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ink/ink1.xml" ContentType="application/inkml+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4"/>
    <p:sldMasterId id="2147483711" r:id="rId5"/>
  </p:sldMasterIdLst>
  <p:notesMasterIdLst>
    <p:notesMasterId r:id="rId67"/>
  </p:notesMasterIdLst>
  <p:handoutMasterIdLst>
    <p:handoutMasterId r:id="rId68"/>
  </p:handoutMasterIdLst>
  <p:sldIdLst>
    <p:sldId id="1224" r:id="rId6"/>
    <p:sldId id="1109" r:id="rId7"/>
    <p:sldId id="1083" r:id="rId8"/>
    <p:sldId id="302" r:id="rId9"/>
    <p:sldId id="303" r:id="rId10"/>
    <p:sldId id="996" r:id="rId11"/>
    <p:sldId id="997" r:id="rId12"/>
    <p:sldId id="305" r:id="rId13"/>
    <p:sldId id="1028" r:id="rId14"/>
    <p:sldId id="306" r:id="rId15"/>
    <p:sldId id="1006" r:id="rId16"/>
    <p:sldId id="1037" r:id="rId17"/>
    <p:sldId id="1058" r:id="rId18"/>
    <p:sldId id="1073" r:id="rId19"/>
    <p:sldId id="1075" r:id="rId20"/>
    <p:sldId id="1074" r:id="rId21"/>
    <p:sldId id="1076" r:id="rId22"/>
    <p:sldId id="1036" r:id="rId23"/>
    <p:sldId id="952" r:id="rId24"/>
    <p:sldId id="1110" r:id="rId25"/>
    <p:sldId id="938" r:id="rId26"/>
    <p:sldId id="312" r:id="rId27"/>
    <p:sldId id="930" r:id="rId28"/>
    <p:sldId id="318" r:id="rId29"/>
    <p:sldId id="1175" r:id="rId30"/>
    <p:sldId id="1111" r:id="rId31"/>
    <p:sldId id="1112" r:id="rId32"/>
    <p:sldId id="330" r:id="rId33"/>
    <p:sldId id="1008" r:id="rId34"/>
    <p:sldId id="1004" r:id="rId35"/>
    <p:sldId id="321" r:id="rId36"/>
    <p:sldId id="1068" r:id="rId37"/>
    <p:sldId id="927" r:id="rId38"/>
    <p:sldId id="1005" r:id="rId39"/>
    <p:sldId id="1063" r:id="rId40"/>
    <p:sldId id="1066" r:id="rId41"/>
    <p:sldId id="1070" r:id="rId42"/>
    <p:sldId id="1071" r:id="rId43"/>
    <p:sldId id="1067" r:id="rId44"/>
    <p:sldId id="320" r:id="rId45"/>
    <p:sldId id="1094" r:id="rId46"/>
    <p:sldId id="1225" r:id="rId47"/>
    <p:sldId id="1113" r:id="rId48"/>
    <p:sldId id="326" r:id="rId49"/>
    <p:sldId id="1104" r:id="rId50"/>
    <p:sldId id="1105" r:id="rId51"/>
    <p:sldId id="1009" r:id="rId52"/>
    <p:sldId id="1035" r:id="rId53"/>
    <p:sldId id="1033" r:id="rId54"/>
    <p:sldId id="1012" r:id="rId55"/>
    <p:sldId id="1030" r:id="rId56"/>
    <p:sldId id="285" r:id="rId57"/>
    <p:sldId id="1096" r:id="rId58"/>
    <p:sldId id="1223" r:id="rId59"/>
    <p:sldId id="1114" r:id="rId60"/>
    <p:sldId id="1115" r:id="rId61"/>
    <p:sldId id="1116" r:id="rId62"/>
    <p:sldId id="963" r:id="rId63"/>
    <p:sldId id="325" r:id="rId64"/>
    <p:sldId id="1117" r:id="rId65"/>
    <p:sldId id="1108" r:id="rId66"/>
  </p:sldIdLst>
  <p:sldSz cx="12192000" cy="6858000"/>
  <p:notesSz cx="7315200" cy="9601200"/>
  <p:custDataLst>
    <p:tags r:id="rId69"/>
  </p:custDataLst>
  <p:defaultTex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99998034-EC6B-445A-9AD2-D7E1CFA8DACB}">
          <p14:sldIdLst>
            <p14:sldId id="1224"/>
            <p14:sldId id="1109"/>
            <p14:sldId id="1083"/>
            <p14:sldId id="302"/>
            <p14:sldId id="303"/>
            <p14:sldId id="996"/>
            <p14:sldId id="997"/>
            <p14:sldId id="305"/>
            <p14:sldId id="1028"/>
            <p14:sldId id="306"/>
            <p14:sldId id="1006"/>
          </p14:sldIdLst>
        </p14:section>
        <p14:section name="Online Style Profile" id="{27EFDBD6-13DE-43A6-B9A6-1B52EDE75F97}">
          <p14:sldIdLst>
            <p14:sldId id="1037"/>
            <p14:sldId id="1058"/>
            <p14:sldId id="1073"/>
            <p14:sldId id="1075"/>
            <p14:sldId id="1074"/>
            <p14:sldId id="1076"/>
          </p14:sldIdLst>
        </p14:section>
        <p14:section name="Paper Style Profile" id="{AC40BC9A-3BCC-4459-BCE2-FE5E00139F99}">
          <p14:sldIdLst>
            <p14:sldId id="1036"/>
            <p14:sldId id="952"/>
            <p14:sldId id="1110"/>
          </p14:sldIdLst>
        </p14:section>
        <p14:section name="Program" id="{1CA10B6D-20B9-427D-883E-EBAE9E75188A}">
          <p14:sldIdLst>
            <p14:sldId id="938"/>
            <p14:sldId id="312"/>
            <p14:sldId id="930"/>
            <p14:sldId id="318"/>
            <p14:sldId id="1175"/>
            <p14:sldId id="1111"/>
            <p14:sldId id="1112"/>
            <p14:sldId id="330"/>
            <p14:sldId id="1008"/>
            <p14:sldId id="1004"/>
            <p14:sldId id="321"/>
          </p14:sldIdLst>
        </p14:section>
        <p14:section name="Online Versatility Profile" id="{17784722-3FC2-4D15-A724-159ED259E23F}">
          <p14:sldIdLst>
            <p14:sldId id="1068"/>
            <p14:sldId id="927"/>
            <p14:sldId id="1005"/>
            <p14:sldId id="1063"/>
            <p14:sldId id="1066"/>
            <p14:sldId id="1070"/>
            <p14:sldId id="1071"/>
          </p14:sldIdLst>
        </p14:section>
        <p14:section name="Paper Versatility Profile" id="{B98901EF-8E63-4C6F-B6FB-4B9D70845254}">
          <p14:sldIdLst>
            <p14:sldId id="1067"/>
            <p14:sldId id="320"/>
            <p14:sldId id="1094"/>
          </p14:sldIdLst>
        </p14:section>
        <p14:section name="Program" id="{8433418E-EA9A-4D0F-8B47-2B348E7F0BC7}">
          <p14:sldIdLst>
            <p14:sldId id="1225"/>
            <p14:sldId id="1113"/>
            <p14:sldId id="326"/>
            <p14:sldId id="1104"/>
            <p14:sldId id="1105"/>
            <p14:sldId id="1009"/>
            <p14:sldId id="1035"/>
            <p14:sldId id="1033"/>
            <p14:sldId id="1012"/>
            <p14:sldId id="1030"/>
            <p14:sldId id="285"/>
          </p14:sldIdLst>
        </p14:section>
        <p14:section name="Optional Exercises" id="{D9D113E3-1AEC-47D6-A532-039B2D399504}">
          <p14:sldIdLst>
            <p14:sldId id="1096"/>
            <p14:sldId id="1223"/>
            <p14:sldId id="1114"/>
            <p14:sldId id="1115"/>
            <p14:sldId id="1116"/>
            <p14:sldId id="963"/>
            <p14:sldId id="325"/>
            <p14:sldId id="1117"/>
            <p14:sldId id="1108"/>
          </p14:sldIdLst>
        </p14:section>
      </p14:sectionLst>
    </p:ext>
    <p:ext uri="{EFAFB233-063F-42B5-8137-9DF3F51BA10A}">
      <p15:sldGuideLst xmlns:p15="http://schemas.microsoft.com/office/powerpoint/2012/main">
        <p15:guide id="1" orient="horz" pos="1032"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3024" userDrawn="1">
          <p15:clr>
            <a:srgbClr val="A4A3A4"/>
          </p15:clr>
        </p15:guide>
        <p15:guide id="2" pos="2304"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Annette Mosier" initials="AM" lastIdx="25" clrIdx="0"/>
  <p:cmAuthor id="1" name="Casey Mulqueen" initials="CM" lastIdx="12" clrIdx="1"/>
  <p:cmAuthor id="2" name="Jason Kiesau" initials="JK" lastIdx="10" clrIdx="2"/>
  <p:cmAuthor id="3" name="ANNETTE MOSIER" initials="AM" lastIdx="1" clrIdx="3">
    <p:extLst>
      <p:ext uri="{19B8F6BF-5375-455C-9EA6-DF929625EA0E}">
        <p15:presenceInfo xmlns:p15="http://schemas.microsoft.com/office/powerpoint/2012/main" userId="b5c65e5a27290cb3"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F4E73"/>
    <a:srgbClr val="E9ECEF"/>
    <a:srgbClr val="003651"/>
    <a:srgbClr val="AFABAB"/>
    <a:srgbClr val="898989"/>
    <a:srgbClr val="005B92"/>
    <a:srgbClr val="07548B"/>
    <a:srgbClr val="ECECEC"/>
    <a:srgbClr val="E1E1E1"/>
    <a:srgbClr val="BDBEC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FD0F851-EC5A-4D38-B0AD-8093EC10F338}">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771" autoAdjust="0"/>
    <p:restoredTop sz="68765" autoAdjust="0"/>
  </p:normalViewPr>
  <p:slideViewPr>
    <p:cSldViewPr snapToGrid="0" showGuides="1">
      <p:cViewPr varScale="1">
        <p:scale>
          <a:sx n="76" d="100"/>
          <a:sy n="76" d="100"/>
        </p:scale>
        <p:origin x="1848" y="72"/>
      </p:cViewPr>
      <p:guideLst>
        <p:guide orient="horz" pos="1032"/>
        <p:guide pos="3840"/>
      </p:guideLst>
    </p:cSldViewPr>
  </p:slideViewPr>
  <p:notesTextViewPr>
    <p:cViewPr>
      <p:scale>
        <a:sx n="100" d="100"/>
        <a:sy n="100" d="100"/>
      </p:scale>
      <p:origin x="0" y="-96"/>
    </p:cViewPr>
  </p:notesTextViewPr>
  <p:sorterViewPr>
    <p:cViewPr>
      <p:scale>
        <a:sx n="25" d="100"/>
        <a:sy n="25" d="100"/>
      </p:scale>
      <p:origin x="0" y="0"/>
    </p:cViewPr>
  </p:sorterViewPr>
  <p:notesViewPr>
    <p:cSldViewPr snapToGrid="0" showGuides="1">
      <p:cViewPr varScale="1">
        <p:scale>
          <a:sx n="65" d="100"/>
          <a:sy n="65" d="100"/>
        </p:scale>
        <p:origin x="2784" y="48"/>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slide" Target="slides/slide61.xml"/><Relationship Id="rId74" Type="http://schemas.openxmlformats.org/officeDocument/2006/relationships/tableStyles" Target="tableStyles.xml"/><Relationship Id="rId5" Type="http://schemas.openxmlformats.org/officeDocument/2006/relationships/slideMaster" Target="slideMasters/slideMaster2.xml"/><Relationship Id="rId61" Type="http://schemas.openxmlformats.org/officeDocument/2006/relationships/slide" Target="slides/slide56.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tags" Target="tags/tag1.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notesMaster" Target="notesMasters/notesMaster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 Type="http://schemas.openxmlformats.org/officeDocument/2006/relationships/slide" Target="slides/slide2.xml"/><Relationship Id="rId71"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300BA8B-A4A0-47DE-87E6-107ED97A1ED9}"/>
              </a:ext>
            </a:extLst>
          </p:cNvPr>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r>
              <a:rPr lang="en-US" dirty="0"/>
              <a:t>Copy or Retype Slide Headline Here</a:t>
            </a:r>
          </a:p>
        </p:txBody>
      </p:sp>
      <p:sp>
        <p:nvSpPr>
          <p:cNvPr id="3" name="Date Placeholder 2">
            <a:extLst>
              <a:ext uri="{FF2B5EF4-FFF2-40B4-BE49-F238E27FC236}">
                <a16:creationId xmlns:a16="http://schemas.microsoft.com/office/drawing/2014/main" id="{EE59CF2A-C0B6-4E23-A8F5-BA2E0BF6E78D}"/>
              </a:ext>
            </a:extLst>
          </p:cNvPr>
          <p:cNvSpPr>
            <a:spLocks noGrp="1"/>
          </p:cNvSpPr>
          <p:nvPr>
            <p:ph type="dt" sz="quarter" idx="1"/>
          </p:nvPr>
        </p:nvSpPr>
        <p:spPr>
          <a:xfrm>
            <a:off x="4143587" y="0"/>
            <a:ext cx="3169920" cy="481727"/>
          </a:xfrm>
          <a:prstGeom prst="rect">
            <a:avLst/>
          </a:prstGeom>
        </p:spPr>
        <p:txBody>
          <a:bodyPr vert="horz" lIns="96661" tIns="48331" rIns="96661" bIns="48331" rtlCol="0"/>
          <a:lstStyle>
            <a:lvl1pPr algn="r">
              <a:defRPr sz="1300"/>
            </a:lvl1pPr>
          </a:lstStyle>
          <a:p>
            <a:fld id="{46CA0A60-4272-43EA-9609-D2DEC7780AC7}" type="datetimeFigureOut">
              <a:rPr lang="en-US" smtClean="0"/>
              <a:t>7/14/2023</a:t>
            </a:fld>
            <a:endParaRPr lang="en-US" dirty="0"/>
          </a:p>
        </p:txBody>
      </p:sp>
      <p:sp>
        <p:nvSpPr>
          <p:cNvPr id="4" name="Footer Placeholder 3">
            <a:extLst>
              <a:ext uri="{FF2B5EF4-FFF2-40B4-BE49-F238E27FC236}">
                <a16:creationId xmlns:a16="http://schemas.microsoft.com/office/drawing/2014/main" id="{E820AF80-B894-4A6E-A83A-54DD8D31BF92}"/>
              </a:ext>
            </a:extLst>
          </p:cNvPr>
          <p:cNvSpPr>
            <a:spLocks noGrp="1"/>
          </p:cNvSpPr>
          <p:nvPr>
            <p:ph type="ftr" sz="quarter" idx="2"/>
          </p:nvPr>
        </p:nvSpPr>
        <p:spPr>
          <a:xfrm>
            <a:off x="0" y="9119474"/>
            <a:ext cx="3169920" cy="481726"/>
          </a:xfrm>
          <a:prstGeom prst="rect">
            <a:avLst/>
          </a:prstGeom>
        </p:spPr>
        <p:txBody>
          <a:bodyPr vert="horz" lIns="96661" tIns="48331" rIns="96661" bIns="48331" rtlCol="0" anchor="b"/>
          <a:lstStyle>
            <a:lvl1pPr algn="l">
              <a:defRPr sz="1300"/>
            </a:lvl1pPr>
          </a:lstStyle>
          <a:p>
            <a:r>
              <a:rPr lang="en-US" dirty="0"/>
              <a:t>© 2021 The TRACOM Corporation All Rights Reserved </a:t>
            </a:r>
          </a:p>
        </p:txBody>
      </p:sp>
      <p:sp>
        <p:nvSpPr>
          <p:cNvPr id="5" name="Slide Number Placeholder 4">
            <a:extLst>
              <a:ext uri="{FF2B5EF4-FFF2-40B4-BE49-F238E27FC236}">
                <a16:creationId xmlns:a16="http://schemas.microsoft.com/office/drawing/2014/main" id="{FCD2493E-31F0-4EF7-8F38-0F4186F9F416}"/>
              </a:ext>
            </a:extLst>
          </p:cNvPr>
          <p:cNvSpPr>
            <a:spLocks noGrp="1"/>
          </p:cNvSpPr>
          <p:nvPr>
            <p:ph type="sldNum" sz="quarter" idx="3"/>
          </p:nvPr>
        </p:nvSpPr>
        <p:spPr>
          <a:xfrm>
            <a:off x="4143587" y="9119474"/>
            <a:ext cx="3169920" cy="481726"/>
          </a:xfrm>
          <a:prstGeom prst="rect">
            <a:avLst/>
          </a:prstGeom>
        </p:spPr>
        <p:txBody>
          <a:bodyPr vert="horz" lIns="96661" tIns="48331" rIns="96661" bIns="48331" rtlCol="0" anchor="b"/>
          <a:lstStyle>
            <a:lvl1pPr algn="r">
              <a:defRPr sz="1300"/>
            </a:lvl1pPr>
          </a:lstStyle>
          <a:p>
            <a:fld id="{984D36EE-7A72-4DA1-A401-AF8B6E1DFDB4}" type="slidenum">
              <a:rPr lang="en-US" smtClean="0"/>
              <a:t>‹#›</a:t>
            </a:fld>
            <a:endParaRPr lang="en-US" dirty="0"/>
          </a:p>
        </p:txBody>
      </p:sp>
    </p:spTree>
    <p:extLst>
      <p:ext uri="{BB962C8B-B14F-4D97-AF65-F5344CB8AC3E}">
        <p14:creationId xmlns:p14="http://schemas.microsoft.com/office/powerpoint/2010/main" val="2887398510"/>
      </p:ext>
    </p:extLst>
  </p:cSld>
  <p:clrMap bg1="lt1" tx1="dk1" bg2="lt2" tx2="dk2" accent1="accent1" accent2="accent2" accent3="accent3" accent4="accent4" accent5="accent5" accent6="accent6" hlink="hlink" folHlink="folHlink"/>
  <p:hf hdr="0" dt="0"/>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18T16:20:28.160"/>
    </inkml:context>
    <inkml:brush xml:id="br0">
      <inkml:brushProperty name="width" value="0.05" units="cm"/>
      <inkml:brushProperty name="height" value="0.05" units="cm"/>
      <inkml:brushProperty name="ignorePressure" value="1"/>
    </inkml:brush>
  </inkml:definitions>
  <inkml:trace contextRef="#ctx0" brushRef="#br0">0 0,'0'0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518625" y="1922358"/>
            <a:ext cx="6476301" cy="481727"/>
          </a:xfrm>
          <a:prstGeom prst="rect">
            <a:avLst/>
          </a:prstGeom>
        </p:spPr>
        <p:txBody>
          <a:bodyPr vert="horz" lIns="0" tIns="0" rIns="0" bIns="0" rtlCol="0" anchor="b"/>
          <a:lstStyle>
            <a:lvl1pPr algn="l">
              <a:defRPr sz="1700" b="1" spc="-32" baseline="0">
                <a:solidFill>
                  <a:schemeClr val="accent2"/>
                </a:solidFill>
              </a:defRPr>
            </a:lvl1pPr>
          </a:lstStyle>
          <a:p>
            <a:r>
              <a:rPr lang="en-US" dirty="0"/>
              <a:t>Copy or Retype Slide Headline Here</a:t>
            </a:r>
          </a:p>
        </p:txBody>
      </p:sp>
      <p:sp>
        <p:nvSpPr>
          <p:cNvPr id="3" name="Date Placeholder 2"/>
          <p:cNvSpPr>
            <a:spLocks noGrp="1"/>
          </p:cNvSpPr>
          <p:nvPr>
            <p:ph type="dt" idx="1"/>
          </p:nvPr>
        </p:nvSpPr>
        <p:spPr>
          <a:xfrm>
            <a:off x="4184227" y="-534999"/>
            <a:ext cx="3169920" cy="481727"/>
          </a:xfrm>
          <a:prstGeom prst="rect">
            <a:avLst/>
          </a:prstGeom>
        </p:spPr>
        <p:txBody>
          <a:bodyPr vert="horz" lIns="0" tIns="0" rIns="0" bIns="0" rtlCol="0"/>
          <a:lstStyle>
            <a:lvl1pPr algn="r">
              <a:defRPr sz="1300"/>
            </a:lvl1pPr>
          </a:lstStyle>
          <a:p>
            <a:fld id="{62988393-0E3C-4976-AA48-59774D280CFC}" type="datetimeFigureOut">
              <a:rPr lang="en-US" smtClean="0"/>
              <a:t>7/14/2023</a:t>
            </a:fld>
            <a:endParaRPr lang="en-US" dirty="0"/>
          </a:p>
        </p:txBody>
      </p:sp>
      <p:sp>
        <p:nvSpPr>
          <p:cNvPr id="4" name="Slide Image Placeholder 3"/>
          <p:cNvSpPr>
            <a:spLocks noGrp="1" noRot="1" noChangeAspect="1"/>
          </p:cNvSpPr>
          <p:nvPr>
            <p:ph type="sldImg" idx="2"/>
          </p:nvPr>
        </p:nvSpPr>
        <p:spPr>
          <a:xfrm>
            <a:off x="538163" y="596900"/>
            <a:ext cx="2316162" cy="1303338"/>
          </a:xfrm>
          <a:prstGeom prst="rect">
            <a:avLst/>
          </a:prstGeom>
          <a:noFill/>
          <a:ln w="12700">
            <a:solidFill>
              <a:schemeClr val="bg2"/>
            </a:solidFill>
          </a:ln>
        </p:spPr>
        <p:txBody>
          <a:bodyPr vert="horz" lIns="96661" tIns="48331" rIns="96661" bIns="48331" rtlCol="0" anchor="ctr"/>
          <a:lstStyle/>
          <a:p>
            <a:endParaRPr lang="en-US" dirty="0"/>
          </a:p>
        </p:txBody>
      </p:sp>
      <p:sp>
        <p:nvSpPr>
          <p:cNvPr id="5" name="Notes Placeholder 4"/>
          <p:cNvSpPr>
            <a:spLocks noGrp="1"/>
          </p:cNvSpPr>
          <p:nvPr>
            <p:ph type="body" sz="quarter" idx="3"/>
          </p:nvPr>
        </p:nvSpPr>
        <p:spPr>
          <a:xfrm>
            <a:off x="518625" y="2522433"/>
            <a:ext cx="6476301" cy="6482477"/>
          </a:xfrm>
          <a:prstGeom prst="rect">
            <a:avLst/>
          </a:prstGeom>
        </p:spPr>
        <p:txBody>
          <a:bodyPr vert="horz" lIns="0" tIns="0" rIns="0" bIns="0" rtlCol="0"/>
          <a:lstStyle/>
          <a:p>
            <a:pPr lvl="0"/>
            <a:r>
              <a:rPr lang="en-US" dirty="0"/>
              <a:t>Type copy here. To reformat, place cursor at the beginning of sentence and hit Tab for BOLD, Italic, or Bullet points. To return to previous format, use </a:t>
            </a:r>
            <a:r>
              <a:rPr lang="en-US" dirty="0" err="1"/>
              <a:t>Shift+Tab</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518624" y="9292905"/>
            <a:ext cx="6476301" cy="308296"/>
          </a:xfrm>
          <a:prstGeom prst="rect">
            <a:avLst/>
          </a:prstGeom>
        </p:spPr>
        <p:txBody>
          <a:bodyPr vert="horz" lIns="0" tIns="0" rIns="0" bIns="0" rtlCol="0" anchor="t"/>
          <a:lstStyle>
            <a:lvl1pPr algn="l">
              <a:defRPr sz="800">
                <a:solidFill>
                  <a:schemeClr val="accent3"/>
                </a:solidFill>
              </a:defRPr>
            </a:lvl1p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7" name="Slide Number Placeholder 6"/>
          <p:cNvSpPr>
            <a:spLocks noGrp="1"/>
          </p:cNvSpPr>
          <p:nvPr>
            <p:ph type="sldNum" sz="quarter" idx="5"/>
          </p:nvPr>
        </p:nvSpPr>
        <p:spPr>
          <a:xfrm>
            <a:off x="2979007" y="596290"/>
            <a:ext cx="4015918" cy="215479"/>
          </a:xfrm>
          <a:prstGeom prst="rect">
            <a:avLst/>
          </a:prstGeom>
        </p:spPr>
        <p:txBody>
          <a:bodyPr vert="horz" lIns="0" tIns="0" rIns="0" bIns="0" rtlCol="0" anchor="b"/>
          <a:lstStyle>
            <a:lvl1pPr algn="l">
              <a:defRPr sz="1100">
                <a:solidFill>
                  <a:schemeClr val="accent3"/>
                </a:solidFill>
              </a:defRPr>
            </a:lvl1pPr>
          </a:lstStyle>
          <a:p>
            <a:r>
              <a:rPr lang="en-US" dirty="0"/>
              <a:t>Slide </a:t>
            </a:r>
            <a:fld id="{D9A648C1-F151-4CF5-B9CC-6608EAC3961C}" type="slidenum">
              <a:rPr lang="en-US" smtClean="0"/>
              <a:pPr/>
              <a:t>‹#›</a:t>
            </a:fld>
            <a:endParaRPr lang="en-US" dirty="0"/>
          </a:p>
        </p:txBody>
      </p:sp>
    </p:spTree>
    <p:extLst>
      <p:ext uri="{BB962C8B-B14F-4D97-AF65-F5344CB8AC3E}">
        <p14:creationId xmlns:p14="http://schemas.microsoft.com/office/powerpoint/2010/main" val="4089149608"/>
      </p:ext>
    </p:extLst>
  </p:cSld>
  <p:clrMap bg1="lt1" tx1="dk1" bg2="lt2" tx2="dk2" accent1="accent1" accent2="accent2" accent3="accent3" accent4="accent4" accent5="accent5" accent6="accent6" hlink="hlink" folHlink="folHlink"/>
  <p:hf hdr="0" dt="0"/>
  <p:notesStyle>
    <a:lvl1pPr marL="0" indent="0" algn="l" defTabSz="914400" rtl="0" eaLnBrk="1" latinLnBrk="0" hangingPunct="1">
      <a:spcBef>
        <a:spcPts val="200"/>
      </a:spcBef>
      <a:spcAft>
        <a:spcPts val="200"/>
      </a:spcAft>
      <a:buFont typeface="Arial" panose="020B0604020202020204" pitchFamily="34" charset="0"/>
      <a:buChar char="​"/>
      <a:defRPr sz="1200" kern="1200">
        <a:solidFill>
          <a:schemeClr val="tx1"/>
        </a:solidFill>
        <a:latin typeface="+mn-lt"/>
        <a:ea typeface="+mn-ea"/>
        <a:cs typeface="+mn-cs"/>
      </a:defRPr>
    </a:lvl1pPr>
    <a:lvl2pPr marL="0" indent="0" algn="l" defTabSz="914400" rtl="0" eaLnBrk="1" latinLnBrk="0" hangingPunct="1">
      <a:spcBef>
        <a:spcPts val="200"/>
      </a:spcBef>
      <a:spcAft>
        <a:spcPts val="200"/>
      </a:spcAft>
      <a:buFont typeface="Arial" panose="020B0604020202020204" pitchFamily="34" charset="0"/>
      <a:buChar char="​"/>
      <a:defRPr sz="1200" b="1" kern="1200">
        <a:solidFill>
          <a:schemeClr val="tx1"/>
        </a:solidFill>
        <a:latin typeface="+mn-lt"/>
        <a:ea typeface="+mn-ea"/>
        <a:cs typeface="+mn-cs"/>
      </a:defRPr>
    </a:lvl2pPr>
    <a:lvl3pPr marL="0" indent="0" algn="l" defTabSz="914400" rtl="0" eaLnBrk="1" latinLnBrk="0" hangingPunct="1">
      <a:buFont typeface="Arial" panose="020B0604020202020204" pitchFamily="34" charset="0"/>
      <a:buChar char="​"/>
      <a:defRPr sz="1200" i="1" kern="1200">
        <a:solidFill>
          <a:schemeClr val="tx1"/>
        </a:solidFill>
        <a:latin typeface="+mn-lt"/>
        <a:ea typeface="+mn-ea"/>
        <a:cs typeface="+mn-cs"/>
      </a:defRPr>
    </a:lvl3pPr>
    <a:lvl4pPr marL="112713" indent="-112713" algn="l" defTabSz="914400" rtl="0" eaLnBrk="1" latinLnBrk="0" hangingPunct="1">
      <a:buFont typeface="Arial" panose="020B0604020202020204" pitchFamily="34" charset="0"/>
      <a:buChar char="•"/>
      <a:defRPr sz="1200" kern="1200">
        <a:solidFill>
          <a:schemeClr val="tx1"/>
        </a:solidFill>
        <a:latin typeface="+mn-lt"/>
        <a:ea typeface="+mn-ea"/>
        <a:cs typeface="+mn-cs"/>
      </a:defRPr>
    </a:lvl4pPr>
    <a:lvl5pPr marL="285750" indent="-171450" algn="l" defTabSz="914400" rtl="0" eaLnBrk="1" latinLnBrk="0" hangingPunct="1">
      <a:buFont typeface="Symbol" panose="05050102010706020507" pitchFamily="18" charset="2"/>
      <a:buChar char="-"/>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3" Type="http://schemas.openxmlformats.org/officeDocument/2006/relationships/hyperlink" Target="http://www.socialstylenavigator.com/" TargetMode="External"/><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slide" Target="../slides/slide52.xml"/><Relationship Id="rId1" Type="http://schemas.openxmlformats.org/officeDocument/2006/relationships/notesMaster" Target="../notesMasters/notesMaster1.xml"/><Relationship Id="rId4" Type="http://schemas.openxmlformats.org/officeDocument/2006/relationships/image" Target="../media/image340.png"/></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88" y="0"/>
            <a:ext cx="6861175" cy="3859213"/>
          </a:xfrm>
        </p:spPr>
      </p:sp>
      <p:sp>
        <p:nvSpPr>
          <p:cNvPr id="3" name="Notes Placeholder 2"/>
          <p:cNvSpPr>
            <a:spLocks noGrp="1"/>
          </p:cNvSpPr>
          <p:nvPr>
            <p:ph type="body" idx="1"/>
          </p:nvPr>
        </p:nvSpPr>
        <p:spPr>
          <a:xfrm>
            <a:off x="486211" y="4637088"/>
            <a:ext cx="6071532" cy="777874"/>
          </a:xfrm>
        </p:spPr>
        <p:txBody>
          <a:bodyPr/>
          <a:lstStyle/>
          <a:p>
            <a:pPr algn="l"/>
            <a:r>
              <a:rPr lang="en-US" sz="1800" b="1" i="0" u="none" strike="noStrike" baseline="0" dirty="0">
                <a:latin typeface="Museo 700" pitchFamily="50" charset="0"/>
              </a:rPr>
              <a:t>5 MINUTES (Workbook, pages 1-3)</a:t>
            </a:r>
          </a:p>
          <a:p>
            <a:pPr algn="l"/>
            <a:endParaRPr lang="en-US" sz="1800" b="0" i="0" u="none" strike="noStrike" baseline="0" dirty="0">
              <a:latin typeface="Museo 700" pitchFamily="50" charset="0"/>
            </a:endParaRPr>
          </a:p>
          <a:p>
            <a:pPr algn="l"/>
            <a:r>
              <a:rPr lang="en-US" sz="1800" b="1" i="0" u="none" strike="noStrike" baseline="0" dirty="0">
                <a:latin typeface="Museo 700" pitchFamily="50" charset="0"/>
              </a:rPr>
              <a:t>WELCOME</a:t>
            </a:r>
            <a:r>
              <a:rPr lang="en-US" sz="1800" b="0" i="0" u="none" strike="noStrike" baseline="0" dirty="0">
                <a:latin typeface="Museo 700" pitchFamily="50" charset="0"/>
              </a:rPr>
              <a:t> </a:t>
            </a:r>
            <a:r>
              <a:rPr lang="en-US" sz="1800" b="0" i="0" u="none" strike="noStrike" baseline="0" dirty="0">
                <a:latin typeface="Museo Sans 300" pitchFamily="50" charset="0"/>
              </a:rPr>
              <a:t>participants and provide a brief overview of the session.</a:t>
            </a:r>
          </a:p>
          <a:p>
            <a:pPr algn="l"/>
            <a:endParaRPr lang="en-US" sz="1800" b="0" i="0" u="none" strike="noStrike" baseline="0" dirty="0">
              <a:latin typeface="Museo 700" pitchFamily="50" charset="0"/>
            </a:endParaRPr>
          </a:p>
          <a:p>
            <a:pPr algn="l"/>
            <a:r>
              <a:rPr lang="en-US" sz="1800" b="1" i="0" u="none" strike="noStrike" baseline="0" dirty="0">
                <a:latin typeface="Museo 700" pitchFamily="50" charset="0"/>
              </a:rPr>
              <a:t>ASK</a:t>
            </a:r>
            <a:r>
              <a:rPr lang="en-US" sz="1800" b="0" i="0" u="none" strike="noStrike" baseline="0" dirty="0">
                <a:latin typeface="Museo 700" pitchFamily="50" charset="0"/>
              </a:rPr>
              <a:t> </a:t>
            </a:r>
            <a:r>
              <a:rPr lang="en-US" sz="1800" b="0" i="0" u="none" strike="noStrike" baseline="0" dirty="0">
                <a:latin typeface="Museo Sans 300" pitchFamily="50" charset="0"/>
              </a:rPr>
              <a:t>participants to turn to Pages 1, 2 and 3 in the </a:t>
            </a:r>
            <a:r>
              <a:rPr lang="en-US" sz="1800" b="0" i="0" u="none" strike="noStrike" baseline="0" dirty="0">
                <a:latin typeface="Museo Sans 700" pitchFamily="50" charset="0"/>
              </a:rPr>
              <a:t>Participant Workbook </a:t>
            </a:r>
            <a:r>
              <a:rPr lang="en-US" sz="1800" b="0" i="0" u="none" strike="noStrike" baseline="0" dirty="0">
                <a:latin typeface="Museo Sans 300" pitchFamily="50" charset="0"/>
              </a:rPr>
              <a:t>to follow along.</a:t>
            </a:r>
          </a:p>
          <a:p>
            <a:pPr marL="285750" indent="-285750" algn="l">
              <a:buFont typeface="Wingdings" panose="05000000000000000000" pitchFamily="2" charset="2"/>
              <a:buChar char="§"/>
            </a:pPr>
            <a:r>
              <a:rPr lang="en-US" sz="1800" b="0" i="0" u="none" strike="noStrike" baseline="0" dirty="0">
                <a:latin typeface="Museo Sans 300" pitchFamily="50" charset="0"/>
              </a:rPr>
              <a:t>Stress the importance of active participation.</a:t>
            </a:r>
          </a:p>
          <a:p>
            <a:pPr marL="285750" indent="-285750" algn="l">
              <a:buFont typeface="Wingdings" panose="05000000000000000000" pitchFamily="2" charset="2"/>
              <a:buChar char="§"/>
            </a:pPr>
            <a:r>
              <a:rPr lang="en-US" sz="1800" b="0" i="0" u="none" strike="noStrike" baseline="0" dirty="0">
                <a:latin typeface="Museo Sans 300" pitchFamily="50" charset="0"/>
              </a:rPr>
              <a:t>Briefly review the history of SOCIAL STYLE.</a:t>
            </a:r>
          </a:p>
          <a:p>
            <a:pPr marL="285750" indent="-285750" algn="l">
              <a:buFont typeface="Wingdings" panose="05000000000000000000" pitchFamily="2" charset="2"/>
              <a:buChar char="§"/>
            </a:pPr>
            <a:r>
              <a:rPr lang="en-US" sz="1800" b="0" i="0" u="none" strike="noStrike" baseline="0" dirty="0">
                <a:latin typeface="Museo Sans 300" pitchFamily="50" charset="0"/>
              </a:rPr>
              <a:t>Cite the proven effectiveness of increased Versatility on page 3 in the Participant Workbook.</a:t>
            </a:r>
          </a:p>
          <a:p>
            <a:pPr marL="285750" indent="-285750" algn="l">
              <a:buFont typeface="Wingdings" panose="05000000000000000000" pitchFamily="2" charset="2"/>
              <a:buChar char="§"/>
            </a:pPr>
            <a:r>
              <a:rPr lang="en-US" sz="1800" b="0" i="0" u="none" strike="noStrike" baseline="0" dirty="0">
                <a:latin typeface="Museo Sans 300" pitchFamily="50" charset="0"/>
              </a:rPr>
              <a:t>Explain what SOCIAL STYLE is all about. Say something like, “Did you ever notice that customers have certain patterns of </a:t>
            </a:r>
            <a:r>
              <a:rPr lang="en-US" sz="1800" b="0" i="0" u="none" strike="noStrike" baseline="0" dirty="0" err="1">
                <a:latin typeface="Museo Sans 300" pitchFamily="50" charset="0"/>
              </a:rPr>
              <a:t>behavior：some</a:t>
            </a:r>
            <a:r>
              <a:rPr lang="en-US" sz="1800" b="0" i="0" u="none" strike="noStrike" baseline="0" dirty="0">
                <a:latin typeface="Museo Sans 300" pitchFamily="50" charset="0"/>
              </a:rPr>
              <a:t> are animated and loud, some treat you like a friend from the start, others are all business? SOCIAL STYLE gives you a way of identifying a customer’s pattern of behavior, and of interacting with them in ways that will help you to increase your effectiveness in your selling process.”</a:t>
            </a:r>
          </a:p>
          <a:p>
            <a:pPr marL="285750" marR="0" lvl="0" indent="-285750" algn="l" defTabSz="914400" rtl="0" eaLnBrk="1" fontAlgn="auto" latinLnBrk="0" hangingPunct="1">
              <a:lnSpc>
                <a:spcPct val="100000"/>
              </a:lnSpc>
              <a:spcBef>
                <a:spcPts val="200"/>
              </a:spcBef>
              <a:spcAft>
                <a:spcPts val="200"/>
              </a:spcAft>
              <a:buClrTx/>
              <a:buSzTx/>
              <a:buFont typeface="Wingdings" panose="05000000000000000000" pitchFamily="2" charset="2"/>
              <a:buChar char="§"/>
              <a:tabLst/>
              <a:defRPr/>
            </a:pPr>
            <a:r>
              <a:rPr lang="en-US" sz="1800" b="0" i="0" u="none" strike="noStrike" baseline="0" dirty="0">
                <a:latin typeface="Museo Sans 300" pitchFamily="50" charset="0"/>
              </a:rPr>
              <a:t>Ask participants to think about their past customers. Ask, “Besides, ‘they bought from me,’ what made your good customers good? And, what made the difficult ones difficult to sell to?” Use the participants' responses to identify issues that will be addressed in this training.</a:t>
            </a:r>
          </a:p>
          <a:p>
            <a:pPr marL="0" indent="0" algn="l">
              <a:buFont typeface="Wingdings" panose="05000000000000000000" pitchFamily="2" charset="2"/>
              <a:buNone/>
            </a:pPr>
            <a:endParaRPr lang="en-US" sz="1800" b="0" i="0" u="none" strike="noStrike" baseline="0" dirty="0">
              <a:latin typeface="Museo Sans 300" pitchFamily="50" charset="0"/>
            </a:endParaRPr>
          </a:p>
          <a:p>
            <a:pPr marL="0" indent="0" algn="l">
              <a:buFont typeface="Wingdings" panose="05000000000000000000" pitchFamily="2" charset="2"/>
              <a:buNone/>
            </a:pPr>
            <a:endParaRPr lang="en-US" sz="1800" b="0" i="0" u="none" strike="noStrike" baseline="0" dirty="0">
              <a:latin typeface="Museo 700" pitchFamily="50" charset="0"/>
            </a:endParaRPr>
          </a:p>
        </p:txBody>
      </p:sp>
      <p:sp>
        <p:nvSpPr>
          <p:cNvPr id="4" name="Header Placeholder 3"/>
          <p:cNvSpPr>
            <a:spLocks noGrp="1"/>
          </p:cNvSpPr>
          <p:nvPr>
            <p:ph type="hdr" sz="quarter"/>
          </p:nvPr>
        </p:nvSpPr>
        <p:spPr>
          <a:xfrm>
            <a:off x="486211" y="3859213"/>
            <a:ext cx="6071532" cy="777874"/>
          </a:xfrm>
        </p:spPr>
        <p:txBody>
          <a:bodyPr/>
          <a:lstStyle/>
          <a:p>
            <a:r>
              <a:rPr lang="en-US" sz="2400" dirty="0"/>
              <a:t>Tracom SOCIAL STYLE</a:t>
            </a:r>
            <a:br>
              <a:rPr lang="en-US" sz="2400" dirty="0"/>
            </a:br>
            <a:r>
              <a:rPr lang="en-US" sz="2400" dirty="0"/>
              <a:t>Participant’s Manual</a:t>
            </a: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graphicFrame>
        <p:nvGraphicFramePr>
          <p:cNvPr id="7" name="Table 7">
            <a:extLst>
              <a:ext uri="{FF2B5EF4-FFF2-40B4-BE49-F238E27FC236}">
                <a16:creationId xmlns:a16="http://schemas.microsoft.com/office/drawing/2014/main" id="{83D1864B-465E-4C26-BD3C-19CD9CAF0C26}"/>
              </a:ext>
            </a:extLst>
          </p:cNvPr>
          <p:cNvGraphicFramePr>
            <a:graphicFrameLocks noGrp="1"/>
          </p:cNvGraphicFramePr>
          <p:nvPr>
            <p:extLst>
              <p:ext uri="{D42A27DB-BD31-4B8C-83A1-F6EECF244321}">
                <p14:modId xmlns:p14="http://schemas.microsoft.com/office/powerpoint/2010/main" val="2657622897"/>
              </p:ext>
            </p:extLst>
          </p:nvPr>
        </p:nvGraphicFramePr>
        <p:xfrm>
          <a:off x="485774" y="5608955"/>
          <a:ext cx="6071531" cy="2966724"/>
        </p:xfrm>
        <a:graphic>
          <a:graphicData uri="http://schemas.openxmlformats.org/drawingml/2006/table">
            <a:tbl>
              <a:tblPr>
                <a:tableStyleId>{5940675A-B579-460E-94D1-54222C63F5DA}</a:tableStyleId>
              </a:tblPr>
              <a:tblGrid>
                <a:gridCol w="6071531">
                  <a:extLst>
                    <a:ext uri="{9D8B030D-6E8A-4147-A177-3AD203B41FA5}">
                      <a16:colId xmlns:a16="http://schemas.microsoft.com/office/drawing/2014/main" val="4288353855"/>
                    </a:ext>
                  </a:extLst>
                </a:gridCol>
              </a:tblGrid>
              <a:tr h="329636">
                <a:tc>
                  <a:txBody>
                    <a:bodyPr/>
                    <a:lstStyle/>
                    <a:p>
                      <a:r>
                        <a:rPr lang="en-US" sz="1200" dirty="0"/>
                        <a:t>NOTES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
        <p:nvSpPr>
          <p:cNvPr id="8" name="TextBox 7">
            <a:extLst>
              <a:ext uri="{FF2B5EF4-FFF2-40B4-BE49-F238E27FC236}">
                <a16:creationId xmlns:a16="http://schemas.microsoft.com/office/drawing/2014/main" id="{1DA897C2-9DED-4133-AE4D-8F60560A7C23}"/>
              </a:ext>
            </a:extLst>
          </p:cNvPr>
          <p:cNvSpPr txBox="1"/>
          <p:nvPr/>
        </p:nvSpPr>
        <p:spPr>
          <a:xfrm>
            <a:off x="6858000" y="6724650"/>
            <a:ext cx="3403496" cy="1200329"/>
          </a:xfrm>
          <a:prstGeom prst="rect">
            <a:avLst/>
          </a:prstGeom>
          <a:noFill/>
        </p:spPr>
        <p:txBody>
          <a:bodyPr wrap="none" rtlCol="0">
            <a:spAutoFit/>
          </a:bodyPr>
          <a:lstStyle/>
          <a:p>
            <a:r>
              <a:rPr lang="en-US" dirty="0"/>
              <a:t>&lt;&lt;Copy and paste this table to</a:t>
            </a:r>
            <a:br>
              <a:rPr lang="en-US" dirty="0"/>
            </a:br>
            <a:r>
              <a:rPr lang="en-US" dirty="0"/>
              <a:t>notes pages on which you want</a:t>
            </a:r>
            <a:br>
              <a:rPr lang="en-US" dirty="0"/>
            </a:br>
            <a:r>
              <a:rPr lang="en-US" dirty="0"/>
              <a:t>participants to be able to take</a:t>
            </a:r>
            <a:br>
              <a:rPr lang="en-US" dirty="0"/>
            </a:br>
            <a:r>
              <a:rPr lang="en-US" dirty="0"/>
              <a:t>notes</a:t>
            </a:r>
          </a:p>
        </p:txBody>
      </p:sp>
    </p:spTree>
    <p:extLst>
      <p:ext uri="{BB962C8B-B14F-4D97-AF65-F5344CB8AC3E}">
        <p14:creationId xmlns:p14="http://schemas.microsoft.com/office/powerpoint/2010/main" val="17652752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algn="l"/>
            <a:r>
              <a:rPr lang="en-US" sz="1100" b="1" dirty="0">
                <a:solidFill>
                  <a:srgbClr val="000000"/>
                </a:solidFill>
                <a:latin typeface="Arial" panose="020B0604020202020204" pitchFamily="34" charset="0"/>
              </a:rPr>
              <a:t>3 MINUTES</a:t>
            </a:r>
            <a:endParaRPr lang="en-US" sz="1100" b="1" i="0" u="none" strike="noStrike" baseline="0" dirty="0">
              <a:latin typeface="+mj-lt"/>
            </a:endParaRPr>
          </a:p>
          <a:p>
            <a:endParaRPr lang="en-US" sz="1100" dirty="0"/>
          </a:p>
          <a:p>
            <a:r>
              <a:rPr lang="en-US" sz="1100" b="1" dirty="0">
                <a:solidFill>
                  <a:srgbClr val="000000"/>
                </a:solidFill>
                <a:latin typeface="Arial" panose="020B0604020202020204" pitchFamily="34" charset="0"/>
              </a:rPr>
              <a:t>SAY </a:t>
            </a:r>
            <a:r>
              <a:rPr lang="en-US" sz="1100" dirty="0">
                <a:solidFill>
                  <a:srgbClr val="000000"/>
                </a:solidFill>
                <a:latin typeface="Arial" panose="020B0604020202020204" pitchFamily="34" charset="0"/>
              </a:rPr>
              <a:t>The Responsiveness scale, like the Assertiveness scale, helps us to predict a person’s behavior because it is a “theme” or typical pattern. </a:t>
            </a:r>
          </a:p>
          <a:p>
            <a:endParaRPr lang="en-US" sz="1100"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DESCRIBE </a:t>
            </a:r>
            <a:r>
              <a:rPr lang="en-US" sz="1100" dirty="0">
                <a:solidFill>
                  <a:srgbClr val="000000"/>
                </a:solidFill>
                <a:latin typeface="Arial" panose="020B0604020202020204" pitchFamily="34" charset="0"/>
              </a:rPr>
              <a:t>the verbal and non-verbal clues to responsive behavior as noted on the slide. </a:t>
            </a:r>
          </a:p>
          <a:p>
            <a:endParaRPr lang="en-US" sz="1100" b="1"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SAY </a:t>
            </a:r>
            <a:r>
              <a:rPr lang="en-US" sz="1100" dirty="0">
                <a:solidFill>
                  <a:srgbClr val="000000"/>
                </a:solidFill>
                <a:latin typeface="Arial" panose="020B0604020202020204" pitchFamily="34" charset="0"/>
              </a:rPr>
              <a:t>Responsiveness is neither a positive nor a negative quality; it is neutral. </a:t>
            </a:r>
          </a:p>
          <a:p>
            <a:endParaRPr lang="en-US" sz="1100" dirty="0">
              <a:solidFill>
                <a:srgbClr val="000000"/>
              </a:solidFill>
              <a:latin typeface="Arial" panose="020B0604020202020204" pitchFamily="34" charset="0"/>
            </a:endParaRPr>
          </a:p>
          <a:p>
            <a:r>
              <a:rPr lang="en-US" sz="1100" dirty="0">
                <a:solidFill>
                  <a:srgbClr val="000000"/>
                </a:solidFill>
                <a:latin typeface="Arial" panose="020B0604020202020204" pitchFamily="34" charset="0"/>
              </a:rPr>
              <a:t>Assertiveness and Responsiveness do not affect each other — they are independent of each other. </a:t>
            </a:r>
          </a:p>
          <a:p>
            <a:endParaRPr lang="en-US" sz="1100" dirty="0"/>
          </a:p>
          <a:p>
            <a:pPr algn="l"/>
            <a:r>
              <a:rPr lang="en-US" sz="1100" b="1" i="0" u="none" strike="noStrike" baseline="0" dirty="0">
                <a:solidFill>
                  <a:schemeClr val="tx2"/>
                </a:solidFill>
                <a:latin typeface="+mj-lt"/>
              </a:rPr>
              <a:t>Optional Exercise: </a:t>
            </a:r>
            <a:r>
              <a:rPr lang="en-US" sz="1100" b="1" i="0" u="none" strike="noStrike" baseline="0" dirty="0">
                <a:latin typeface="+mj-lt"/>
              </a:rPr>
              <a:t>Do You Control or Emote?</a:t>
            </a:r>
          </a:p>
          <a:p>
            <a:pPr marL="171450" indent="-171450" algn="l">
              <a:buFont typeface="Wingdings" panose="05000000000000000000" pitchFamily="2" charset="2"/>
              <a:buChar char="§"/>
            </a:pPr>
            <a:r>
              <a:rPr lang="en-US" sz="1100" b="1" i="0" u="none" strike="noStrike" baseline="0" dirty="0">
                <a:latin typeface="+mj-lt"/>
              </a:rPr>
              <a:t>ASK</a:t>
            </a:r>
            <a:r>
              <a:rPr lang="en-US" sz="1100" b="0" i="0" u="none" strike="noStrike" baseline="0" dirty="0">
                <a:latin typeface="+mj-lt"/>
              </a:rPr>
              <a:t> participants to chat whether they see themselves as more controlling or more emoting, and to give examples of why they see themselves this way.</a:t>
            </a:r>
          </a:p>
          <a:p>
            <a:pPr marL="171450" indent="-171450" algn="l">
              <a:buFont typeface="Wingdings" panose="05000000000000000000" pitchFamily="2" charset="2"/>
              <a:buChar char="§"/>
            </a:pPr>
            <a:endParaRPr lang="en-US" sz="1100" b="0" i="0" u="none" strike="noStrike" baseline="0" dirty="0">
              <a:latin typeface="+mj-lt"/>
            </a:endParaRPr>
          </a:p>
          <a:p>
            <a:pPr algn="l">
              <a:buFontTx/>
              <a:buNone/>
            </a:pPr>
            <a:r>
              <a:rPr lang="en-US" sz="1100" b="1" i="0" u="none" strike="noStrike" baseline="0" dirty="0">
                <a:latin typeface="+mj-lt"/>
              </a:rPr>
              <a:t>In-person activity:</a:t>
            </a:r>
          </a:p>
          <a:p>
            <a:pPr algn="l"/>
            <a:r>
              <a:rPr lang="en-US" sz="1100" b="0" i="0" u="none" strike="noStrike" baseline="0" dirty="0">
                <a:latin typeface="+mj-lt"/>
              </a:rPr>
              <a:t>1. </a:t>
            </a:r>
            <a:r>
              <a:rPr lang="en-US" sz="1100" b="1" i="0" u="none" strike="noStrike" baseline="0" dirty="0">
                <a:latin typeface="+mj-lt"/>
              </a:rPr>
              <a:t>ASK</a:t>
            </a:r>
            <a:r>
              <a:rPr lang="en-US" sz="1100" b="0" i="0" u="none" strike="noStrike" baseline="0" dirty="0">
                <a:latin typeface="+mj-lt"/>
              </a:rPr>
              <a:t> participants to go toward the front of the room if they feel they are “more controlling” of their emotions or to the rear of the room if they feel that they are “more emoting” (display their emotions).</a:t>
            </a:r>
          </a:p>
          <a:p>
            <a:pPr algn="l"/>
            <a:r>
              <a:rPr lang="en-US" sz="1100" b="0" i="0" u="none" strike="noStrike" baseline="0" dirty="0">
                <a:latin typeface="+mj-lt"/>
              </a:rPr>
              <a:t>2. </a:t>
            </a:r>
            <a:r>
              <a:rPr lang="en-US" sz="1100" b="1" i="0" u="none" strike="noStrike" baseline="0" dirty="0">
                <a:latin typeface="+mj-lt"/>
              </a:rPr>
              <a:t>ASK</a:t>
            </a:r>
            <a:r>
              <a:rPr lang="en-US" sz="1100" b="0" i="0" u="none" strike="noStrike" baseline="0" dirty="0">
                <a:latin typeface="+mj-lt"/>
              </a:rPr>
              <a:t> participants to validate their self-assessments. Typically, “more emoting” individuals will be talking with one another more than the “less emoting” ones.</a:t>
            </a:r>
          </a:p>
          <a:p>
            <a:pPr algn="l"/>
            <a:r>
              <a:rPr lang="en-US" sz="1100" b="0" i="0" u="none" strike="noStrike" baseline="0" dirty="0">
                <a:latin typeface="+mj-lt"/>
              </a:rPr>
              <a:t>3. </a:t>
            </a:r>
            <a:r>
              <a:rPr lang="en-US" sz="1100" b="1" i="0" u="none" strike="noStrike" baseline="0" dirty="0">
                <a:latin typeface="+mj-lt"/>
              </a:rPr>
              <a:t>ASK</a:t>
            </a:r>
            <a:r>
              <a:rPr lang="en-US" sz="1100" b="0" i="0" u="none" strike="noStrike" baseline="0" dirty="0">
                <a:latin typeface="+mj-lt"/>
              </a:rPr>
              <a:t> if anyone feels as though they went to the wrong place.</a:t>
            </a:r>
          </a:p>
          <a:p>
            <a:endParaRPr lang="en-US" sz="1100" dirty="0"/>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10</a:t>
            </a:fld>
            <a:endParaRPr lang="en-US" dirty="0"/>
          </a:p>
        </p:txBody>
      </p:sp>
      <p:graphicFrame>
        <p:nvGraphicFramePr>
          <p:cNvPr id="7" name="Table 7">
            <a:extLst>
              <a:ext uri="{FF2B5EF4-FFF2-40B4-BE49-F238E27FC236}">
                <a16:creationId xmlns:a16="http://schemas.microsoft.com/office/drawing/2014/main" id="{82BBD212-887F-413F-BF3C-EE6E2852160F}"/>
              </a:ext>
            </a:extLst>
          </p:cNvPr>
          <p:cNvGraphicFramePr>
            <a:graphicFrameLocks noGrp="1"/>
          </p:cNvGraphicFramePr>
          <p:nvPr>
            <p:extLst>
              <p:ext uri="{D42A27DB-BD31-4B8C-83A1-F6EECF244321}">
                <p14:modId xmlns:p14="http://schemas.microsoft.com/office/powerpoint/2010/main" val="2121595627"/>
              </p:ext>
            </p:extLst>
          </p:nvPr>
        </p:nvGraphicFramePr>
        <p:xfrm>
          <a:off x="518159" y="5889403"/>
          <a:ext cx="6476300" cy="3115062"/>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46118">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35327294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algn="l"/>
            <a:r>
              <a:rPr lang="en-US" sz="1100" b="1" i="0" u="none" strike="noStrike" baseline="0" dirty="0">
                <a:latin typeface="Museo-700"/>
              </a:rPr>
              <a:t>4 MINUTES (Workbook, page 12)</a:t>
            </a:r>
          </a:p>
          <a:p>
            <a:pPr algn="l"/>
            <a:endParaRPr lang="en-US" sz="1100" b="0" i="0" u="none" strike="noStrike" baseline="0" dirty="0">
              <a:latin typeface="Museo-700"/>
            </a:endParaRPr>
          </a:p>
          <a:p>
            <a:pPr marL="0" marR="0" lvl="0" indent="0" algn="l" defTabSz="914400" rtl="0" eaLnBrk="1" fontAlgn="auto" latinLnBrk="0" hangingPunct="1">
              <a:lnSpc>
                <a:spcPct val="100000"/>
              </a:lnSpc>
              <a:spcBef>
                <a:spcPts val="200"/>
              </a:spcBef>
              <a:spcAft>
                <a:spcPts val="200"/>
              </a:spcAft>
              <a:buClrTx/>
              <a:buSzTx/>
              <a:buFont typeface="Georgia Pro" panose="02040502050405020303" pitchFamily="18" charset="0"/>
              <a:buChar char="​"/>
              <a:tabLst/>
              <a:defRPr/>
            </a:pPr>
            <a:r>
              <a:rPr lang="en-US" sz="1100" b="1" i="0" u="none" strike="noStrike" baseline="0" dirty="0">
                <a:latin typeface="Museo-700"/>
              </a:rPr>
              <a:t>ASK</a:t>
            </a:r>
            <a:r>
              <a:rPr lang="en-US" sz="1100" b="0" i="0" u="none" strike="noStrike" baseline="0" dirty="0">
                <a:latin typeface="Museo-700"/>
              </a:rPr>
              <a:t> </a:t>
            </a:r>
            <a:r>
              <a:rPr lang="en-US" sz="1100" b="0" i="0" u="none" strike="noStrike" baseline="0" dirty="0">
                <a:latin typeface="MuseoSans-300"/>
              </a:rPr>
              <a:t>participants to turn to page 12 of the Participant Workbook. </a:t>
            </a:r>
          </a:p>
          <a:p>
            <a:pPr algn="l"/>
            <a:endParaRPr lang="en-US" sz="1100" b="0" i="0" u="none" strike="noStrike" baseline="0" dirty="0">
              <a:latin typeface="Museo-700"/>
            </a:endParaRPr>
          </a:p>
          <a:p>
            <a:pPr algn="l"/>
            <a:r>
              <a:rPr lang="en-US" sz="1100" b="0" i="0" u="none" strike="noStrike" baseline="0" dirty="0">
                <a:latin typeface="Museo-700"/>
              </a:rPr>
              <a:t>EXPLAIN </a:t>
            </a:r>
            <a:r>
              <a:rPr lang="en-US" sz="1100" b="0" i="0" u="none" strike="noStrike" baseline="0" dirty="0">
                <a:latin typeface="MuseoSans-300"/>
              </a:rPr>
              <a:t>how the SOCIAL STYLE Model is built by combining the Assertiveness and Responsiveness scales and how that forms the four SOCIAL STYLEs.</a:t>
            </a:r>
          </a:p>
          <a:p>
            <a:pPr algn="l"/>
            <a:endParaRPr lang="en-US" sz="1100" b="0" i="0" u="none" strike="noStrike" baseline="0" dirty="0">
              <a:latin typeface="MuseoSans-300"/>
            </a:endParaRPr>
          </a:p>
          <a:p>
            <a:pPr lvl="1"/>
            <a:r>
              <a:rPr lang="en-US" sz="1100" dirty="0"/>
              <a:t>CLICK TO REVEAL EACH QUADRANT</a:t>
            </a:r>
          </a:p>
          <a:p>
            <a:pPr lvl="1"/>
            <a:endParaRPr lang="en-US" sz="1100" dirty="0"/>
          </a:p>
          <a:p>
            <a:r>
              <a:rPr lang="en-US" sz="1100" b="1" dirty="0">
                <a:solidFill>
                  <a:srgbClr val="000000"/>
                </a:solidFill>
                <a:latin typeface="Arial" panose="020B0604020202020204" pitchFamily="34" charset="0"/>
              </a:rPr>
              <a:t>SAY </a:t>
            </a:r>
            <a:r>
              <a:rPr lang="en-US" sz="1100" dirty="0">
                <a:solidFill>
                  <a:srgbClr val="000000"/>
                </a:solidFill>
                <a:latin typeface="Arial" panose="020B0604020202020204" pitchFamily="34" charset="0"/>
              </a:rPr>
              <a:t>By combining Assertiveness and Responsiveness, the four SOCIAL STYLEs are formed. </a:t>
            </a:r>
          </a:p>
          <a:p>
            <a:endParaRPr lang="en-US" sz="1100" dirty="0">
              <a:solidFill>
                <a:srgbClr val="000000"/>
              </a:solidFill>
              <a:latin typeface="Arial" panose="020B0604020202020204" pitchFamily="34" charset="0"/>
            </a:endParaRPr>
          </a:p>
          <a:p>
            <a:r>
              <a:rPr lang="en-US" sz="1100" dirty="0">
                <a:solidFill>
                  <a:srgbClr val="000000"/>
                </a:solidFill>
                <a:latin typeface="Arial" panose="020B0604020202020204" pitchFamily="34" charset="0"/>
              </a:rPr>
              <a:t>No individual will display one Style exclusively; but, over time, you can determine a person’s Style. Once you know a person’s Style, you can adjust your behavior to develop a more effective relationship. </a:t>
            </a:r>
          </a:p>
          <a:p>
            <a:endParaRPr lang="en-US" sz="1100" b="0" dirty="0"/>
          </a:p>
          <a:p>
            <a:pPr marL="0" marR="0" lvl="0" indent="0" algn="l" defTabSz="914400" rtl="0" eaLnBrk="1" fontAlgn="auto" latinLnBrk="0" hangingPunct="1">
              <a:lnSpc>
                <a:spcPct val="100000"/>
              </a:lnSpc>
              <a:spcBef>
                <a:spcPts val="200"/>
              </a:spcBef>
              <a:spcAft>
                <a:spcPts val="200"/>
              </a:spcAft>
              <a:buClrTx/>
              <a:buSzTx/>
              <a:buFont typeface="Georgia Pro" panose="02040502050405020303" pitchFamily="18" charset="0"/>
              <a:buChar char="​"/>
              <a:tabLst/>
              <a:defRPr/>
            </a:pPr>
            <a:r>
              <a:rPr lang="en-US" sz="1100" b="0" i="0" u="none" strike="noStrike" baseline="0" dirty="0">
                <a:solidFill>
                  <a:srgbClr val="000000"/>
                </a:solidFill>
                <a:latin typeface="+mj-lt"/>
              </a:rPr>
              <a:t>Note that there is no good or bad Style; each can be equally effective.</a:t>
            </a:r>
          </a:p>
          <a:p>
            <a:pPr marL="0" marR="0" lvl="0" indent="0" algn="l" defTabSz="966612" rtl="0" eaLnBrk="1" fontAlgn="auto" latinLnBrk="0" hangingPunct="1">
              <a:lnSpc>
                <a:spcPct val="100000"/>
              </a:lnSpc>
              <a:spcBef>
                <a:spcPts val="211"/>
              </a:spcBef>
              <a:spcAft>
                <a:spcPts val="211"/>
              </a:spcAft>
              <a:buClrTx/>
              <a:buSzTx/>
              <a:buFont typeface="Arial" panose="020B0604020202020204" pitchFamily="34" charset="0"/>
              <a:buChar char="​"/>
              <a:tabLst/>
              <a:defRPr/>
            </a:pPr>
            <a:r>
              <a:rPr lang="en-US" sz="1100" dirty="0">
                <a:solidFill>
                  <a:srgbClr val="000000"/>
                </a:solidFill>
                <a:latin typeface="Arial" panose="020B0604020202020204" pitchFamily="34" charset="0"/>
              </a:rPr>
              <a:t> </a:t>
            </a:r>
          </a:p>
          <a:p>
            <a:endParaRPr lang="en-US" sz="1100" b="0" dirty="0"/>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11</a:t>
            </a:fld>
            <a:endParaRPr lang="en-US" dirty="0"/>
          </a:p>
        </p:txBody>
      </p:sp>
      <p:graphicFrame>
        <p:nvGraphicFramePr>
          <p:cNvPr id="7" name="Table 7">
            <a:extLst>
              <a:ext uri="{FF2B5EF4-FFF2-40B4-BE49-F238E27FC236}">
                <a16:creationId xmlns:a16="http://schemas.microsoft.com/office/drawing/2014/main" id="{C6ABF17D-AA56-42BE-B254-C7E9A920E3B3}"/>
              </a:ext>
            </a:extLst>
          </p:cNvPr>
          <p:cNvGraphicFramePr>
            <a:graphicFrameLocks noGrp="1"/>
          </p:cNvGraphicFramePr>
          <p:nvPr>
            <p:extLst>
              <p:ext uri="{D42A27DB-BD31-4B8C-83A1-F6EECF244321}">
                <p14:modId xmlns:p14="http://schemas.microsoft.com/office/powerpoint/2010/main" val="2121595627"/>
              </p:ext>
            </p:extLst>
          </p:nvPr>
        </p:nvGraphicFramePr>
        <p:xfrm>
          <a:off x="518159" y="5889403"/>
          <a:ext cx="6476300" cy="3115060"/>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46118">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19874885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r>
              <a:rPr lang="en-US" b="0" dirty="0"/>
              <a:t>If using the online profile, use the following slides.</a:t>
            </a:r>
          </a:p>
          <a:p>
            <a:endParaRPr lang="en-US" b="0" dirty="0"/>
          </a:p>
          <a:p>
            <a:r>
              <a:rPr lang="en-US" b="0" dirty="0"/>
              <a:t>Note that if delivering virtually, participants will need to have received their profiles prior to the program.</a:t>
            </a:r>
          </a:p>
          <a:p>
            <a:endParaRPr lang="en-US" b="0" dirty="0"/>
          </a:p>
          <a:p>
            <a:r>
              <a:rPr lang="en-US" b="0" dirty="0"/>
              <a:t>Check the Session Status Report and Composite Report to understand which participants have completed their profiles, and the breakdown of Style within your program.</a:t>
            </a:r>
          </a:p>
          <a:p>
            <a:endParaRPr lang="en-US" b="0" dirty="0"/>
          </a:p>
          <a:p>
            <a:pPr marL="0" marR="0" lvl="0" indent="0" algn="l" defTabSz="914400" rtl="0" eaLnBrk="1" fontAlgn="auto" latinLnBrk="0" hangingPunct="1">
              <a:lnSpc>
                <a:spcPct val="100000"/>
              </a:lnSpc>
              <a:spcBef>
                <a:spcPts val="200"/>
              </a:spcBef>
              <a:spcAft>
                <a:spcPts val="200"/>
              </a:spcAft>
              <a:buClrTx/>
              <a:buSzTx/>
              <a:buFont typeface="Georgia Pro" panose="02040502050405020303" pitchFamily="18" charset="0"/>
              <a:buChar char="​"/>
              <a:tabLst/>
              <a:defRPr/>
            </a:pPr>
            <a:r>
              <a:rPr lang="en-US" b="1" dirty="0"/>
              <a:t>FACILITATOR NOTE:  </a:t>
            </a:r>
            <a:r>
              <a:rPr lang="en-US" b="0" dirty="0"/>
              <a:t>By completing on online profile, Learners will immediately have free, unlimited access to SOCIAL STYLE Navigator through tracomlearning.com to help extend their learning beyond the classroom.  See Slide #45 for details.</a:t>
            </a:r>
          </a:p>
          <a:p>
            <a:endParaRPr lang="en-US" b="0" dirty="0"/>
          </a:p>
          <a:p>
            <a:endParaRPr lang="en-US" b="0" dirty="0"/>
          </a:p>
          <a:p>
            <a:endParaRPr lang="en-US" dirty="0"/>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12</a:t>
            </a:fld>
            <a:endParaRPr lang="en-US" dirty="0"/>
          </a:p>
        </p:txBody>
      </p:sp>
      <p:graphicFrame>
        <p:nvGraphicFramePr>
          <p:cNvPr id="7" name="Table 7">
            <a:extLst>
              <a:ext uri="{FF2B5EF4-FFF2-40B4-BE49-F238E27FC236}">
                <a16:creationId xmlns:a16="http://schemas.microsoft.com/office/drawing/2014/main" id="{88D82F9A-07C6-4C10-A561-20079DEC4AD7}"/>
              </a:ext>
            </a:extLst>
          </p:cNvPr>
          <p:cNvGraphicFramePr>
            <a:graphicFrameLocks noGrp="1"/>
          </p:cNvGraphicFramePr>
          <p:nvPr>
            <p:extLst>
              <p:ext uri="{D42A27DB-BD31-4B8C-83A1-F6EECF244321}">
                <p14:modId xmlns:p14="http://schemas.microsoft.com/office/powerpoint/2010/main" val="1108459358"/>
              </p:ext>
            </p:extLst>
          </p:nvPr>
        </p:nvGraphicFramePr>
        <p:xfrm>
          <a:off x="518159" y="5889403"/>
          <a:ext cx="6476300" cy="3115062"/>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46118">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11648083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568325"/>
            <a:ext cx="2208213" cy="1241425"/>
          </a:xfrm>
        </p:spPr>
      </p:sp>
      <p:sp>
        <p:nvSpPr>
          <p:cNvPr id="3" name="Notes Placeholder 2"/>
          <p:cNvSpPr>
            <a:spLocks noGrp="1"/>
          </p:cNvSpPr>
          <p:nvPr>
            <p:ph type="body" idx="1"/>
          </p:nvPr>
        </p:nvSpPr>
        <p:spPr/>
        <p:txBody>
          <a:bodyPr/>
          <a:lstStyle/>
          <a:p>
            <a:pPr algn="l"/>
            <a:r>
              <a:rPr lang="en-US" sz="1100" b="1" i="0" u="none" strike="noStrike" baseline="0" dirty="0">
                <a:latin typeface="+mj-lt"/>
              </a:rPr>
              <a:t>15 MINUTES (5 MINUTES if Virtual Program)</a:t>
            </a:r>
          </a:p>
          <a:p>
            <a:pPr algn="l"/>
            <a:endParaRPr lang="en-US" sz="1100" b="1" i="0" u="none" strike="noStrike" baseline="0" dirty="0">
              <a:latin typeface="+mj-lt"/>
            </a:endParaRPr>
          </a:p>
          <a:p>
            <a:pPr algn="l"/>
            <a:r>
              <a:rPr lang="en-US" sz="1100" b="0" i="0" u="none" strike="noStrike" baseline="0" dirty="0">
                <a:latin typeface="+mj-lt"/>
              </a:rPr>
              <a:t>Purpose</a:t>
            </a:r>
          </a:p>
          <a:p>
            <a:pPr marL="285750" indent="-285750" algn="l">
              <a:buFont typeface="Wingdings" panose="05000000000000000000" pitchFamily="2" charset="2"/>
              <a:buChar char="§"/>
            </a:pPr>
            <a:r>
              <a:rPr lang="en-US" sz="1100" b="0" i="0" u="none" strike="noStrike" baseline="0" dirty="0">
                <a:latin typeface="+mj-lt"/>
              </a:rPr>
              <a:t>The purpose of this exercise is to help participants learn more about their SOCIAL STYLE and to encourage them to think about how they can adjust their behavior to be more effective.</a:t>
            </a:r>
          </a:p>
          <a:p>
            <a:pPr algn="l"/>
            <a:endParaRPr lang="en-US" sz="1100" b="0" i="0" u="none" strike="noStrike" baseline="0" dirty="0">
              <a:latin typeface="+mj-lt"/>
            </a:endParaRPr>
          </a:p>
          <a:p>
            <a:pPr algn="l"/>
            <a:r>
              <a:rPr lang="en-US" sz="1100" b="0" i="0" u="none" strike="noStrike" baseline="0" dirty="0">
                <a:latin typeface="+mj-lt"/>
              </a:rPr>
              <a:t>Materials Needed</a:t>
            </a:r>
          </a:p>
          <a:p>
            <a:pPr marL="285750" indent="-285750" algn="l">
              <a:buFont typeface="Wingdings" panose="05000000000000000000" pitchFamily="2" charset="2"/>
              <a:buChar char="§"/>
            </a:pPr>
            <a:r>
              <a:rPr lang="en-US" sz="1100" b="0" i="0" u="none" strike="noStrike" baseline="0" dirty="0">
                <a:latin typeface="+mj-lt"/>
              </a:rPr>
              <a:t>SOCIAL STYLE profile</a:t>
            </a:r>
          </a:p>
          <a:p>
            <a:pPr algn="l"/>
            <a:endParaRPr lang="en-US" sz="1100" b="0" i="0" u="none" strike="noStrike" baseline="0" dirty="0">
              <a:latin typeface="+mj-lt"/>
            </a:endParaRPr>
          </a:p>
          <a:p>
            <a:r>
              <a:rPr lang="en-US" b="1" dirty="0"/>
              <a:t>Virtual Directions:</a:t>
            </a:r>
          </a:p>
          <a:p>
            <a:r>
              <a:rPr lang="en-US" b="1" dirty="0"/>
              <a:t>ASK</a:t>
            </a:r>
            <a:r>
              <a:rPr lang="en-US" dirty="0"/>
              <a:t> participants to chat their Style along with one adjustment to their behavior they can make to enhance their effectiveness with others.</a:t>
            </a:r>
          </a:p>
          <a:p>
            <a:endParaRPr lang="en-US" dirty="0"/>
          </a:p>
          <a:p>
            <a:pPr algn="l"/>
            <a:r>
              <a:rPr lang="en-US" sz="1100" b="1" i="0" u="none" strike="noStrike" baseline="0" dirty="0">
                <a:latin typeface="+mj-lt"/>
              </a:rPr>
              <a:t>In-Person Directions:</a:t>
            </a:r>
          </a:p>
          <a:p>
            <a:pPr marL="0" indent="0" algn="l">
              <a:buFontTx/>
              <a:buNone/>
            </a:pPr>
            <a:r>
              <a:rPr lang="en-US" sz="1100" b="1" i="0" u="none" strike="noStrike" baseline="0" dirty="0">
                <a:latin typeface="+mj-lt"/>
              </a:rPr>
              <a:t>ASK</a:t>
            </a:r>
            <a:r>
              <a:rPr lang="en-US" sz="1100" b="0" i="0" u="none" strike="noStrike" baseline="0" dirty="0">
                <a:latin typeface="+mj-lt"/>
              </a:rPr>
              <a:t> participants to read their Style profile and begin to determine ways they can adjust their behavior to meet others’ Style needs. (They will continue this exercise when they read their Versatility profiles).</a:t>
            </a:r>
          </a:p>
          <a:p>
            <a:pPr marL="0" indent="0" algn="l">
              <a:buFontTx/>
              <a:buNone/>
            </a:pPr>
            <a:r>
              <a:rPr lang="nn-NO" sz="1100" b="0" i="0" u="none" strike="noStrike" baseline="0" dirty="0">
                <a:latin typeface="+mj-lt"/>
              </a:rPr>
              <a:t> </a:t>
            </a:r>
          </a:p>
          <a:p>
            <a:pPr marL="0" indent="0" algn="l">
              <a:buFontTx/>
              <a:buNone/>
            </a:pPr>
            <a:r>
              <a:rPr lang="en-US" sz="1100" b="1" i="0" u="none" strike="noStrike" baseline="0" dirty="0">
                <a:latin typeface="+mj-lt"/>
              </a:rPr>
              <a:t>ASK</a:t>
            </a:r>
            <a:r>
              <a:rPr lang="en-US" sz="1100" b="0" i="0" u="none" strike="noStrike" baseline="0" dirty="0">
                <a:latin typeface="+mj-lt"/>
              </a:rPr>
              <a:t> participants to share what they learned about their Style and how they can adjust their behavior.</a:t>
            </a:r>
          </a:p>
          <a:p>
            <a:endParaRPr lang="en-US" dirty="0"/>
          </a:p>
          <a:p>
            <a:endParaRPr lang="en-US" dirty="0"/>
          </a:p>
          <a:p>
            <a:endParaRPr lang="en-US" dirty="0"/>
          </a:p>
        </p:txBody>
      </p:sp>
      <p:sp>
        <p:nvSpPr>
          <p:cNvPr id="4" name="Header Placeholder 3"/>
          <p:cNvSpPr>
            <a:spLocks noGrp="1"/>
          </p:cNvSpPr>
          <p:nvPr>
            <p:ph type="hdr" sz="quarter"/>
          </p:nvPr>
        </p:nvSpPr>
        <p:spPr/>
        <p:txBody>
          <a:bodyPr/>
          <a:lstStyle/>
          <a:p>
            <a:r>
              <a:rPr lang="en-US" dirty="0"/>
              <a:t>Copy or Retype Slide Headline Here</a:t>
            </a: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13</a:t>
            </a:fld>
            <a:endParaRPr lang="en-US" dirty="0"/>
          </a:p>
        </p:txBody>
      </p:sp>
    </p:spTree>
    <p:extLst>
      <p:ext uri="{BB962C8B-B14F-4D97-AF65-F5344CB8AC3E}">
        <p14:creationId xmlns:p14="http://schemas.microsoft.com/office/powerpoint/2010/main" val="38249616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568325"/>
            <a:ext cx="2208213" cy="1241425"/>
          </a:xfrm>
        </p:spPr>
      </p:sp>
      <p:sp>
        <p:nvSpPr>
          <p:cNvPr id="3" name="Notes Placeholder 2"/>
          <p:cNvSpPr>
            <a:spLocks noGrp="1"/>
          </p:cNvSpPr>
          <p:nvPr>
            <p:ph type="body" idx="1"/>
          </p:nvPr>
        </p:nvSpPr>
        <p:spPr/>
        <p:txBody>
          <a:bodyPr/>
          <a:lstStyle/>
          <a:p>
            <a:r>
              <a:rPr lang="en-US" dirty="0"/>
              <a:t>These slides show pages of the SOCIAL STYLE profile and can be displayed to assist with conversation during the exercise debrief.</a:t>
            </a:r>
          </a:p>
          <a:p>
            <a:endParaRPr lang="en-US" dirty="0"/>
          </a:p>
          <a:p>
            <a:endParaRPr lang="en-US" dirty="0"/>
          </a:p>
        </p:txBody>
      </p:sp>
      <p:sp>
        <p:nvSpPr>
          <p:cNvPr id="4" name="Header Placeholder 3"/>
          <p:cNvSpPr>
            <a:spLocks noGrp="1"/>
          </p:cNvSpPr>
          <p:nvPr>
            <p:ph type="hdr" sz="quarter"/>
          </p:nvPr>
        </p:nvSpPr>
        <p:spPr/>
        <p:txBody>
          <a:bodyPr/>
          <a:lstStyle/>
          <a:p>
            <a:r>
              <a:rPr lang="en-US" dirty="0"/>
              <a:t>Copy or Retype Slide Headline Here</a:t>
            </a: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14</a:t>
            </a:fld>
            <a:endParaRPr lang="en-US" dirty="0"/>
          </a:p>
        </p:txBody>
      </p:sp>
    </p:spTree>
    <p:extLst>
      <p:ext uri="{BB962C8B-B14F-4D97-AF65-F5344CB8AC3E}">
        <p14:creationId xmlns:p14="http://schemas.microsoft.com/office/powerpoint/2010/main" val="23054176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568325"/>
            <a:ext cx="2208213" cy="1241425"/>
          </a:xfrm>
        </p:spPr>
      </p:sp>
      <p:sp>
        <p:nvSpPr>
          <p:cNvPr id="3" name="Notes Placeholder 2"/>
          <p:cNvSpPr>
            <a:spLocks noGrp="1"/>
          </p:cNvSpPr>
          <p:nvPr>
            <p:ph type="body" idx="1"/>
          </p:nvPr>
        </p:nvSpPr>
        <p:spPr/>
        <p:txBody>
          <a:bodyPr/>
          <a:lstStyle/>
          <a:p>
            <a:r>
              <a:rPr lang="en-US" dirty="0"/>
              <a:t>These slides show pages of the SOCIAL STYLE profile and can be displayed to assist with conversation during the exercise debrief.</a:t>
            </a:r>
          </a:p>
          <a:p>
            <a:endParaRPr lang="en-US" dirty="0"/>
          </a:p>
          <a:p>
            <a:endParaRPr lang="en-US" dirty="0"/>
          </a:p>
        </p:txBody>
      </p:sp>
      <p:sp>
        <p:nvSpPr>
          <p:cNvPr id="4" name="Header Placeholder 3"/>
          <p:cNvSpPr>
            <a:spLocks noGrp="1"/>
          </p:cNvSpPr>
          <p:nvPr>
            <p:ph type="hdr" sz="quarter"/>
          </p:nvPr>
        </p:nvSpPr>
        <p:spPr/>
        <p:txBody>
          <a:bodyPr/>
          <a:lstStyle/>
          <a:p>
            <a:r>
              <a:rPr lang="en-US" dirty="0"/>
              <a:t>Copy or Retype Slide Headline Here</a:t>
            </a: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15</a:t>
            </a:fld>
            <a:endParaRPr lang="en-US" dirty="0"/>
          </a:p>
        </p:txBody>
      </p:sp>
    </p:spTree>
    <p:extLst>
      <p:ext uri="{BB962C8B-B14F-4D97-AF65-F5344CB8AC3E}">
        <p14:creationId xmlns:p14="http://schemas.microsoft.com/office/powerpoint/2010/main" val="18019050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568325"/>
            <a:ext cx="2208213" cy="1241425"/>
          </a:xfrm>
        </p:spPr>
      </p:sp>
      <p:sp>
        <p:nvSpPr>
          <p:cNvPr id="3" name="Notes Placeholder 2"/>
          <p:cNvSpPr>
            <a:spLocks noGrp="1"/>
          </p:cNvSpPr>
          <p:nvPr>
            <p:ph type="body" idx="1"/>
          </p:nvPr>
        </p:nvSpPr>
        <p:spPr/>
        <p:txBody>
          <a:bodyPr/>
          <a:lstStyle/>
          <a:p>
            <a:r>
              <a:rPr lang="en-US" dirty="0"/>
              <a:t>These slides show pages of the SOCIAL STYLE profile and can be displayed to assist with conversation during the exercise debrief.</a:t>
            </a:r>
          </a:p>
          <a:p>
            <a:endParaRPr lang="en-US" dirty="0"/>
          </a:p>
          <a:p>
            <a:endParaRPr lang="en-US" dirty="0"/>
          </a:p>
        </p:txBody>
      </p:sp>
      <p:sp>
        <p:nvSpPr>
          <p:cNvPr id="4" name="Header Placeholder 3"/>
          <p:cNvSpPr>
            <a:spLocks noGrp="1"/>
          </p:cNvSpPr>
          <p:nvPr>
            <p:ph type="hdr" sz="quarter"/>
          </p:nvPr>
        </p:nvSpPr>
        <p:spPr/>
        <p:txBody>
          <a:bodyPr/>
          <a:lstStyle/>
          <a:p>
            <a:r>
              <a:rPr lang="en-US" dirty="0"/>
              <a:t>Copy or Retype Slide Headline Here</a:t>
            </a: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16</a:t>
            </a:fld>
            <a:endParaRPr lang="en-US" dirty="0"/>
          </a:p>
        </p:txBody>
      </p:sp>
    </p:spTree>
    <p:extLst>
      <p:ext uri="{BB962C8B-B14F-4D97-AF65-F5344CB8AC3E}">
        <p14:creationId xmlns:p14="http://schemas.microsoft.com/office/powerpoint/2010/main" val="166768454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568325"/>
            <a:ext cx="2208213" cy="1241425"/>
          </a:xfrm>
        </p:spPr>
      </p:sp>
      <p:sp>
        <p:nvSpPr>
          <p:cNvPr id="3" name="Notes Placeholder 2"/>
          <p:cNvSpPr>
            <a:spLocks noGrp="1"/>
          </p:cNvSpPr>
          <p:nvPr>
            <p:ph type="body" idx="1"/>
          </p:nvPr>
        </p:nvSpPr>
        <p:spPr/>
        <p:txBody>
          <a:bodyPr/>
          <a:lstStyle/>
          <a:p>
            <a:r>
              <a:rPr lang="en-US" dirty="0"/>
              <a:t>These slides show pages of the SOCIAL STYLE profile and can be displayed to assist with conversation during the exercise debrief.</a:t>
            </a:r>
          </a:p>
          <a:p>
            <a:endParaRPr lang="en-US" dirty="0"/>
          </a:p>
          <a:p>
            <a:endParaRPr lang="en-US" dirty="0"/>
          </a:p>
        </p:txBody>
      </p:sp>
      <p:sp>
        <p:nvSpPr>
          <p:cNvPr id="4" name="Header Placeholder 3"/>
          <p:cNvSpPr>
            <a:spLocks noGrp="1"/>
          </p:cNvSpPr>
          <p:nvPr>
            <p:ph type="hdr" sz="quarter"/>
          </p:nvPr>
        </p:nvSpPr>
        <p:spPr/>
        <p:txBody>
          <a:bodyPr/>
          <a:lstStyle/>
          <a:p>
            <a:r>
              <a:rPr lang="en-US" dirty="0"/>
              <a:t>Copy or Retype Slide Headline Here</a:t>
            </a: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17</a:t>
            </a:fld>
            <a:endParaRPr lang="en-US" dirty="0"/>
          </a:p>
        </p:txBody>
      </p:sp>
    </p:spTree>
    <p:extLst>
      <p:ext uri="{BB962C8B-B14F-4D97-AF65-F5344CB8AC3E}">
        <p14:creationId xmlns:p14="http://schemas.microsoft.com/office/powerpoint/2010/main" val="286781478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r>
              <a:rPr lang="en-US" b="0" dirty="0"/>
              <a:t>If using the paper profile, use the following slides.</a:t>
            </a:r>
          </a:p>
          <a:p>
            <a:endParaRPr lang="en-US" b="0" dirty="0"/>
          </a:p>
          <a:p>
            <a:pPr marL="0" marR="0" lvl="0" indent="0" algn="l" defTabSz="914400" rtl="0" eaLnBrk="1" fontAlgn="auto" latinLnBrk="0" hangingPunct="1">
              <a:lnSpc>
                <a:spcPct val="100000"/>
              </a:lnSpc>
              <a:spcBef>
                <a:spcPts val="200"/>
              </a:spcBef>
              <a:spcAft>
                <a:spcPts val="200"/>
              </a:spcAft>
              <a:buClrTx/>
              <a:buSzTx/>
              <a:buFont typeface="Georgia Pro" panose="02040502050405020303" pitchFamily="18" charset="0"/>
              <a:buChar char="​"/>
              <a:tabLst/>
              <a:defRPr/>
            </a:pPr>
            <a:r>
              <a:rPr lang="en-US" b="1" dirty="0"/>
              <a:t>FACILITATOR NOTE:  </a:t>
            </a:r>
            <a:r>
              <a:rPr lang="en-US" b="0" dirty="0"/>
              <a:t>To extend their learning beyond the classroom, participants who complete the Paper Survey can register for free, unlimited access to SOCIAL STYLE Navigator.   See Slide #46 for details.</a:t>
            </a:r>
          </a:p>
          <a:p>
            <a:endParaRPr lang="en-US" b="0" dirty="0"/>
          </a:p>
          <a:p>
            <a:endParaRPr lang="en-US" b="0" dirty="0"/>
          </a:p>
          <a:p>
            <a:endParaRPr lang="en-US" b="0" dirty="0"/>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18</a:t>
            </a:fld>
            <a:endParaRPr lang="en-US" dirty="0"/>
          </a:p>
        </p:txBody>
      </p:sp>
      <p:graphicFrame>
        <p:nvGraphicFramePr>
          <p:cNvPr id="7" name="Table 7">
            <a:extLst>
              <a:ext uri="{FF2B5EF4-FFF2-40B4-BE49-F238E27FC236}">
                <a16:creationId xmlns:a16="http://schemas.microsoft.com/office/drawing/2014/main" id="{88D82F9A-07C6-4C10-A561-20079DEC4AD7}"/>
              </a:ext>
            </a:extLst>
          </p:cNvPr>
          <p:cNvGraphicFramePr>
            <a:graphicFrameLocks noGrp="1"/>
          </p:cNvGraphicFramePr>
          <p:nvPr>
            <p:extLst>
              <p:ext uri="{D42A27DB-BD31-4B8C-83A1-F6EECF244321}">
                <p14:modId xmlns:p14="http://schemas.microsoft.com/office/powerpoint/2010/main" val="1108459358"/>
              </p:ext>
            </p:extLst>
          </p:nvPr>
        </p:nvGraphicFramePr>
        <p:xfrm>
          <a:off x="518159" y="5889403"/>
          <a:ext cx="6476300" cy="3115062"/>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46118">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31583467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568325"/>
            <a:ext cx="2208213" cy="1241425"/>
          </a:xfrm>
        </p:spPr>
      </p:sp>
      <p:sp>
        <p:nvSpPr>
          <p:cNvPr id="3" name="Notes Placeholder 2"/>
          <p:cNvSpPr>
            <a:spLocks noGrp="1"/>
          </p:cNvSpPr>
          <p:nvPr>
            <p:ph type="body" idx="1"/>
          </p:nvPr>
        </p:nvSpPr>
        <p:spPr/>
        <p:txBody>
          <a:bodyPr/>
          <a:lstStyle/>
          <a:p>
            <a:pPr algn="l"/>
            <a:r>
              <a:rPr lang="en-US" sz="1100" b="1" i="0" u="none" strike="noStrike" baseline="0" dirty="0">
                <a:latin typeface="+mj-lt"/>
              </a:rPr>
              <a:t>10 MINUTES – PAPER PROFILE ONLY</a:t>
            </a:r>
          </a:p>
          <a:p>
            <a:pPr algn="l"/>
            <a:endParaRPr lang="en-US" sz="1100" b="0" i="0" u="none" strike="noStrike" baseline="0" dirty="0">
              <a:latin typeface="+mj-lt"/>
            </a:endParaRPr>
          </a:p>
          <a:p>
            <a:pPr algn="l"/>
            <a:r>
              <a:rPr lang="en-US" sz="1100" b="0" i="0" u="none" strike="noStrike" baseline="0" dirty="0">
                <a:latin typeface="+mj-lt"/>
              </a:rPr>
              <a:t>If your participants completed the </a:t>
            </a:r>
            <a:r>
              <a:rPr lang="en-US" sz="1100" b="1" i="0" u="none" strike="noStrike" baseline="0" dirty="0">
                <a:latin typeface="+mj-lt"/>
              </a:rPr>
              <a:t>Online Profile</a:t>
            </a:r>
            <a:r>
              <a:rPr lang="en-US" sz="1100" b="0" i="0" u="none" strike="noStrike" baseline="0" dirty="0">
                <a:latin typeface="+mj-lt"/>
              </a:rPr>
              <a:t>:</a:t>
            </a:r>
          </a:p>
          <a:p>
            <a:pPr marL="285750" indent="-285750" algn="l">
              <a:buFont typeface="Wingdings" panose="05000000000000000000" pitchFamily="2" charset="2"/>
              <a:buChar char="§"/>
            </a:pPr>
            <a:r>
              <a:rPr lang="en-US" sz="1100" b="1" i="0" u="none" strike="noStrike" baseline="0" dirty="0">
                <a:latin typeface="+mj-lt"/>
              </a:rPr>
              <a:t>DO NOT DISPLAY </a:t>
            </a:r>
            <a:r>
              <a:rPr lang="en-US" sz="1100" b="0" i="0" u="none" strike="noStrike" baseline="0" dirty="0">
                <a:latin typeface="+mj-lt"/>
              </a:rPr>
              <a:t>this slide.</a:t>
            </a:r>
            <a:endParaRPr lang="en-US" sz="1100" b="1" i="0" u="none" strike="noStrike" baseline="0" dirty="0">
              <a:latin typeface="+mj-lt"/>
            </a:endParaRPr>
          </a:p>
          <a:p>
            <a:pPr marL="285750" indent="-285750" algn="l">
              <a:buFont typeface="Wingdings" panose="05000000000000000000" pitchFamily="2" charset="2"/>
              <a:buChar char="§"/>
            </a:pPr>
            <a:r>
              <a:rPr lang="en-US" sz="1100" b="1" i="0" u="none" strike="noStrike" baseline="0" dirty="0">
                <a:latin typeface="+mj-lt"/>
              </a:rPr>
              <a:t>FOLLOW INSTRUCTIONS </a:t>
            </a:r>
            <a:r>
              <a:rPr lang="en-US" sz="1100" b="0" i="0" u="none" strike="noStrike" baseline="0" dirty="0">
                <a:latin typeface="+mj-lt"/>
              </a:rPr>
              <a:t>in “Online Profile” section.</a:t>
            </a:r>
          </a:p>
          <a:p>
            <a:pPr algn="l"/>
            <a:endParaRPr lang="en-US" sz="1100" b="0" i="0" u="none" strike="noStrike" baseline="0" dirty="0">
              <a:latin typeface="+mj-lt"/>
            </a:endParaRPr>
          </a:p>
          <a:p>
            <a:pPr algn="l"/>
            <a:r>
              <a:rPr lang="en-US" sz="1100" b="0" i="0" u="none" strike="noStrike" baseline="0" dirty="0">
                <a:latin typeface="+mj-lt"/>
              </a:rPr>
              <a:t>If your participants are using the </a:t>
            </a:r>
            <a:r>
              <a:rPr lang="en-US" sz="1100" b="1" i="0" u="none" strike="noStrike" baseline="0" dirty="0">
                <a:latin typeface="+mj-lt"/>
              </a:rPr>
              <a:t>Paper Assessment</a:t>
            </a:r>
            <a:r>
              <a:rPr lang="en-US" sz="1100" b="0" i="0" u="none" strike="noStrike" baseline="0" dirty="0">
                <a:latin typeface="+mj-lt"/>
              </a:rPr>
              <a:t>:</a:t>
            </a:r>
          </a:p>
          <a:p>
            <a:pPr marL="285750" indent="-285750" algn="l">
              <a:buFont typeface="Wingdings" panose="05000000000000000000" pitchFamily="2" charset="2"/>
              <a:buChar char="§"/>
            </a:pPr>
            <a:r>
              <a:rPr lang="en-US" sz="1100" b="1" i="0" u="none" strike="noStrike" baseline="0" dirty="0">
                <a:latin typeface="+mj-lt"/>
              </a:rPr>
              <a:t>SAY</a:t>
            </a:r>
            <a:r>
              <a:rPr lang="en-US" sz="1100" b="0" i="0" u="none" strike="noStrike" baseline="0" dirty="0">
                <a:latin typeface="+mj-lt"/>
              </a:rPr>
              <a:t> Now, it’s time to score the SOCIAL STYLE questionnaire that you completed earlier. Score your questionnaire following the instructions on the slide.</a:t>
            </a:r>
          </a:p>
          <a:p>
            <a:pPr marL="285750" indent="-285750" algn="l">
              <a:buFont typeface="Wingdings" panose="05000000000000000000" pitchFamily="2" charset="2"/>
              <a:buChar char="§"/>
            </a:pPr>
            <a:r>
              <a:rPr lang="en-US" sz="1100" b="1" i="0" u="none" strike="noStrike" baseline="0" dirty="0">
                <a:latin typeface="+mj-lt"/>
              </a:rPr>
              <a:t>ASK</a:t>
            </a:r>
            <a:r>
              <a:rPr lang="en-US" sz="1100" b="0" i="0" u="none" strike="noStrike" baseline="0" dirty="0">
                <a:latin typeface="+mj-lt"/>
              </a:rPr>
              <a:t> participants to plot their Assertiveness (A, T) score and Responsiveness (C, E) score as shown on the slide.</a:t>
            </a:r>
            <a:endParaRPr lang="en-US" sz="1100" dirty="0">
              <a:latin typeface="+mj-lt"/>
              <a:ea typeface="ヒラギノ角ゴ Pro W3" pitchFamily="4" charset="-128"/>
              <a:cs typeface="ヒラギノ角ゴ Pro W3" pitchFamily="4" charset="-128"/>
            </a:endParaRPr>
          </a:p>
          <a:p>
            <a:endParaRPr lang="en-US" sz="1100" dirty="0">
              <a:latin typeface="+mj-lt"/>
              <a:ea typeface="ヒラギノ角ゴ Pro W3" pitchFamily="4" charset="-128"/>
              <a:cs typeface="ヒラギノ角ゴ Pro W3" pitchFamily="4" charset="-128"/>
            </a:endParaRPr>
          </a:p>
          <a:p>
            <a:r>
              <a:rPr lang="en-US" sz="1100" b="1" dirty="0">
                <a:latin typeface="+mj-lt"/>
                <a:ea typeface="ヒラギノ角ゴ Pro W3" pitchFamily="4" charset="-128"/>
                <a:cs typeface="ヒラギノ角ゴ Pro W3" pitchFamily="4" charset="-128"/>
              </a:rPr>
              <a:t>SAY</a:t>
            </a:r>
            <a:r>
              <a:rPr lang="en-US" sz="1100" dirty="0">
                <a:latin typeface="+mj-lt"/>
                <a:ea typeface="ヒラギノ角ゴ Pro W3" pitchFamily="4" charset="-128"/>
                <a:cs typeface="ヒラギノ角ゴ Pro W3" pitchFamily="4" charset="-128"/>
              </a:rPr>
              <a:t> The SOCIAL STYLE Self-Perception Profile reflects how you see yourself. Keep in mind that others may see you differently. TRACOM’s research indicates that about 50% of those who complete the Self-Perception Questionnaire differ in their perceptions from their reference group who complete a Multi-Rater Profile about them.</a:t>
            </a:r>
          </a:p>
          <a:p>
            <a:endParaRPr lang="en-US" sz="1100" dirty="0">
              <a:latin typeface="+mj-lt"/>
              <a:ea typeface="ヒラギノ角ゴ Pro W3" pitchFamily="4" charset="-128"/>
              <a:cs typeface="ヒラギノ角ゴ Pro W3" pitchFamily="4" charset="-128"/>
            </a:endParaRPr>
          </a:p>
          <a:p>
            <a:pPr algn="l"/>
            <a:r>
              <a:rPr lang="en-US" sz="1100" b="1" i="0" u="none" strike="noStrike" baseline="0" dirty="0">
                <a:solidFill>
                  <a:srgbClr val="FFFFFF"/>
                </a:solidFill>
                <a:latin typeface="+mj-lt"/>
              </a:rPr>
              <a:t>Leader </a:t>
            </a:r>
            <a:r>
              <a:rPr lang="en-US" sz="1100" b="1" i="0" u="none" strike="noStrike" baseline="0" dirty="0" err="1">
                <a:solidFill>
                  <a:srgbClr val="FFFFFF"/>
                </a:solidFill>
                <a:latin typeface="+mj-lt"/>
              </a:rPr>
              <a:t>Tip：</a:t>
            </a:r>
            <a:r>
              <a:rPr lang="en-US" sz="1100" b="0" i="0" u="none" strike="noStrike" baseline="0" dirty="0" err="1">
                <a:solidFill>
                  <a:srgbClr val="FFFFFF"/>
                </a:solidFill>
                <a:latin typeface="+mj-lt"/>
              </a:rPr>
              <a:t>You</a:t>
            </a:r>
            <a:r>
              <a:rPr lang="en-US" sz="1100" b="0" i="0" u="none" strike="noStrike" baseline="0" dirty="0">
                <a:solidFill>
                  <a:srgbClr val="FFFFFF"/>
                </a:solidFill>
                <a:latin typeface="+mj-lt"/>
              </a:rPr>
              <a:t> may get asked the question, “If the research indicates 50% of people see themselves differently, then what value does it have?” </a:t>
            </a:r>
          </a:p>
          <a:p>
            <a:pPr algn="l"/>
            <a:endParaRPr lang="en-US" sz="1100" b="0" i="0" u="none" strike="noStrike" baseline="0" dirty="0">
              <a:solidFill>
                <a:srgbClr val="FFFFFF"/>
              </a:solidFill>
              <a:latin typeface="+mj-lt"/>
            </a:endParaRPr>
          </a:p>
          <a:p>
            <a:pPr algn="l"/>
            <a:r>
              <a:rPr lang="en-US" sz="1100" b="1" i="0" u="none" strike="noStrike" baseline="0" dirty="0" err="1">
                <a:solidFill>
                  <a:srgbClr val="FFFFFF"/>
                </a:solidFill>
                <a:latin typeface="+mj-lt"/>
              </a:rPr>
              <a:t>Answer：</a:t>
            </a:r>
            <a:r>
              <a:rPr lang="en-US" sz="1100" b="0" i="0" u="none" strike="noStrike" baseline="0" dirty="0" err="1">
                <a:solidFill>
                  <a:srgbClr val="FFFFFF"/>
                </a:solidFill>
                <a:latin typeface="+mj-lt"/>
              </a:rPr>
              <a:t>The</a:t>
            </a:r>
            <a:r>
              <a:rPr lang="en-US" sz="1100" b="0" i="0" u="none" strike="noStrike" baseline="0" dirty="0">
                <a:solidFill>
                  <a:srgbClr val="FFFFFF"/>
                </a:solidFill>
                <a:latin typeface="+mj-lt"/>
              </a:rPr>
              <a:t> format of this course did not allow us to use the multi-rater profile. The reason we gave you a profile is that you can start to realize that others might see you differently than you see yourself. Even though receiving a multi-rater profile would give you more insight into how others perceive your behavior, this session is still useful and practical. By following the suggestions in this session you will be able to observe other people’s behavior to determine their SOCIAL STYLE. Then you can adjust your behavior to work more effectively with them.</a:t>
            </a:r>
            <a:endParaRPr lang="en-US" sz="1100" dirty="0">
              <a:latin typeface="+mj-lt"/>
              <a:ea typeface="ヒラギノ角ゴ Pro W3" pitchFamily="4" charset="-128"/>
              <a:cs typeface="ヒラギノ角ゴ Pro W3" pitchFamily="4" charset="-128"/>
            </a:endParaRPr>
          </a:p>
          <a:p>
            <a:endParaRPr lang="en-US" sz="1100" dirty="0">
              <a:latin typeface="+mj-lt"/>
            </a:endParaRPr>
          </a:p>
          <a:p>
            <a:endParaRPr lang="en-US" sz="1100" dirty="0">
              <a:latin typeface="+mj-lt"/>
            </a:endParaRPr>
          </a:p>
        </p:txBody>
      </p:sp>
      <p:sp>
        <p:nvSpPr>
          <p:cNvPr id="4" name="Header Placeholder 3"/>
          <p:cNvSpPr>
            <a:spLocks noGrp="1"/>
          </p:cNvSpPr>
          <p:nvPr>
            <p:ph type="hdr" sz="quarter"/>
          </p:nvPr>
        </p:nvSpPr>
        <p:spPr/>
        <p:txBody>
          <a:bodyPr/>
          <a:lstStyle/>
          <a:p>
            <a:r>
              <a:rPr lang="en-US" dirty="0"/>
              <a:t>Copy or Retype Slide Headline Here</a:t>
            </a: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19</a:t>
            </a:fld>
            <a:endParaRPr lang="en-US" dirty="0"/>
          </a:p>
        </p:txBody>
      </p:sp>
    </p:spTree>
    <p:extLst>
      <p:ext uri="{BB962C8B-B14F-4D97-AF65-F5344CB8AC3E}">
        <p14:creationId xmlns:p14="http://schemas.microsoft.com/office/powerpoint/2010/main" val="11109196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568325"/>
            <a:ext cx="2208213" cy="1241425"/>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200"/>
              </a:spcBef>
              <a:spcAft>
                <a:spcPts val="200"/>
              </a:spcAft>
              <a:buClrTx/>
              <a:buSzTx/>
              <a:buFont typeface="Georgia Pro" panose="02040502050405020303" pitchFamily="18" charset="0"/>
              <a:buChar char="​"/>
              <a:tabLst/>
              <a:defRPr/>
            </a:pPr>
            <a:r>
              <a:rPr lang="en-US" sz="1200" b="1" i="0" u="none" strike="noStrike" baseline="0" dirty="0">
                <a:latin typeface="Museo 700" pitchFamily="50" charset="0"/>
              </a:rPr>
              <a:t>15 MINUTES TOTAL</a:t>
            </a:r>
          </a:p>
          <a:p>
            <a:pPr algn="l"/>
            <a:endParaRPr lang="en-US" sz="1200" b="1" i="0" u="none" strike="noStrike" baseline="0" dirty="0">
              <a:latin typeface="Museo 700" pitchFamily="50" charset="0"/>
            </a:endParaRPr>
          </a:p>
          <a:p>
            <a:pPr algn="l"/>
            <a:r>
              <a:rPr lang="en-US" sz="1200" b="1" i="0" u="none" strike="noStrike" baseline="0" dirty="0">
                <a:latin typeface="+mj-lt"/>
              </a:rPr>
              <a:t>5 MINUTES </a:t>
            </a:r>
            <a:endParaRPr lang="en-US" sz="1200" b="0" i="0" u="none" strike="noStrike" baseline="0" dirty="0">
              <a:latin typeface="+mj-lt"/>
            </a:endParaRPr>
          </a:p>
          <a:p>
            <a:r>
              <a:rPr lang="en-US" sz="1200" dirty="0">
                <a:latin typeface="+mj-lt"/>
                <a:ea typeface="ヒラギノ角ゴ Pro W3" pitchFamily="4" charset="-128"/>
                <a:cs typeface="ヒラギノ角ゴ Pro W3" pitchFamily="4" charset="-128"/>
              </a:rPr>
              <a:t>Going through this session you will:</a:t>
            </a:r>
          </a:p>
          <a:p>
            <a:r>
              <a:rPr lang="en-US" sz="1200" dirty="0">
                <a:latin typeface="+mj-lt"/>
                <a:ea typeface="ヒラギノ角ゴ Pro W3" pitchFamily="4" charset="-128"/>
                <a:cs typeface="ヒラギノ角ゴ Pro W3" pitchFamily="4" charset="-128"/>
              </a:rPr>
              <a:t>• Gain an understanding of the SOCIAL STYLE Model.</a:t>
            </a:r>
          </a:p>
          <a:p>
            <a:r>
              <a:rPr lang="en-US" sz="1200" dirty="0">
                <a:latin typeface="+mj-lt"/>
                <a:ea typeface="ヒラギノ角ゴ Pro W3" pitchFamily="4" charset="-128"/>
                <a:cs typeface="ヒラギノ角ゴ Pro W3" pitchFamily="4" charset="-128"/>
              </a:rPr>
              <a:t>• Determine your SOCIAL STYLE by completing a self-perception questionnaire.</a:t>
            </a:r>
          </a:p>
          <a:p>
            <a:r>
              <a:rPr lang="en-US" sz="1200" dirty="0">
                <a:latin typeface="+mj-lt"/>
                <a:ea typeface="ヒラギノ角ゴ Pro W3" pitchFamily="4" charset="-128"/>
                <a:cs typeface="ヒラギノ角ゴ Pro W3" pitchFamily="4" charset="-128"/>
              </a:rPr>
              <a:t>• Increase your understanding of your behavior and how Customers view people with your Style.</a:t>
            </a:r>
          </a:p>
          <a:p>
            <a:r>
              <a:rPr lang="en-US" sz="1200" dirty="0">
                <a:latin typeface="+mj-lt"/>
                <a:ea typeface="ヒラギノ角ゴ Pro W3" pitchFamily="4" charset="-128"/>
                <a:cs typeface="ヒラギノ角ゴ Pro W3" pitchFamily="4" charset="-128"/>
              </a:rPr>
              <a:t>• </a:t>
            </a:r>
            <a:r>
              <a:rPr lang="en-US" sz="1200" dirty="0">
                <a:ea typeface="ヒラギノ角ゴ Pro W3" pitchFamily="4" charset="-128"/>
                <a:cs typeface="ヒラギノ角ゴ Pro W3" pitchFamily="4" charset="-128"/>
              </a:rPr>
              <a:t>Increase your Versatility to become more effective with </a:t>
            </a:r>
            <a:r>
              <a:rPr lang="en-US" sz="1200" dirty="0">
                <a:latin typeface="+mj-lt"/>
                <a:ea typeface="ヒラギノ角ゴ Pro W3" pitchFamily="4" charset="-128"/>
                <a:cs typeface="ヒラギノ角ゴ Pro W3" pitchFamily="4" charset="-128"/>
              </a:rPr>
              <a:t>Customers</a:t>
            </a:r>
            <a:r>
              <a:rPr lang="en-US" sz="1200" dirty="0">
                <a:ea typeface="ヒラギノ角ゴ Pro W3" pitchFamily="4" charset="-128"/>
                <a:cs typeface="ヒラギノ角ゴ Pro W3" pitchFamily="4" charset="-128"/>
              </a:rPr>
              <a:t>.</a:t>
            </a:r>
            <a:endParaRPr lang="en-US" sz="1200" dirty="0">
              <a:latin typeface="+mj-lt"/>
              <a:ea typeface="ヒラギノ角ゴ Pro W3" pitchFamily="4" charset="-128"/>
              <a:cs typeface="ヒラギノ角ゴ Pro W3" pitchFamily="4" charset="-128"/>
            </a:endParaRPr>
          </a:p>
          <a:p>
            <a:endParaRPr lang="en-US" sz="1200" dirty="0">
              <a:latin typeface="+mj-lt"/>
              <a:ea typeface="ヒラギノ角ゴ Pro W3" pitchFamily="4" charset="-128"/>
              <a:cs typeface="ヒラギノ角ゴ Pro W3" pitchFamily="4" charset="-128"/>
            </a:endParaRPr>
          </a:p>
          <a:p>
            <a:pPr marL="0" marR="0" lvl="0" indent="0" algn="l" defTabSz="914400" rtl="0" eaLnBrk="1" fontAlgn="auto" latinLnBrk="0" hangingPunct="1">
              <a:lnSpc>
                <a:spcPct val="100000"/>
              </a:lnSpc>
              <a:spcBef>
                <a:spcPts val="200"/>
              </a:spcBef>
              <a:spcAft>
                <a:spcPts val="200"/>
              </a:spcAft>
              <a:buClrTx/>
              <a:buSzTx/>
              <a:buFont typeface="Georgia Pro" panose="02040502050405020303" pitchFamily="18" charset="0"/>
              <a:buChar char="​"/>
              <a:tabLst/>
              <a:defRPr/>
            </a:pPr>
            <a:r>
              <a:rPr lang="en-US" sz="1200" b="1" dirty="0">
                <a:ea typeface="ヒラギノ角ゴ Pro W3" pitchFamily="4" charset="-128"/>
                <a:cs typeface="ヒラギノ角ゴ Pro W3" pitchFamily="4" charset="-128"/>
              </a:rPr>
              <a:t>SAY</a:t>
            </a:r>
            <a:r>
              <a:rPr lang="en-US" sz="1200" dirty="0">
                <a:ea typeface="ヒラギノ角ゴ Pro W3" pitchFamily="4" charset="-128"/>
                <a:cs typeface="ヒラギノ角ゴ Pro W3" pitchFamily="4" charset="-128"/>
              </a:rPr>
              <a:t> I want to emphasize the last point, number 4. While you’ll learn a lot about yourself, the goal of this program is to learn about your </a:t>
            </a:r>
            <a:r>
              <a:rPr lang="en-US" sz="1200" dirty="0">
                <a:latin typeface="+mj-lt"/>
                <a:ea typeface="ヒラギノ角ゴ Pro W3" pitchFamily="4" charset="-128"/>
                <a:cs typeface="ヒラギノ角ゴ Pro W3" pitchFamily="4" charset="-128"/>
              </a:rPr>
              <a:t>customers </a:t>
            </a:r>
            <a:r>
              <a:rPr lang="en-US" sz="1200" dirty="0">
                <a:ea typeface="ヒラギノ角ゴ Pro W3" pitchFamily="4" charset="-128"/>
                <a:cs typeface="ヒラギノ角ゴ Pro W3" pitchFamily="4" charset="-128"/>
              </a:rPr>
              <a:t>and how you can adjust your behavior to work more effectively with them. Versatility is about adjusting your behavior to help others meet their Style needs. When you do this, you increase your effectiveness and also make it easier for others to show Versatility toward you.</a:t>
            </a:r>
          </a:p>
          <a:p>
            <a:endParaRPr lang="en-US" sz="1200" dirty="0">
              <a:latin typeface="+mj-lt"/>
              <a:ea typeface="ヒラギノ角ゴ Pro W3" pitchFamily="4" charset="-128"/>
              <a:cs typeface="ヒラギノ角ゴ Pro W3" pitchFamily="4" charset="-128"/>
            </a:endParaRPr>
          </a:p>
          <a:p>
            <a:pPr algn="l"/>
            <a:r>
              <a:rPr lang="en-US" sz="1200" b="1" i="0" u="none" strike="noStrike" baseline="0" dirty="0">
                <a:latin typeface="+mj-lt"/>
              </a:rPr>
              <a:t>If your participants completed the Online Self-Perception assessment</a:t>
            </a:r>
            <a:r>
              <a:rPr lang="en-US" sz="1200" b="0" i="0" u="none" strike="noStrike" baseline="0" dirty="0">
                <a:latin typeface="+mj-lt"/>
              </a:rPr>
              <a:t>:</a:t>
            </a:r>
          </a:p>
          <a:p>
            <a:pPr marL="171450" indent="-171450" algn="l">
              <a:buFont typeface="Wingdings" panose="05000000000000000000" pitchFamily="2" charset="2"/>
              <a:buChar char="§"/>
            </a:pPr>
            <a:r>
              <a:rPr lang="en-US" sz="1200" b="0" i="0" u="none" strike="noStrike" baseline="0" dirty="0">
                <a:latin typeface="+mj-lt"/>
              </a:rPr>
              <a:t>Make sure you have a profile for each participant who completed the assessment.</a:t>
            </a:r>
          </a:p>
          <a:p>
            <a:pPr marL="171450" indent="-171450" algn="l">
              <a:buFont typeface="Wingdings" panose="05000000000000000000" pitchFamily="2" charset="2"/>
              <a:buChar char="§"/>
            </a:pPr>
            <a:r>
              <a:rPr lang="en-US" sz="1200" b="0" i="0" u="none" strike="noStrike" baseline="0" dirty="0">
                <a:latin typeface="+mj-lt"/>
              </a:rPr>
              <a:t>DO NOT pass out the profiles at this time.</a:t>
            </a:r>
          </a:p>
          <a:p>
            <a:pPr marL="171450" indent="-171450" algn="l">
              <a:buFont typeface="Wingdings" panose="05000000000000000000" pitchFamily="2" charset="2"/>
              <a:buChar char="§"/>
            </a:pPr>
            <a:r>
              <a:rPr lang="en-US" sz="1200" b="0" i="0" u="none" strike="noStrike" baseline="0" dirty="0" err="1">
                <a:latin typeface="+mj-lt"/>
              </a:rPr>
              <a:t>VIRTUAL：Participants</a:t>
            </a:r>
            <a:r>
              <a:rPr lang="en-US" sz="1200" b="0" i="0" u="none" strike="noStrike" baseline="0" dirty="0">
                <a:latin typeface="+mj-lt"/>
              </a:rPr>
              <a:t> should already have their profiles available.</a:t>
            </a:r>
          </a:p>
          <a:p>
            <a:endParaRPr lang="en-US" sz="1200" dirty="0">
              <a:latin typeface="+mj-lt"/>
              <a:ea typeface="ヒラギノ角ゴ Pro W3" pitchFamily="4" charset="-128"/>
              <a:cs typeface="ヒラギノ角ゴ Pro W3" pitchFamily="4" charset="-128"/>
            </a:endParaRPr>
          </a:p>
          <a:p>
            <a:pPr algn="l"/>
            <a:r>
              <a:rPr lang="en-US" sz="1200" b="1" i="0" u="none" strike="noStrike" baseline="0" dirty="0">
                <a:latin typeface="+mj-lt"/>
              </a:rPr>
              <a:t>10 MINUTES</a:t>
            </a:r>
          </a:p>
          <a:p>
            <a:pPr marL="0" marR="0" lvl="0" indent="0" algn="l" defTabSz="914400" rtl="0" eaLnBrk="1" fontAlgn="auto" latinLnBrk="0" hangingPunct="1">
              <a:lnSpc>
                <a:spcPct val="100000"/>
              </a:lnSpc>
              <a:spcBef>
                <a:spcPts val="200"/>
              </a:spcBef>
              <a:spcAft>
                <a:spcPts val="200"/>
              </a:spcAft>
              <a:buClrTx/>
              <a:buSzTx/>
              <a:buFont typeface="Georgia Pro" panose="02040502050405020303" pitchFamily="18" charset="0"/>
              <a:buChar char="​"/>
              <a:tabLst/>
              <a:defRPr/>
            </a:pPr>
            <a:r>
              <a:rPr lang="en-US" sz="1200" b="1" i="0" u="none" strike="noStrike" baseline="0" dirty="0">
                <a:latin typeface="+mj-lt"/>
              </a:rPr>
              <a:t>If you are using the Paper profile</a:t>
            </a:r>
            <a:r>
              <a:rPr lang="en-US" sz="1200" b="0" i="0" u="none" strike="noStrike" baseline="0" dirty="0">
                <a:latin typeface="+mj-lt"/>
              </a:rPr>
              <a:t>:</a:t>
            </a:r>
          </a:p>
          <a:p>
            <a:r>
              <a:rPr lang="en-US" sz="1200" b="1" dirty="0">
                <a:latin typeface="+mj-lt"/>
                <a:ea typeface="ヒラギノ角ゴ Pro W3" pitchFamily="4" charset="-128"/>
                <a:cs typeface="ヒラギノ角ゴ Pro W3" pitchFamily="4" charset="-128"/>
              </a:rPr>
              <a:t>SAY</a:t>
            </a:r>
            <a:r>
              <a:rPr lang="en-US" sz="1200" dirty="0">
                <a:latin typeface="+mj-lt"/>
                <a:ea typeface="ヒラギノ角ゴ Pro W3" pitchFamily="4" charset="-128"/>
                <a:cs typeface="ヒラギノ角ゴ Pro W3" pitchFamily="4" charset="-128"/>
              </a:rPr>
              <a:t> It’s critical that individuals understand their own behavior and how it affects others. So we’re going to do an exercise that will give you insights about yourself. You’re each going to complete a self-assessment of your SOCIAL STYLE. With that knowledge as a foundation, we’ll then look at how you can work more effectively with others.</a:t>
            </a:r>
          </a:p>
          <a:p>
            <a:endParaRPr lang="en-US" sz="1200" dirty="0">
              <a:latin typeface="+mj-lt"/>
              <a:ea typeface="ヒラギノ角ゴ Pro W3" pitchFamily="4" charset="-128"/>
              <a:cs typeface="ヒラギノ角ゴ Pro W3" pitchFamily="4" charset="-128"/>
            </a:endParaRPr>
          </a:p>
          <a:p>
            <a:pPr algn="l"/>
            <a:r>
              <a:rPr lang="en-US" sz="1200" b="0" i="0" u="none" strike="noStrike" baseline="0" dirty="0">
                <a:latin typeface="+mj-lt"/>
              </a:rPr>
              <a:t>1. </a:t>
            </a:r>
            <a:r>
              <a:rPr lang="en-US" sz="1200" b="1" i="0" u="none" strike="noStrike" baseline="0" dirty="0">
                <a:latin typeface="+mj-lt"/>
              </a:rPr>
              <a:t>DISTRIBUTE</a:t>
            </a:r>
            <a:r>
              <a:rPr lang="en-US" sz="1200" b="0" i="0" u="none" strike="noStrike" baseline="0" dirty="0">
                <a:latin typeface="+mj-lt"/>
              </a:rPr>
              <a:t> questionnaires.</a:t>
            </a:r>
          </a:p>
          <a:p>
            <a:pPr algn="l"/>
            <a:r>
              <a:rPr lang="en-US" sz="1200" b="0" i="0" u="none" strike="noStrike" baseline="0" dirty="0">
                <a:latin typeface="+mj-lt"/>
              </a:rPr>
              <a:t>2. </a:t>
            </a:r>
            <a:r>
              <a:rPr lang="en-US" sz="1200" b="1" i="0" u="none" strike="noStrike" baseline="0" dirty="0">
                <a:latin typeface="+mj-lt"/>
              </a:rPr>
              <a:t>ASK</a:t>
            </a:r>
            <a:r>
              <a:rPr lang="en-US" sz="1200" b="0" i="0" u="none" strike="noStrike" baseline="0" dirty="0">
                <a:latin typeface="+mj-lt"/>
              </a:rPr>
              <a:t> participants to complete the SOCIAL STYLE and Versatility Questionnaires.</a:t>
            </a:r>
          </a:p>
          <a:p>
            <a:pPr algn="l"/>
            <a:r>
              <a:rPr lang="en-US" sz="1200" b="0" i="0" u="none" strike="noStrike" baseline="0" dirty="0">
                <a:latin typeface="+mj-lt"/>
              </a:rPr>
              <a:t>3. </a:t>
            </a:r>
            <a:r>
              <a:rPr lang="en-US" sz="1200" b="1" i="0" u="none" strike="noStrike" baseline="0" dirty="0">
                <a:latin typeface="+mj-lt"/>
              </a:rPr>
              <a:t>DO NOT </a:t>
            </a:r>
            <a:r>
              <a:rPr lang="en-US" sz="1200" b="0" i="0" u="none" strike="noStrike" baseline="0" dirty="0">
                <a:latin typeface="+mj-lt"/>
              </a:rPr>
              <a:t>ask participants to score their questionnaires at this time.</a:t>
            </a:r>
          </a:p>
          <a:p>
            <a:pPr algn="l"/>
            <a:endParaRPr lang="en-US" sz="1200" b="0" i="0" u="none" strike="noStrike" baseline="0" dirty="0">
              <a:latin typeface="+mj-lt"/>
            </a:endParaRPr>
          </a:p>
          <a:p>
            <a:pPr algn="l"/>
            <a:r>
              <a:rPr lang="en-US" sz="1200" b="1" i="0" u="none" strike="noStrike" baseline="0" dirty="0">
                <a:latin typeface="+mj-lt"/>
              </a:rPr>
              <a:t>VIRTUAL PROGRAM</a:t>
            </a:r>
            <a:endParaRPr lang="en-US" sz="1200" b="0" i="0" u="none" strike="noStrike" baseline="0" dirty="0">
              <a:latin typeface="+mj-lt"/>
            </a:endParaRPr>
          </a:p>
          <a:p>
            <a:pPr marL="0" marR="0" lvl="0" indent="0" algn="l" defTabSz="914400" rtl="0" eaLnBrk="1" fontAlgn="auto" latinLnBrk="0" hangingPunct="1">
              <a:lnSpc>
                <a:spcPct val="100000"/>
              </a:lnSpc>
              <a:spcBef>
                <a:spcPts val="200"/>
              </a:spcBef>
              <a:spcAft>
                <a:spcPts val="200"/>
              </a:spcAft>
              <a:buClrTx/>
              <a:buSzTx/>
              <a:buFont typeface="Georgia Pro" panose="02040502050405020303" pitchFamily="18" charset="0"/>
              <a:buChar char="​"/>
              <a:tabLst/>
              <a:defRPr/>
            </a:pPr>
            <a:r>
              <a:rPr lang="en-US" sz="1200" b="0" i="0" u="none" strike="noStrike" baseline="0" dirty="0">
                <a:latin typeface="+mj-lt"/>
              </a:rPr>
              <a:t>If delivering virtually, you will not be able to use paper questionnaires and will need to prepare ahead of time to deliver online profiles.</a:t>
            </a:r>
            <a:r>
              <a:rPr lang="en-US" sz="1200" dirty="0">
                <a:solidFill>
                  <a:srgbClr val="000000"/>
                </a:solidFill>
                <a:latin typeface="Arial" panose="020B0604020202020204" pitchFamily="34" charset="0"/>
              </a:rPr>
              <a:t> Arrange to have a notification sent to learners so they can download their profiles prior to the session. </a:t>
            </a:r>
          </a:p>
          <a:p>
            <a:pPr marL="0" marR="0" lvl="0" indent="0" algn="l" defTabSz="914400" rtl="0" eaLnBrk="1" fontAlgn="auto" latinLnBrk="0" hangingPunct="1">
              <a:lnSpc>
                <a:spcPct val="100000"/>
              </a:lnSpc>
              <a:spcBef>
                <a:spcPts val="200"/>
              </a:spcBef>
              <a:spcAft>
                <a:spcPts val="200"/>
              </a:spcAft>
              <a:buClrTx/>
              <a:buSzTx/>
              <a:buFont typeface="Georgia Pro" panose="02040502050405020303" pitchFamily="18" charset="0"/>
              <a:buChar char="​"/>
              <a:tabLst/>
              <a:defRPr/>
            </a:pPr>
            <a:endParaRPr lang="en-US" sz="1200" b="0" i="0" u="none" strike="noStrike" baseline="0" dirty="0">
              <a:solidFill>
                <a:srgbClr val="000000"/>
              </a:solidFill>
              <a:latin typeface="Arial" panose="020B0604020202020204" pitchFamily="34" charset="0"/>
            </a:endParaRPr>
          </a:p>
          <a:p>
            <a:pPr algn="l"/>
            <a:endParaRPr lang="en-US" sz="1200" b="0" i="0" u="none" strike="noStrike" baseline="0" dirty="0">
              <a:latin typeface="+mj-lt"/>
            </a:endParaRPr>
          </a:p>
        </p:txBody>
      </p:sp>
      <p:sp>
        <p:nvSpPr>
          <p:cNvPr id="4" name="Header Placeholder 3"/>
          <p:cNvSpPr>
            <a:spLocks noGrp="1"/>
          </p:cNvSpPr>
          <p:nvPr>
            <p:ph type="hdr" sz="quarter"/>
          </p:nvPr>
        </p:nvSpPr>
        <p:spPr/>
        <p:txBody>
          <a:bodyPr/>
          <a:lstStyle/>
          <a:p>
            <a:r>
              <a:rPr lang="en-US" dirty="0"/>
              <a:t>Today’s Agenda</a:t>
            </a: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2</a:t>
            </a:fld>
            <a:endParaRPr lang="en-US" dirty="0"/>
          </a:p>
        </p:txBody>
      </p:sp>
      <p:graphicFrame>
        <p:nvGraphicFramePr>
          <p:cNvPr id="7" name="Table 7">
            <a:extLst>
              <a:ext uri="{FF2B5EF4-FFF2-40B4-BE49-F238E27FC236}">
                <a16:creationId xmlns:a16="http://schemas.microsoft.com/office/drawing/2014/main" id="{F89EDDF8-5C12-4E75-89BE-94E01250AF82}"/>
              </a:ext>
            </a:extLst>
          </p:cNvPr>
          <p:cNvGraphicFramePr>
            <a:graphicFrameLocks noGrp="1"/>
          </p:cNvGraphicFramePr>
          <p:nvPr>
            <p:extLst>
              <p:ext uri="{D42A27DB-BD31-4B8C-83A1-F6EECF244321}">
                <p14:modId xmlns:p14="http://schemas.microsoft.com/office/powerpoint/2010/main" val="1108459358"/>
              </p:ext>
            </p:extLst>
          </p:nvPr>
        </p:nvGraphicFramePr>
        <p:xfrm>
          <a:off x="485774" y="5608955"/>
          <a:ext cx="6071531" cy="2966724"/>
        </p:xfrm>
        <a:graphic>
          <a:graphicData uri="http://schemas.openxmlformats.org/drawingml/2006/table">
            <a:tbl>
              <a:tblPr>
                <a:tableStyleId>{5940675A-B579-460E-94D1-54222C63F5DA}</a:tableStyleId>
              </a:tblPr>
              <a:tblGrid>
                <a:gridCol w="6071531">
                  <a:extLst>
                    <a:ext uri="{9D8B030D-6E8A-4147-A177-3AD203B41FA5}">
                      <a16:colId xmlns:a16="http://schemas.microsoft.com/office/drawing/2014/main" val="4288353855"/>
                    </a:ext>
                  </a:extLst>
                </a:gridCol>
              </a:tblGrid>
              <a:tr h="329636">
                <a:tc>
                  <a:txBody>
                    <a:bodyPr/>
                    <a:lstStyle/>
                    <a:p>
                      <a:r>
                        <a:rPr lang="en-US" sz="1200" dirty="0"/>
                        <a:t>NOTES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371918215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568325"/>
            <a:ext cx="2208213" cy="1241425"/>
          </a:xfrm>
        </p:spPr>
      </p:sp>
      <p:sp>
        <p:nvSpPr>
          <p:cNvPr id="3" name="Notes Placeholder 2"/>
          <p:cNvSpPr>
            <a:spLocks noGrp="1"/>
          </p:cNvSpPr>
          <p:nvPr>
            <p:ph type="body" idx="1"/>
          </p:nvPr>
        </p:nvSpPr>
        <p:spPr/>
        <p:txBody>
          <a:bodyPr/>
          <a:lstStyle/>
          <a:p>
            <a:pPr algn="l"/>
            <a:r>
              <a:rPr lang="en-US" sz="1800" b="1" i="0" u="none" strike="noStrike" baseline="0" dirty="0">
                <a:latin typeface="Museo 700" pitchFamily="50" charset="0"/>
              </a:rPr>
              <a:t>15 MINUTES </a:t>
            </a:r>
            <a:r>
              <a:rPr lang="en-US" sz="1800" b="1" i="0" u="none" strike="noStrike" baseline="0" dirty="0">
                <a:latin typeface="+mj-lt"/>
              </a:rPr>
              <a:t>– PAPER PROFILE ONLY</a:t>
            </a:r>
            <a:endParaRPr lang="en-US" sz="1800" b="1" i="0" u="none" strike="noStrike" baseline="0" dirty="0">
              <a:latin typeface="Museo 700" pitchFamily="50" charset="0"/>
            </a:endParaRPr>
          </a:p>
          <a:p>
            <a:pPr algn="l"/>
            <a:endParaRPr lang="en-US" sz="1800" b="0" i="0" u="none" strike="noStrike" baseline="0" dirty="0">
              <a:latin typeface="Museo 700" pitchFamily="50" charset="0"/>
            </a:endParaRPr>
          </a:p>
          <a:p>
            <a:pPr algn="l"/>
            <a:r>
              <a:rPr lang="en-US" sz="1800" b="1" i="0" u="none" strike="noStrike" baseline="0" dirty="0">
                <a:latin typeface="Museo Sans 500" pitchFamily="50" charset="0"/>
              </a:rPr>
              <a:t>Purpose</a:t>
            </a:r>
          </a:p>
          <a:p>
            <a:pPr marL="285750" indent="-285750" algn="l">
              <a:buFont typeface="Wingdings" panose="05000000000000000000" pitchFamily="2" charset="2"/>
              <a:buChar char="§"/>
            </a:pPr>
            <a:r>
              <a:rPr lang="en-US" sz="1800" b="0" i="0" u="none" strike="noStrike" baseline="0" dirty="0">
                <a:latin typeface="Museo Sans 300" pitchFamily="50" charset="0"/>
              </a:rPr>
              <a:t>The purpose of this exercise is to allow participants to learn more about their SOCIAL STYLE and begin thinking about how they can use their Styles to be more effective salespeople.</a:t>
            </a:r>
          </a:p>
          <a:p>
            <a:pPr algn="l"/>
            <a:endParaRPr lang="en-US" sz="1800" b="0" i="0" u="none" strike="noStrike" baseline="0" dirty="0">
              <a:latin typeface="Museo Sans 300" pitchFamily="50" charset="0"/>
            </a:endParaRPr>
          </a:p>
          <a:p>
            <a:pPr algn="l"/>
            <a:r>
              <a:rPr lang="en-US" sz="1800" b="1" i="0" u="none" strike="noStrike" baseline="0" dirty="0">
                <a:latin typeface="Museo Sans 500" pitchFamily="50" charset="0"/>
              </a:rPr>
              <a:t>Materials Needed</a:t>
            </a:r>
          </a:p>
          <a:p>
            <a:pPr marL="285750" indent="-285750" algn="l">
              <a:buFont typeface="Wingdings" panose="05000000000000000000" pitchFamily="2" charset="2"/>
              <a:buChar char="§"/>
            </a:pPr>
            <a:r>
              <a:rPr lang="en-US" sz="1800" b="0" i="0" u="none" strike="noStrike" baseline="0" dirty="0">
                <a:latin typeface="Museo Sans 300" pitchFamily="50" charset="0"/>
              </a:rPr>
              <a:t>Flip chart</a:t>
            </a:r>
          </a:p>
          <a:p>
            <a:pPr marL="285750" indent="-285750" algn="l">
              <a:buFont typeface="Wingdings" panose="05000000000000000000" pitchFamily="2" charset="2"/>
              <a:buChar char="§"/>
            </a:pPr>
            <a:r>
              <a:rPr lang="en-US" sz="1800" b="0" i="0" u="none" strike="noStrike" baseline="0" dirty="0" err="1">
                <a:latin typeface="Museo Sans 300" pitchFamily="50" charset="0"/>
              </a:rPr>
              <a:t>Visual："Read</a:t>
            </a:r>
            <a:r>
              <a:rPr lang="en-US" sz="1800" b="0" i="0" u="none" strike="noStrike" baseline="0" dirty="0">
                <a:latin typeface="Museo Sans 300" pitchFamily="50" charset="0"/>
              </a:rPr>
              <a:t> About Your Style“</a:t>
            </a:r>
          </a:p>
          <a:p>
            <a:pPr algn="l"/>
            <a:endParaRPr lang="en-US" sz="1800" b="0" i="0" u="none" strike="noStrike" baseline="0" dirty="0">
              <a:latin typeface="Museo Sans 300" pitchFamily="50" charset="0"/>
            </a:endParaRPr>
          </a:p>
          <a:p>
            <a:pPr algn="l"/>
            <a:r>
              <a:rPr lang="en-US" sz="1800" b="1" i="0" u="none" strike="noStrike" baseline="0" dirty="0">
                <a:latin typeface="Museo Sans 500" pitchFamily="50" charset="0"/>
              </a:rPr>
              <a:t>Directions</a:t>
            </a:r>
          </a:p>
          <a:p>
            <a:pPr algn="l"/>
            <a:r>
              <a:rPr lang="en-US" sz="1800" b="1" i="0" u="none" strike="noStrike" baseline="0" dirty="0">
                <a:latin typeface="Museo Sans 300" pitchFamily="50" charset="0"/>
              </a:rPr>
              <a:t>1.</a:t>
            </a:r>
            <a:r>
              <a:rPr lang="en-US" sz="1800" b="0" i="0" u="none" strike="noStrike" baseline="0" dirty="0">
                <a:latin typeface="Museo Sans 300" pitchFamily="50" charset="0"/>
              </a:rPr>
              <a:t> </a:t>
            </a:r>
            <a:r>
              <a:rPr lang="en-US" sz="1800" b="1" i="0" u="none" strike="noStrike" baseline="0" dirty="0">
                <a:latin typeface="Museo 700" pitchFamily="50" charset="0"/>
              </a:rPr>
              <a:t>ASK</a:t>
            </a:r>
            <a:r>
              <a:rPr lang="en-US" sz="1800" b="0" i="0" u="none" strike="noStrike" baseline="0" dirty="0">
                <a:latin typeface="Museo 700" pitchFamily="50" charset="0"/>
              </a:rPr>
              <a:t> </a:t>
            </a:r>
            <a:r>
              <a:rPr lang="en-US" sz="1800" b="0" i="0" u="none" strike="noStrike" baseline="0" dirty="0">
                <a:latin typeface="Museo Sans 300" pitchFamily="50" charset="0"/>
              </a:rPr>
              <a:t>participants to read about their Styles in the Participant Workbook.</a:t>
            </a:r>
          </a:p>
          <a:p>
            <a:pPr algn="l"/>
            <a:endParaRPr lang="fr-FR" sz="1800" b="0" i="0" u="none" strike="noStrike" baseline="0" dirty="0">
              <a:latin typeface="Museo Sans 300" pitchFamily="50" charset="0"/>
            </a:endParaRPr>
          </a:p>
          <a:p>
            <a:pPr algn="l"/>
            <a:r>
              <a:rPr lang="en-US" sz="1800" b="1" i="0" u="none" strike="noStrike" baseline="0" dirty="0">
                <a:latin typeface="Museo Sans 300" pitchFamily="50" charset="0"/>
              </a:rPr>
              <a:t>2. </a:t>
            </a:r>
            <a:r>
              <a:rPr lang="en-US" sz="1800" b="1" i="0" u="none" strike="noStrike" baseline="0" dirty="0">
                <a:latin typeface="Museo 700" pitchFamily="50" charset="0"/>
              </a:rPr>
              <a:t>ASK </a:t>
            </a:r>
            <a:r>
              <a:rPr lang="en-US" sz="1800" b="0" i="0" u="none" strike="noStrike" baseline="0" dirty="0">
                <a:latin typeface="Museo Sans 300" pitchFamily="50" charset="0"/>
              </a:rPr>
              <a:t>participants to identify their top three perceived strengths and weaknesses as salespeople.</a:t>
            </a:r>
          </a:p>
          <a:p>
            <a:pPr algn="l"/>
            <a:endParaRPr lang="en-US" sz="1800" b="0" i="0" u="none" strike="noStrike" baseline="0" dirty="0">
              <a:latin typeface="Museo Sans 300" pitchFamily="50" charset="0"/>
            </a:endParaRPr>
          </a:p>
          <a:p>
            <a:pPr algn="l"/>
            <a:r>
              <a:rPr lang="en-US" sz="1800" b="1" i="0" u="none" strike="noStrike" baseline="0" dirty="0">
                <a:latin typeface="Museo Sans 300" pitchFamily="50" charset="0"/>
              </a:rPr>
              <a:t>3. </a:t>
            </a:r>
            <a:r>
              <a:rPr lang="en-US" sz="1800" b="1" i="0" u="none" strike="noStrike" baseline="0" dirty="0">
                <a:latin typeface="Museo 700" pitchFamily="50" charset="0"/>
              </a:rPr>
              <a:t>ASK </a:t>
            </a:r>
            <a:r>
              <a:rPr lang="en-US" sz="1800" b="0" i="0" u="none" strike="noStrike" baseline="0" dirty="0">
                <a:latin typeface="Museo Sans 300" pitchFamily="50" charset="0"/>
              </a:rPr>
              <a:t>if anyone has any questions about their SOCIAL STYLE regarding (a) strengths of their Style and (b) things they need to work on.</a:t>
            </a:r>
          </a:p>
          <a:p>
            <a:pPr algn="l"/>
            <a:endParaRPr lang="en-US" sz="1800" b="0" i="0" u="none" strike="noStrike" baseline="0" dirty="0">
              <a:latin typeface="Museo Sans 300" pitchFamily="50" charset="0"/>
            </a:endParaRPr>
          </a:p>
          <a:p>
            <a:pPr algn="l"/>
            <a:r>
              <a:rPr lang="en-US" sz="1800" b="1" i="0" u="none" strike="noStrike" baseline="0" dirty="0">
                <a:latin typeface="Museo Sans 300" pitchFamily="50" charset="0"/>
              </a:rPr>
              <a:t>4. </a:t>
            </a:r>
            <a:r>
              <a:rPr lang="en-US" sz="1800" b="1" i="0" u="none" strike="noStrike" baseline="0" dirty="0">
                <a:latin typeface="Museo 700" pitchFamily="50" charset="0"/>
              </a:rPr>
              <a:t>ASK </a:t>
            </a:r>
            <a:r>
              <a:rPr lang="en-US" sz="1800" b="0" i="0" u="none" strike="noStrike" baseline="0" dirty="0">
                <a:latin typeface="Museo Sans 300" pitchFamily="50" charset="0"/>
              </a:rPr>
              <a:t>participants to share what they learned. Draw SOCIAL STYLE quadrants on the flip chart and record their answers for all to see and consider.</a:t>
            </a:r>
          </a:p>
          <a:p>
            <a:pPr algn="l"/>
            <a:endParaRPr lang="en-US" sz="1800" b="0" i="0" u="none" strike="noStrike" baseline="0" dirty="0">
              <a:latin typeface="Museo Sans 300" pitchFamily="50" charset="0"/>
            </a:endParaRPr>
          </a:p>
          <a:p>
            <a:pPr algn="l"/>
            <a:endParaRPr lang="en-US" b="0" dirty="0"/>
          </a:p>
        </p:txBody>
      </p:sp>
      <p:sp>
        <p:nvSpPr>
          <p:cNvPr id="4" name="Header Placeholder 3"/>
          <p:cNvSpPr>
            <a:spLocks noGrp="1"/>
          </p:cNvSpPr>
          <p:nvPr>
            <p:ph type="hdr" sz="quarter"/>
          </p:nvPr>
        </p:nvSpPr>
        <p:spPr/>
        <p:txBody>
          <a:bodyPr/>
          <a:lstStyle/>
          <a:p>
            <a:r>
              <a:rPr lang="en-US" dirty="0"/>
              <a:t>SOCIAL STYLE Model</a:t>
            </a: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20</a:t>
            </a:fld>
            <a:endParaRPr lang="en-US" dirty="0"/>
          </a:p>
        </p:txBody>
      </p:sp>
      <p:graphicFrame>
        <p:nvGraphicFramePr>
          <p:cNvPr id="7" name="Table 7">
            <a:extLst>
              <a:ext uri="{FF2B5EF4-FFF2-40B4-BE49-F238E27FC236}">
                <a16:creationId xmlns:a16="http://schemas.microsoft.com/office/drawing/2014/main" id="{C6ABF17D-AA56-42BE-B254-C7E9A920E3B3}"/>
              </a:ext>
            </a:extLst>
          </p:cNvPr>
          <p:cNvGraphicFramePr>
            <a:graphicFrameLocks noGrp="1"/>
          </p:cNvGraphicFramePr>
          <p:nvPr>
            <p:extLst>
              <p:ext uri="{D42A27DB-BD31-4B8C-83A1-F6EECF244321}">
                <p14:modId xmlns:p14="http://schemas.microsoft.com/office/powerpoint/2010/main" val="2121595627"/>
              </p:ext>
            </p:extLst>
          </p:nvPr>
        </p:nvGraphicFramePr>
        <p:xfrm>
          <a:off x="485774" y="5608955"/>
          <a:ext cx="6071531" cy="2966724"/>
        </p:xfrm>
        <a:graphic>
          <a:graphicData uri="http://schemas.openxmlformats.org/drawingml/2006/table">
            <a:tbl>
              <a:tblPr>
                <a:tableStyleId>{5940675A-B579-460E-94D1-54222C63F5DA}</a:tableStyleId>
              </a:tblPr>
              <a:tblGrid>
                <a:gridCol w="6071531">
                  <a:extLst>
                    <a:ext uri="{9D8B030D-6E8A-4147-A177-3AD203B41FA5}">
                      <a16:colId xmlns:a16="http://schemas.microsoft.com/office/drawing/2014/main" val="4288353855"/>
                    </a:ext>
                  </a:extLst>
                </a:gridCol>
              </a:tblGrid>
              <a:tr h="329636">
                <a:tc>
                  <a:txBody>
                    <a:bodyPr/>
                    <a:lstStyle/>
                    <a:p>
                      <a:r>
                        <a:rPr lang="en-US" sz="1200" dirty="0"/>
                        <a:t>NOTES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294573633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200"/>
              </a:spcBef>
              <a:spcAft>
                <a:spcPts val="200"/>
              </a:spcAft>
              <a:buClrTx/>
              <a:buSzTx/>
              <a:buFont typeface="Georgia Pro" panose="02040502050405020303" pitchFamily="18" charset="0"/>
              <a:buChar char="​"/>
              <a:tabLst/>
              <a:defRPr/>
            </a:pPr>
            <a:r>
              <a:rPr lang="en-US" sz="1100" b="1" i="0" u="none" strike="noStrike" baseline="0" dirty="0">
                <a:solidFill>
                  <a:srgbClr val="000000"/>
                </a:solidFill>
                <a:latin typeface="Museo Sans 300"/>
              </a:rPr>
              <a:t>2 MINUTES</a:t>
            </a:r>
            <a:r>
              <a:rPr lang="en-US" sz="1100" b="1" i="0" u="none" strike="noStrike" baseline="0" dirty="0">
                <a:latin typeface="Museo-700"/>
              </a:rPr>
              <a:t> (Workbook, page 18)</a:t>
            </a:r>
            <a:endParaRPr lang="en-US" sz="1100" b="1" i="0" u="none" strike="noStrike" baseline="0" dirty="0">
              <a:solidFill>
                <a:srgbClr val="000000"/>
              </a:solidFill>
              <a:latin typeface="Museo Sans 300"/>
            </a:endParaRPr>
          </a:p>
          <a:p>
            <a:endParaRPr lang="en-US" sz="1100" dirty="0"/>
          </a:p>
          <a:p>
            <a:pPr algn="l"/>
            <a:r>
              <a:rPr lang="en-US" sz="1100" b="1" i="0" u="none" strike="noStrike" baseline="0" dirty="0">
                <a:latin typeface="Museo-700"/>
              </a:rPr>
              <a:t>ASK</a:t>
            </a:r>
            <a:r>
              <a:rPr lang="en-US" sz="1100" b="0" i="0" u="none" strike="noStrike" baseline="0" dirty="0">
                <a:latin typeface="Museo-700"/>
              </a:rPr>
              <a:t> </a:t>
            </a:r>
            <a:r>
              <a:rPr lang="en-US" sz="1100" b="0" i="0" u="none" strike="noStrike" baseline="0" dirty="0">
                <a:latin typeface="MuseoSans-300"/>
              </a:rPr>
              <a:t>participants to turn to page 18 of the Participant Workbook.</a:t>
            </a:r>
          </a:p>
          <a:p>
            <a:pPr algn="l"/>
            <a:endParaRPr lang="en-US" sz="1100" b="0" i="0" u="none" strike="noStrike" baseline="0" dirty="0">
              <a:latin typeface="MuseoSans-300"/>
            </a:endParaRPr>
          </a:p>
          <a:p>
            <a:r>
              <a:rPr lang="en-US" sz="1100" b="1" dirty="0">
                <a:solidFill>
                  <a:srgbClr val="000000"/>
                </a:solidFill>
                <a:latin typeface="Arial" panose="020B0604020202020204" pitchFamily="34" charset="0"/>
              </a:rPr>
              <a:t>SAY </a:t>
            </a:r>
            <a:r>
              <a:rPr lang="en-US" sz="1100" dirty="0">
                <a:solidFill>
                  <a:srgbClr val="000000"/>
                </a:solidFill>
                <a:latin typeface="Arial" panose="020B0604020202020204" pitchFamily="34" charset="0"/>
              </a:rPr>
              <a:t>Each Style has a Need, an Orientation, and a Growth Action. </a:t>
            </a:r>
          </a:p>
          <a:p>
            <a:endParaRPr lang="en-US" sz="1100" b="1" dirty="0">
              <a:solidFill>
                <a:srgbClr val="000000"/>
              </a:solidFill>
              <a:latin typeface="Arial" panose="020B0604020202020204" pitchFamily="34" charset="0"/>
            </a:endParaRPr>
          </a:p>
          <a:p>
            <a:r>
              <a:rPr lang="en-US" sz="1100" b="1" i="0" u="none" strike="noStrike" baseline="0" dirty="0">
                <a:solidFill>
                  <a:srgbClr val="000000"/>
                </a:solidFill>
                <a:latin typeface="Museo 700"/>
              </a:rPr>
              <a:t>DEFINE:</a:t>
            </a:r>
          </a:p>
          <a:p>
            <a:pPr>
              <a:spcBef>
                <a:spcPct val="0"/>
              </a:spcBef>
            </a:pPr>
            <a:r>
              <a:rPr lang="en-US" altLang="en-US" sz="1100" b="1" dirty="0">
                <a:ea typeface="ヒラギノ角ゴ Pro W3" panose="020B0300000000000000" pitchFamily="6" charset="-128"/>
              </a:rPr>
              <a:t>Need</a:t>
            </a:r>
            <a:r>
              <a:rPr lang="en-US" altLang="en-US" sz="1100" dirty="0">
                <a:ea typeface="ヒラギノ角ゴ Pro W3" panose="020B0300000000000000" pitchFamily="6" charset="-128"/>
              </a:rPr>
              <a:t> – The goal of each Style. </a:t>
            </a:r>
          </a:p>
          <a:p>
            <a:pPr>
              <a:spcBef>
                <a:spcPct val="0"/>
              </a:spcBef>
            </a:pPr>
            <a:r>
              <a:rPr lang="en-US" altLang="en-US" sz="1100" b="1" dirty="0">
                <a:ea typeface="ヒラギノ角ゴ Pro W3" panose="020B0300000000000000" pitchFamily="6" charset="-128"/>
              </a:rPr>
              <a:t>Orientation</a:t>
            </a:r>
            <a:r>
              <a:rPr lang="en-US" altLang="en-US" sz="1100" dirty="0">
                <a:ea typeface="ヒラギノ角ゴ Pro W3" panose="020B0300000000000000" pitchFamily="6" charset="-128"/>
              </a:rPr>
              <a:t> – The common behavior used to achieve the need.</a:t>
            </a:r>
          </a:p>
          <a:p>
            <a:pPr>
              <a:spcBef>
                <a:spcPct val="0"/>
              </a:spcBef>
            </a:pPr>
            <a:r>
              <a:rPr lang="en-US" altLang="en-US" sz="1100" b="1" dirty="0">
                <a:ea typeface="ヒラギノ角ゴ Pro W3" panose="020B0300000000000000" pitchFamily="6" charset="-128"/>
              </a:rPr>
              <a:t>Growth Action</a:t>
            </a:r>
            <a:r>
              <a:rPr lang="en-US" altLang="en-US" sz="1100" dirty="0">
                <a:ea typeface="ヒラギノ角ゴ Pro W3" panose="020B0300000000000000" pitchFamily="6" charset="-128"/>
              </a:rPr>
              <a:t> – Behavior that is rarely used by each Style. Using this behavior more often would increase this Style’s effectiveness.</a:t>
            </a:r>
          </a:p>
          <a:p>
            <a:endParaRPr lang="en-US" sz="1100" b="1" i="0" u="none" strike="noStrike" baseline="0" dirty="0">
              <a:solidFill>
                <a:srgbClr val="000000"/>
              </a:solidFill>
              <a:latin typeface="Museo 700"/>
            </a:endParaRPr>
          </a:p>
          <a:p>
            <a:r>
              <a:rPr lang="en-US" sz="1100" b="1" i="0" u="none" strike="noStrike" baseline="0" dirty="0">
                <a:solidFill>
                  <a:srgbClr val="000000"/>
                </a:solidFill>
                <a:latin typeface="Museo 700"/>
              </a:rPr>
              <a:t>SAY </a:t>
            </a:r>
            <a:r>
              <a:rPr lang="en-US" sz="1100" b="0" i="0" u="none" strike="noStrike" baseline="0" dirty="0">
                <a:solidFill>
                  <a:srgbClr val="000000"/>
                </a:solidFill>
                <a:latin typeface="Museo Sans 300"/>
              </a:rPr>
              <a:t>Understanding the Need, Orientation, and Growth Action of each Style will help you better relate to others’ Styles and enhance your effectiveness with them. </a:t>
            </a:r>
          </a:p>
          <a:p>
            <a:r>
              <a:rPr lang="en-US" sz="1100" dirty="0">
                <a:solidFill>
                  <a:srgbClr val="000000"/>
                </a:solidFill>
                <a:latin typeface="Arial" panose="020B0604020202020204" pitchFamily="34" charset="0"/>
              </a:rPr>
              <a:t> </a:t>
            </a:r>
            <a:endParaRPr lang="en-US" sz="1100" dirty="0"/>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21</a:t>
            </a:fld>
            <a:endParaRPr lang="en-US" dirty="0"/>
          </a:p>
        </p:txBody>
      </p:sp>
      <p:graphicFrame>
        <p:nvGraphicFramePr>
          <p:cNvPr id="7" name="Table 7">
            <a:extLst>
              <a:ext uri="{FF2B5EF4-FFF2-40B4-BE49-F238E27FC236}">
                <a16:creationId xmlns:a16="http://schemas.microsoft.com/office/drawing/2014/main" id="{BCC4998A-ECDD-4935-8239-4B1DBCABFC8F}"/>
              </a:ext>
            </a:extLst>
          </p:cNvPr>
          <p:cNvGraphicFramePr>
            <a:graphicFrameLocks noGrp="1"/>
          </p:cNvGraphicFramePr>
          <p:nvPr>
            <p:extLst>
              <p:ext uri="{D42A27DB-BD31-4B8C-83A1-F6EECF244321}">
                <p14:modId xmlns:p14="http://schemas.microsoft.com/office/powerpoint/2010/main" val="1571928766"/>
              </p:ext>
            </p:extLst>
          </p:nvPr>
        </p:nvGraphicFramePr>
        <p:xfrm>
          <a:off x="518159" y="5889403"/>
          <a:ext cx="6476300" cy="3115062"/>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46118">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22670376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defTabSz="966612">
              <a:spcBef>
                <a:spcPts val="211"/>
              </a:spcBef>
              <a:spcAft>
                <a:spcPts val="211"/>
              </a:spcAft>
              <a:defRPr/>
            </a:pPr>
            <a:r>
              <a:rPr lang="en-US" sz="1100" b="1" dirty="0">
                <a:solidFill>
                  <a:srgbClr val="000000"/>
                </a:solidFill>
                <a:latin typeface="Arial" panose="020B0604020202020204" pitchFamily="34" charset="0"/>
              </a:rPr>
              <a:t>4 MINUTES</a:t>
            </a:r>
          </a:p>
          <a:p>
            <a:pPr defTabSz="966612">
              <a:spcBef>
                <a:spcPts val="211"/>
              </a:spcBef>
              <a:spcAft>
                <a:spcPts val="211"/>
              </a:spcAft>
              <a:defRPr/>
            </a:pPr>
            <a:endParaRPr lang="en-US" sz="1100" dirty="0"/>
          </a:p>
          <a:p>
            <a:pPr lvl="1"/>
            <a:r>
              <a:rPr lang="en-US" sz="1100" dirty="0"/>
              <a:t>CLICK TO REVEAL THE TEXT IN EACH QUADRANT.</a:t>
            </a:r>
          </a:p>
          <a:p>
            <a:endParaRPr lang="en-US" sz="1100" dirty="0"/>
          </a:p>
          <a:p>
            <a:pPr algn="l"/>
            <a:r>
              <a:rPr lang="en-US" sz="1800" b="0" i="0" u="none" strike="noStrike" baseline="0" dirty="0">
                <a:latin typeface="MuseoSans-300"/>
              </a:rPr>
              <a:t>Correlate Assertiveness and Responsiveness behaviors to Style Need and Orientation:</a:t>
            </a:r>
          </a:p>
          <a:p>
            <a:pPr marL="285750" indent="-285750" algn="l">
              <a:buFont typeface="Wingdings" panose="05000000000000000000" pitchFamily="2" charset="2"/>
              <a:buChar char="§"/>
            </a:pPr>
            <a:r>
              <a:rPr lang="en-US" sz="1800" b="0" i="0" u="none" strike="noStrike" baseline="0" dirty="0">
                <a:latin typeface="MuseoSans-300"/>
              </a:rPr>
              <a:t>Have participants think about how Style Need and Orientation directly correlate to the Assertiveness and Responsiveness behaviors that were discussed earlier. For example, the Analytical Style's need for time to think is consistent with getting things done at a slower-pace, being more interested in facts, and displaying less emotion.</a:t>
            </a:r>
          </a:p>
          <a:p>
            <a:pPr marL="285750" indent="-285750" algn="l">
              <a:buFont typeface="Wingdings" panose="05000000000000000000" pitchFamily="2" charset="2"/>
              <a:buChar char="§"/>
            </a:pPr>
            <a:r>
              <a:rPr lang="en-US" sz="1800" b="0" i="0" u="none" strike="noStrike" baseline="0" dirty="0">
                <a:latin typeface="MuseoSans-300"/>
              </a:rPr>
              <a:t>In the diagonally opposite corner, the Expressive Style’s need for approval and Orientation toward spontaneity is consistent with being louder and using more hand gestures.</a:t>
            </a:r>
          </a:p>
          <a:p>
            <a:pPr marL="285750" indent="-285750" algn="l">
              <a:buFont typeface="Wingdings" panose="05000000000000000000" pitchFamily="2" charset="2"/>
              <a:buChar char="§"/>
            </a:pPr>
            <a:r>
              <a:rPr lang="en-US" sz="1800" b="0" i="0" u="none" strike="noStrike" baseline="0" dirty="0">
                <a:latin typeface="MuseoSans-300"/>
              </a:rPr>
              <a:t>Ask participants to point out correlations they see between the Driving Style’s Need and Orientation and the Assertiveness and Responsiveness behaviors …same question regarding the Amiable Style.</a:t>
            </a:r>
            <a:endParaRPr lang="en-US" sz="1100" b="1" dirty="0">
              <a:solidFill>
                <a:srgbClr val="000000"/>
              </a:solidFill>
              <a:latin typeface="Arial" panose="020B0604020202020204" pitchFamily="34" charset="0"/>
            </a:endParaRPr>
          </a:p>
          <a:p>
            <a:endParaRPr lang="en-US" sz="1100" dirty="0"/>
          </a:p>
          <a:p>
            <a:pPr algn="l"/>
            <a:r>
              <a:rPr lang="en-US" sz="1800" b="1" i="0" u="none" strike="noStrike" baseline="0" dirty="0">
                <a:solidFill>
                  <a:srgbClr val="FFFFFF"/>
                </a:solidFill>
                <a:latin typeface="MuseoSlab-700"/>
              </a:rPr>
              <a:t>Leader Tip</a:t>
            </a:r>
            <a:r>
              <a:rPr lang="en-US" sz="1800" b="0" i="0" u="none" strike="noStrike" baseline="0" dirty="0">
                <a:solidFill>
                  <a:srgbClr val="FFFFFF"/>
                </a:solidFill>
                <a:latin typeface="MuseoSlab-700"/>
              </a:rPr>
              <a:t>: </a:t>
            </a:r>
            <a:r>
              <a:rPr lang="en-US" sz="1800" b="0" i="0" u="none" strike="noStrike" baseline="0" dirty="0">
                <a:solidFill>
                  <a:srgbClr val="FFFFFF"/>
                </a:solidFill>
                <a:latin typeface="MuseoSans-300"/>
              </a:rPr>
              <a:t>The key characteristics of Style are only a convenient way of summarizing basic Style characteristics. The descriptions of key characteristics are generalizations of behavior that fit most characteristics of each Style. They do not perfectly describe any single individual.</a:t>
            </a:r>
          </a:p>
          <a:p>
            <a:endParaRPr lang="en-US" sz="1100" dirty="0"/>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22</a:t>
            </a:fld>
            <a:endParaRPr lang="en-US" dirty="0"/>
          </a:p>
        </p:txBody>
      </p:sp>
    </p:spTree>
    <p:extLst>
      <p:ext uri="{BB962C8B-B14F-4D97-AF65-F5344CB8AC3E}">
        <p14:creationId xmlns:p14="http://schemas.microsoft.com/office/powerpoint/2010/main" val="136664355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defTabSz="966612">
              <a:spcBef>
                <a:spcPts val="211"/>
              </a:spcBef>
              <a:spcAft>
                <a:spcPts val="211"/>
              </a:spcAft>
              <a:defRPr/>
            </a:pPr>
            <a:r>
              <a:rPr lang="en-US" sz="800" b="1" dirty="0">
                <a:solidFill>
                  <a:srgbClr val="000000"/>
                </a:solidFill>
                <a:latin typeface="Arial" panose="020B0604020202020204" pitchFamily="34" charset="0"/>
              </a:rPr>
              <a:t>5 Minutes (Workbook, page 20)</a:t>
            </a:r>
          </a:p>
          <a:p>
            <a:endParaRPr lang="en-US" sz="800" dirty="0"/>
          </a:p>
          <a:p>
            <a:pPr algn="l"/>
            <a:r>
              <a:rPr lang="en-US" sz="800" b="1" i="0" u="none" strike="noStrike" baseline="0" dirty="0">
                <a:latin typeface="Museo-700"/>
              </a:rPr>
              <a:t>ASK</a:t>
            </a:r>
            <a:r>
              <a:rPr lang="en-US" sz="800" b="0" i="0" u="none" strike="noStrike" baseline="0" dirty="0">
                <a:latin typeface="Museo-700"/>
              </a:rPr>
              <a:t> </a:t>
            </a:r>
            <a:r>
              <a:rPr lang="en-US" sz="800" b="0" i="0" u="none" strike="noStrike" baseline="0" dirty="0">
                <a:latin typeface="MuseoSans-300"/>
              </a:rPr>
              <a:t>participants to turn to page 20 of the Participant Workbook.</a:t>
            </a:r>
          </a:p>
          <a:p>
            <a:endParaRPr lang="en-US" sz="800" b="1" dirty="0">
              <a:solidFill>
                <a:srgbClr val="000000"/>
              </a:solidFill>
              <a:latin typeface="Arial" panose="020B0604020202020204" pitchFamily="34" charset="0"/>
            </a:endParaRPr>
          </a:p>
          <a:p>
            <a:pPr algn="l"/>
            <a:r>
              <a:rPr lang="en-US" sz="800" b="1" dirty="0">
                <a:solidFill>
                  <a:srgbClr val="000000"/>
                </a:solidFill>
                <a:latin typeface="Arial" panose="020B0604020202020204" pitchFamily="34" charset="0"/>
              </a:rPr>
              <a:t>SAY </a:t>
            </a:r>
            <a:r>
              <a:rPr lang="en-US" sz="800" dirty="0">
                <a:solidFill>
                  <a:srgbClr val="000000"/>
                </a:solidFill>
                <a:latin typeface="Arial" panose="020B0604020202020204" pitchFamily="34" charset="0"/>
              </a:rPr>
              <a:t>Tension is a force that stimulates activity, and it has an effect on behavior. </a:t>
            </a:r>
            <a:r>
              <a:rPr lang="en-US" sz="1100" b="0" i="0" u="none" strike="noStrike" baseline="0" dirty="0">
                <a:latin typeface="MuseoSans-300"/>
              </a:rPr>
              <a:t>Managing tension during the sales process is important to ensure that the customer is feeling motivated enough to proceed with the buying process but not so tense that negative emotions grow and get in the way.</a:t>
            </a:r>
            <a:endParaRPr lang="en-US" sz="800" dirty="0">
              <a:solidFill>
                <a:srgbClr val="000000"/>
              </a:solidFill>
              <a:latin typeface="Arial" panose="020B0604020202020204" pitchFamily="34" charset="0"/>
            </a:endParaRPr>
          </a:p>
          <a:p>
            <a:endParaRPr lang="en-US" sz="800" dirty="0">
              <a:solidFill>
                <a:srgbClr val="000000"/>
              </a:solidFill>
              <a:latin typeface="Arial" panose="020B0604020202020204" pitchFamily="34" charset="0"/>
            </a:endParaRPr>
          </a:p>
          <a:p>
            <a:r>
              <a:rPr lang="en-US" sz="800" b="1" dirty="0">
                <a:solidFill>
                  <a:srgbClr val="000000"/>
                </a:solidFill>
                <a:latin typeface="Arial" panose="020B0604020202020204" pitchFamily="34" charset="0"/>
              </a:rPr>
              <a:t>DESCRIBE </a:t>
            </a:r>
            <a:r>
              <a:rPr lang="en-US" sz="800" dirty="0">
                <a:solidFill>
                  <a:srgbClr val="000000"/>
                </a:solidFill>
                <a:latin typeface="Arial" panose="020B0604020202020204" pitchFamily="34" charset="0"/>
              </a:rPr>
              <a:t>the Tension Productivity Model. </a:t>
            </a:r>
          </a:p>
          <a:p>
            <a:endParaRPr lang="en-US" sz="800" dirty="0">
              <a:solidFill>
                <a:srgbClr val="000000"/>
              </a:solidFill>
              <a:latin typeface="Arial" panose="020B0604020202020204" pitchFamily="34" charset="0"/>
            </a:endParaRPr>
          </a:p>
          <a:p>
            <a:pPr algn="l"/>
            <a:r>
              <a:rPr lang="en-US" sz="800" b="1" dirty="0">
                <a:solidFill>
                  <a:srgbClr val="000000"/>
                </a:solidFill>
                <a:latin typeface="Arial" panose="020B0604020202020204" pitchFamily="34" charset="0"/>
              </a:rPr>
              <a:t>SAY </a:t>
            </a:r>
            <a:r>
              <a:rPr lang="en-US" sz="1100" b="0" i="0" u="none" strike="noStrike" baseline="0" dirty="0">
                <a:latin typeface="MuseoSans-300"/>
              </a:rPr>
              <a:t>Tension exists in every relationship. Managing it productively is the key. Low tension, the sale stalls; appropriate levels of tension, the sale proceeds; high tension, the sale comes to a stop as the customer goes into Backup Behavior (more on this in the next section).</a:t>
            </a:r>
          </a:p>
          <a:p>
            <a:pPr algn="l"/>
            <a:endParaRPr lang="en-US" sz="800" b="0" dirty="0">
              <a:solidFill>
                <a:srgbClr val="000000"/>
              </a:solidFill>
              <a:latin typeface="Arial" panose="020B0604020202020204" pitchFamily="34" charset="0"/>
            </a:endParaRPr>
          </a:p>
          <a:p>
            <a:r>
              <a:rPr lang="en-US" sz="800" dirty="0">
                <a:solidFill>
                  <a:srgbClr val="000000"/>
                </a:solidFill>
                <a:latin typeface="Arial" panose="020B0604020202020204" pitchFamily="34" charset="0"/>
              </a:rPr>
              <a:t>Sometimes tension cannot be turned into productive effort, so it is misdirected and released in random or harmful ways. When tension is too great, we want to reduce it. This is called Backup Behavior.</a:t>
            </a:r>
          </a:p>
          <a:p>
            <a:endParaRPr lang="en-US" sz="800" dirty="0"/>
          </a:p>
          <a:p>
            <a:pPr algn="l"/>
            <a:r>
              <a:rPr lang="en-US" sz="1100" b="1" i="0" u="none" strike="noStrike" baseline="0" dirty="0">
                <a:solidFill>
                  <a:srgbClr val="FFFFFF"/>
                </a:solidFill>
                <a:latin typeface="MuseoSlab-700"/>
              </a:rPr>
              <a:t>Leader Tip</a:t>
            </a:r>
            <a:r>
              <a:rPr lang="en-US" sz="1100" b="0" i="0" u="none" strike="noStrike" baseline="0" dirty="0">
                <a:solidFill>
                  <a:srgbClr val="FFFFFF"/>
                </a:solidFill>
                <a:latin typeface="MuseoSlab-700"/>
              </a:rPr>
              <a:t>: </a:t>
            </a:r>
            <a:r>
              <a:rPr lang="en-US" sz="1100" b="0" i="0" u="none" strike="noStrike" baseline="0" dirty="0">
                <a:solidFill>
                  <a:srgbClr val="FFFFFF"/>
                </a:solidFill>
                <a:latin typeface="MuseoSans-300"/>
              </a:rPr>
              <a:t>Clearly define Tension. Tension can occur in both positive and negative forms. A certain degree of tension is positive and can be productive. Don’t overemphasize or focus solely on the negative forms of tension.</a:t>
            </a:r>
            <a:endParaRPr lang="en-US" sz="800" b="0" i="0" u="none" strike="noStrike" baseline="0" dirty="0">
              <a:solidFill>
                <a:srgbClr val="FFFFFF"/>
              </a:solidFill>
              <a:latin typeface="MuseoSans-300"/>
            </a:endParaRPr>
          </a:p>
          <a:p>
            <a:endParaRPr lang="en-US" sz="1100" dirty="0"/>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23</a:t>
            </a:fld>
            <a:endParaRPr lang="en-US" dirty="0"/>
          </a:p>
        </p:txBody>
      </p:sp>
    </p:spTree>
    <p:extLst>
      <p:ext uri="{BB962C8B-B14F-4D97-AF65-F5344CB8AC3E}">
        <p14:creationId xmlns:p14="http://schemas.microsoft.com/office/powerpoint/2010/main" val="365457483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algn="l"/>
            <a:r>
              <a:rPr lang="en-US" sz="1100" b="1" i="0" u="none" strike="noStrike" baseline="0" dirty="0">
                <a:latin typeface="Museo-700"/>
              </a:rPr>
              <a:t>4 MINUTES (Workbook, page 21)</a:t>
            </a:r>
          </a:p>
          <a:p>
            <a:pPr algn="l"/>
            <a:endParaRPr lang="en-US" sz="1100" b="0" i="0" u="none" strike="noStrike" baseline="0" dirty="0">
              <a:latin typeface="Museo-700"/>
            </a:endParaRPr>
          </a:p>
          <a:p>
            <a:pPr algn="l"/>
            <a:r>
              <a:rPr lang="en-US" sz="1100" b="1" i="0" u="none" strike="noStrike" baseline="0" dirty="0">
                <a:latin typeface="Museo-700"/>
              </a:rPr>
              <a:t>ASK</a:t>
            </a:r>
            <a:r>
              <a:rPr lang="en-US" sz="1100" b="0" i="0" u="none" strike="noStrike" baseline="0" dirty="0">
                <a:latin typeface="Museo-700"/>
              </a:rPr>
              <a:t> </a:t>
            </a:r>
            <a:r>
              <a:rPr lang="en-US" sz="1100" b="0" i="0" u="none" strike="noStrike" baseline="0" dirty="0">
                <a:latin typeface="MuseoSans-300"/>
              </a:rPr>
              <a:t>participants to turn to page 21 of the Participant Workbook.</a:t>
            </a:r>
          </a:p>
          <a:p>
            <a:pPr algn="l"/>
            <a:endParaRPr lang="en-US" sz="1100" b="0" i="0" u="none" strike="noStrike" baseline="0" dirty="0">
              <a:latin typeface="MuseoSans-300"/>
            </a:endParaRPr>
          </a:p>
          <a:p>
            <a:pPr algn="l"/>
            <a:r>
              <a:rPr lang="en-US" sz="1100" b="1" i="0" u="none" strike="noStrike" baseline="0" dirty="0">
                <a:latin typeface="Museo-700"/>
              </a:rPr>
              <a:t>SAY</a:t>
            </a:r>
            <a:r>
              <a:rPr lang="en-US" sz="1100" b="0" i="0" u="none" strike="noStrike" baseline="0" dirty="0">
                <a:latin typeface="Museo-700"/>
              </a:rPr>
              <a:t> </a:t>
            </a:r>
            <a:r>
              <a:rPr lang="en-US" sz="1100" b="0" i="0" u="none" strike="noStrike" baseline="0" dirty="0">
                <a:latin typeface="MuseoSans-300"/>
              </a:rPr>
              <a:t>Backup Behavior occurs when people are frustrated in trying to get their Style need met. Backup Behavior is an exaggerated form of Style-related behavior used by a person to reduce tension within the relationships that caused the tension.</a:t>
            </a:r>
          </a:p>
          <a:p>
            <a:pPr marL="285750" indent="-285750" algn="l">
              <a:buFont typeface="Wingdings" panose="05000000000000000000" pitchFamily="2" charset="2"/>
              <a:buChar char="§"/>
            </a:pPr>
            <a:r>
              <a:rPr lang="en-US" sz="1100" b="0" i="0" u="none" strike="noStrike" baseline="0" dirty="0">
                <a:latin typeface="MuseoSans-300"/>
              </a:rPr>
              <a:t>To increase your effectiveness, recognize when you are affected by tension.</a:t>
            </a:r>
          </a:p>
          <a:p>
            <a:pPr marL="285750" indent="-285750" algn="l">
              <a:buFont typeface="Wingdings" panose="05000000000000000000" pitchFamily="2" charset="2"/>
              <a:buChar char="§"/>
            </a:pPr>
            <a:r>
              <a:rPr lang="en-US" sz="1100" b="0" i="0" u="none" strike="noStrike" baseline="0" dirty="0">
                <a:latin typeface="MuseoSans-300"/>
              </a:rPr>
              <a:t>Recognizing the Backup Behavior for each Style can also help you to deal effectively with others who are experiencing tension and behaving in Style-bound ways.</a:t>
            </a:r>
          </a:p>
          <a:p>
            <a:pPr marL="285750" indent="-285750" algn="l">
              <a:buFont typeface="Wingdings" panose="05000000000000000000" pitchFamily="2" charset="2"/>
              <a:buChar char="§"/>
            </a:pPr>
            <a:endParaRPr lang="en-US" sz="1100" b="0" i="0" u="none" strike="noStrike" baseline="0" dirty="0">
              <a:latin typeface="MuseoSans-300"/>
            </a:endParaRPr>
          </a:p>
          <a:p>
            <a:pPr marL="0" indent="0" algn="l">
              <a:buFontTx/>
              <a:buNone/>
            </a:pPr>
            <a:r>
              <a:rPr lang="en-US" sz="1100" b="1" i="0" u="none" strike="noStrike" baseline="0" dirty="0">
                <a:latin typeface="MuseoSans-300"/>
              </a:rPr>
              <a:t>REVIEW</a:t>
            </a:r>
            <a:r>
              <a:rPr lang="en-US" sz="1100" b="0" i="0" u="none" strike="noStrike" baseline="0" dirty="0">
                <a:latin typeface="MuseoSans-300"/>
              </a:rPr>
              <a:t> the Backup Behavior for each Style.</a:t>
            </a:r>
          </a:p>
          <a:p>
            <a:endParaRPr lang="en-US" sz="1100" dirty="0"/>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24</a:t>
            </a:fld>
            <a:endParaRPr lang="en-US" dirty="0"/>
          </a:p>
        </p:txBody>
      </p:sp>
      <p:graphicFrame>
        <p:nvGraphicFramePr>
          <p:cNvPr id="7" name="Table 7">
            <a:extLst>
              <a:ext uri="{FF2B5EF4-FFF2-40B4-BE49-F238E27FC236}">
                <a16:creationId xmlns:a16="http://schemas.microsoft.com/office/drawing/2014/main" id="{6F6911A8-2CF7-4137-99A5-11D7C2247405}"/>
              </a:ext>
            </a:extLst>
          </p:cNvPr>
          <p:cNvGraphicFramePr>
            <a:graphicFrameLocks noGrp="1"/>
          </p:cNvGraphicFramePr>
          <p:nvPr>
            <p:extLst>
              <p:ext uri="{D42A27DB-BD31-4B8C-83A1-F6EECF244321}">
                <p14:modId xmlns:p14="http://schemas.microsoft.com/office/powerpoint/2010/main" val="3173474616"/>
              </p:ext>
            </p:extLst>
          </p:nvPr>
        </p:nvGraphicFramePr>
        <p:xfrm>
          <a:off x="518159" y="5889403"/>
          <a:ext cx="6476300" cy="3115062"/>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46118">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428579508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algn="l"/>
            <a:r>
              <a:rPr lang="en-US" sz="800" b="1" i="0" u="none" strike="noStrike" baseline="0" dirty="0">
                <a:latin typeface="Museo-700"/>
              </a:rPr>
              <a:t>4 MINUTES</a:t>
            </a:r>
          </a:p>
          <a:p>
            <a:pPr algn="l"/>
            <a:endParaRPr lang="en-US" sz="800" b="0" i="0" u="none" strike="noStrike" baseline="0" dirty="0">
              <a:latin typeface="Museo-700"/>
            </a:endParaRPr>
          </a:p>
          <a:p>
            <a:r>
              <a:rPr lang="en-US" sz="800" b="1" i="0" u="none" strike="noStrike" baseline="0" dirty="0">
                <a:solidFill>
                  <a:srgbClr val="000000"/>
                </a:solidFill>
                <a:latin typeface="Museo 700"/>
              </a:rPr>
              <a:t>DESCRIBE </a:t>
            </a:r>
            <a:r>
              <a:rPr lang="en-US" sz="800" b="0" i="0" u="none" strike="noStrike" baseline="0" dirty="0">
                <a:solidFill>
                  <a:srgbClr val="000000"/>
                </a:solidFill>
                <a:latin typeface="Museo Sans 300"/>
              </a:rPr>
              <a:t>some simple strategies for managing individuals who are using their backup behavior as shown on the slide. </a:t>
            </a:r>
          </a:p>
          <a:p>
            <a:pPr defTabSz="966612">
              <a:spcBef>
                <a:spcPts val="211"/>
              </a:spcBef>
              <a:spcAft>
                <a:spcPts val="211"/>
              </a:spcAft>
              <a:defRPr/>
            </a:pPr>
            <a:endParaRPr lang="en-US" sz="800" dirty="0"/>
          </a:p>
          <a:p>
            <a:pPr algn="l"/>
            <a:r>
              <a:rPr lang="en-US" sz="1100" b="1" i="0" u="none" strike="noStrike" baseline="0" dirty="0">
                <a:solidFill>
                  <a:srgbClr val="FFFFFF"/>
                </a:solidFill>
                <a:latin typeface="MuseoSlab-700"/>
              </a:rPr>
              <a:t>Leader Tip</a:t>
            </a:r>
            <a:r>
              <a:rPr lang="en-US" sz="1100" b="0" i="0" u="none" strike="noStrike" baseline="0" dirty="0">
                <a:solidFill>
                  <a:srgbClr val="FFFFFF"/>
                </a:solidFill>
                <a:latin typeface="MuseoSlab-700"/>
              </a:rPr>
              <a:t>: </a:t>
            </a:r>
            <a:r>
              <a:rPr lang="en-US" sz="1100" b="0" i="0" u="none" strike="noStrike" baseline="0" dirty="0">
                <a:solidFill>
                  <a:srgbClr val="FFFFFF"/>
                </a:solidFill>
                <a:latin typeface="MuseoSans-300"/>
              </a:rPr>
              <a:t>Backup Behavior is always self-serving. Reinforce the notion that Backup Behavior is selfish and never results in positive outcomes. There is nothing that is mutually productive in this form of behavior.</a:t>
            </a:r>
          </a:p>
          <a:p>
            <a:endParaRPr lang="en-US" sz="1100" b="1" dirty="0">
              <a:solidFill>
                <a:srgbClr val="000000"/>
              </a:solidFill>
              <a:latin typeface="Museo 700"/>
            </a:endParaRP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25</a:t>
            </a:fld>
            <a:endParaRPr lang="en-US" dirty="0"/>
          </a:p>
        </p:txBody>
      </p:sp>
      <p:graphicFrame>
        <p:nvGraphicFramePr>
          <p:cNvPr id="7" name="Table 7">
            <a:extLst>
              <a:ext uri="{FF2B5EF4-FFF2-40B4-BE49-F238E27FC236}">
                <a16:creationId xmlns:a16="http://schemas.microsoft.com/office/drawing/2014/main" id="{6F6911A8-2CF7-4137-99A5-11D7C2247405}"/>
              </a:ext>
            </a:extLst>
          </p:cNvPr>
          <p:cNvGraphicFramePr>
            <a:graphicFrameLocks noGrp="1"/>
          </p:cNvGraphicFramePr>
          <p:nvPr>
            <p:extLst>
              <p:ext uri="{D42A27DB-BD31-4B8C-83A1-F6EECF244321}">
                <p14:modId xmlns:p14="http://schemas.microsoft.com/office/powerpoint/2010/main" val="3173474616"/>
              </p:ext>
            </p:extLst>
          </p:nvPr>
        </p:nvGraphicFramePr>
        <p:xfrm>
          <a:off x="518159" y="5889403"/>
          <a:ext cx="6476300" cy="3115062"/>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46118">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63304632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568325"/>
            <a:ext cx="2208213" cy="1241425"/>
          </a:xfrm>
        </p:spPr>
      </p:sp>
      <p:sp>
        <p:nvSpPr>
          <p:cNvPr id="3" name="Notes Placeholder 2"/>
          <p:cNvSpPr>
            <a:spLocks noGrp="1"/>
          </p:cNvSpPr>
          <p:nvPr>
            <p:ph type="body" idx="1"/>
          </p:nvPr>
        </p:nvSpPr>
        <p:spPr/>
        <p:txBody>
          <a:bodyPr/>
          <a:lstStyle/>
          <a:p>
            <a:pPr defTabSz="966612">
              <a:spcBef>
                <a:spcPts val="211"/>
              </a:spcBef>
              <a:spcAft>
                <a:spcPts val="211"/>
              </a:spcAft>
              <a:defRPr/>
            </a:pPr>
            <a:r>
              <a:rPr lang="en-US" sz="1100" b="1" dirty="0">
                <a:solidFill>
                  <a:srgbClr val="000000"/>
                </a:solidFill>
                <a:latin typeface="Arial" panose="020B0604020202020204" pitchFamily="34" charset="0"/>
              </a:rPr>
              <a:t>5 Minutes (Workbook, pages 22-23)</a:t>
            </a:r>
          </a:p>
          <a:p>
            <a:endParaRPr lang="en-US" sz="1100" dirty="0"/>
          </a:p>
          <a:p>
            <a:pPr lvl="1"/>
            <a:r>
              <a:rPr lang="en-US" sz="1100" dirty="0"/>
              <a:t>CLICK TO REVEAL THE TEXT IN EACH QUADRANT.</a:t>
            </a:r>
          </a:p>
          <a:p>
            <a:endParaRPr lang="en-US" dirty="0"/>
          </a:p>
          <a:p>
            <a:pPr algn="l"/>
            <a:r>
              <a:rPr lang="en-US" sz="1800" b="0" i="0" u="none" strike="noStrike" baseline="0" dirty="0">
                <a:latin typeface="Museo 700" pitchFamily="50" charset="0"/>
              </a:rPr>
              <a:t>ASK </a:t>
            </a:r>
            <a:r>
              <a:rPr lang="en-US" sz="1800" b="0" i="0" u="none" strike="noStrike" baseline="0" dirty="0">
                <a:latin typeface="Museo Sans 300" pitchFamily="50" charset="0"/>
              </a:rPr>
              <a:t>participants to turn to pages 22 and 23 of the Participant Workbook.</a:t>
            </a:r>
          </a:p>
          <a:p>
            <a:pPr algn="l"/>
            <a:endParaRPr lang="en-US" sz="1800" b="0" i="0" u="none" strike="noStrike" baseline="0" dirty="0">
              <a:latin typeface="Museo Sans 300" pitchFamily="50" charset="0"/>
            </a:endParaRPr>
          </a:p>
          <a:p>
            <a:pPr algn="l"/>
            <a:r>
              <a:rPr lang="en-US" sz="1800" b="0" i="0" u="none" strike="noStrike" baseline="0" dirty="0">
                <a:latin typeface="Museo 700" pitchFamily="50" charset="0"/>
              </a:rPr>
              <a:t>SAY </a:t>
            </a:r>
            <a:r>
              <a:rPr lang="en-US" sz="1800" b="0" i="0" u="none" strike="noStrike" baseline="0" dirty="0">
                <a:latin typeface="Museo Sans 300" pitchFamily="50" charset="0"/>
              </a:rPr>
              <a:t>toxic relationships can occur when you and your customer interact in “Style-bound” </a:t>
            </a:r>
            <a:r>
              <a:rPr lang="en-US" sz="1800" b="0" i="0" u="none" strike="noStrike" baseline="0" dirty="0" err="1">
                <a:latin typeface="Museo Sans 300" pitchFamily="50" charset="0"/>
              </a:rPr>
              <a:t>ways：You</a:t>
            </a:r>
            <a:r>
              <a:rPr lang="en-US" sz="1800" b="0" i="0" u="none" strike="noStrike" baseline="0" dirty="0">
                <a:latin typeface="Museo Sans 300" pitchFamily="50" charset="0"/>
              </a:rPr>
              <a:t> both act according to your own Style Need and Orientation and make little or no attempt to accommodate the Style of the other person. A Toxic Relationship can jeopardize or, more likely, kill the sale!</a:t>
            </a:r>
            <a:endParaRPr lang="en-US" sz="1800" b="0" i="0" u="none" strike="noStrike" baseline="0" dirty="0">
              <a:solidFill>
                <a:srgbClr val="000000"/>
              </a:solidFill>
              <a:latin typeface="Museo"/>
            </a:endParaRPr>
          </a:p>
          <a:p>
            <a:endParaRPr lang="en-US" sz="1800" b="0" i="0" u="none" strike="noStrike" baseline="0" dirty="0">
              <a:solidFill>
                <a:srgbClr val="000000"/>
              </a:solidFill>
              <a:latin typeface="Museo"/>
            </a:endParaRPr>
          </a:p>
          <a:p>
            <a:r>
              <a:rPr lang="en-US" sz="1800" b="0" i="0" u="none" strike="noStrike" baseline="0" dirty="0">
                <a:solidFill>
                  <a:srgbClr val="000000"/>
                </a:solidFill>
                <a:latin typeface="Museo"/>
              </a:rPr>
              <a:t>Relationships that are diagonal to each other often have the potential to be toxic because they are the most opposite in their behavioral preferences (Driving vs. Amiable and Analytical vs. Expressive). However, toxic relationships can develop for any Style combination, including people of the same Style.</a:t>
            </a:r>
          </a:p>
          <a:p>
            <a:endParaRPr lang="en-US" dirty="0"/>
          </a:p>
        </p:txBody>
      </p:sp>
      <p:sp>
        <p:nvSpPr>
          <p:cNvPr id="4" name="Header Placeholder 3"/>
          <p:cNvSpPr>
            <a:spLocks noGrp="1"/>
          </p:cNvSpPr>
          <p:nvPr>
            <p:ph type="hdr" sz="quarter"/>
          </p:nvPr>
        </p:nvSpPr>
        <p:spPr/>
        <p:txBody>
          <a:bodyPr/>
          <a:lstStyle/>
          <a:p>
            <a:r>
              <a:rPr lang="en-US" dirty="0"/>
              <a:t>Toxic Relationships</a:t>
            </a: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26</a:t>
            </a:fld>
            <a:endParaRPr lang="en-US" dirty="0"/>
          </a:p>
        </p:txBody>
      </p:sp>
      <p:graphicFrame>
        <p:nvGraphicFramePr>
          <p:cNvPr id="7" name="Table 7">
            <a:extLst>
              <a:ext uri="{FF2B5EF4-FFF2-40B4-BE49-F238E27FC236}">
                <a16:creationId xmlns:a16="http://schemas.microsoft.com/office/drawing/2014/main" id="{60C53922-1923-44E6-9530-86F2C2E8F8BE}"/>
              </a:ext>
            </a:extLst>
          </p:cNvPr>
          <p:cNvGraphicFramePr>
            <a:graphicFrameLocks noGrp="1"/>
          </p:cNvGraphicFramePr>
          <p:nvPr>
            <p:extLst>
              <p:ext uri="{D42A27DB-BD31-4B8C-83A1-F6EECF244321}">
                <p14:modId xmlns:p14="http://schemas.microsoft.com/office/powerpoint/2010/main" val="2327252278"/>
              </p:ext>
            </p:extLst>
          </p:nvPr>
        </p:nvGraphicFramePr>
        <p:xfrm>
          <a:off x="485774" y="5608955"/>
          <a:ext cx="6071531" cy="2966724"/>
        </p:xfrm>
        <a:graphic>
          <a:graphicData uri="http://schemas.openxmlformats.org/drawingml/2006/table">
            <a:tbl>
              <a:tblPr>
                <a:tableStyleId>{5940675A-B579-460E-94D1-54222C63F5DA}</a:tableStyleId>
              </a:tblPr>
              <a:tblGrid>
                <a:gridCol w="6071531">
                  <a:extLst>
                    <a:ext uri="{9D8B030D-6E8A-4147-A177-3AD203B41FA5}">
                      <a16:colId xmlns:a16="http://schemas.microsoft.com/office/drawing/2014/main" val="4288353855"/>
                    </a:ext>
                  </a:extLst>
                </a:gridCol>
              </a:tblGrid>
              <a:tr h="329636">
                <a:tc>
                  <a:txBody>
                    <a:bodyPr/>
                    <a:lstStyle/>
                    <a:p>
                      <a:r>
                        <a:rPr lang="en-US" sz="1200" dirty="0"/>
                        <a:t>NOTES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363964575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568325"/>
            <a:ext cx="2208213" cy="1241425"/>
          </a:xfrm>
        </p:spPr>
      </p:sp>
      <p:sp>
        <p:nvSpPr>
          <p:cNvPr id="3" name="Notes Placeholder 2"/>
          <p:cNvSpPr>
            <a:spLocks noGrp="1"/>
          </p:cNvSpPr>
          <p:nvPr>
            <p:ph type="body" idx="1"/>
          </p:nvPr>
        </p:nvSpPr>
        <p:spPr/>
        <p:txBody>
          <a:bodyPr/>
          <a:lstStyle/>
          <a:p>
            <a:pPr algn="l"/>
            <a:r>
              <a:rPr lang="en-US" sz="1800" b="1" i="0" u="none" strike="noStrike" baseline="0" dirty="0">
                <a:latin typeface="Museo 700" pitchFamily="50" charset="0"/>
              </a:rPr>
              <a:t>2 MINUTES</a:t>
            </a:r>
          </a:p>
          <a:p>
            <a:pPr algn="l"/>
            <a:endParaRPr lang="en-US" sz="1800" b="0" i="0" u="none" strike="noStrike" baseline="0" dirty="0">
              <a:latin typeface="Museo 700" pitchFamily="50" charset="0"/>
            </a:endParaRPr>
          </a:p>
          <a:p>
            <a:pPr algn="l"/>
            <a:r>
              <a:rPr lang="en-US" sz="1800" b="1" i="0" u="none" strike="noStrike" baseline="0" dirty="0">
                <a:latin typeface="Museo 700" pitchFamily="50" charset="0"/>
              </a:rPr>
              <a:t>REVIEW</a:t>
            </a:r>
            <a:r>
              <a:rPr lang="en-US" sz="1800" b="0" i="0" u="none" strike="noStrike" baseline="0" dirty="0">
                <a:latin typeface="Museo 700" pitchFamily="50" charset="0"/>
              </a:rPr>
              <a:t> </a:t>
            </a:r>
            <a:r>
              <a:rPr lang="en-US" sz="1800" b="0" i="0" u="none" strike="noStrike" baseline="0" dirty="0">
                <a:latin typeface="Museo Sans 300" pitchFamily="50" charset="0"/>
              </a:rPr>
              <a:t>what has been covered so far, discussing Key Reminders as presented on the slide.</a:t>
            </a:r>
            <a:endParaRPr lang="en-US" sz="1800" b="1" i="0" u="none" strike="noStrike" baseline="0" dirty="0">
              <a:solidFill>
                <a:srgbClr val="000000"/>
              </a:solidFill>
              <a:latin typeface="Museo 700"/>
            </a:endParaRPr>
          </a:p>
          <a:p>
            <a:endParaRPr lang="en-US" dirty="0"/>
          </a:p>
          <a:p>
            <a:endParaRPr lang="en-US" dirty="0"/>
          </a:p>
        </p:txBody>
      </p:sp>
      <p:sp>
        <p:nvSpPr>
          <p:cNvPr id="4" name="Header Placeholder 3"/>
          <p:cNvSpPr>
            <a:spLocks noGrp="1"/>
          </p:cNvSpPr>
          <p:nvPr>
            <p:ph type="hdr" sz="quarter"/>
          </p:nvPr>
        </p:nvSpPr>
        <p:spPr/>
        <p:txBody>
          <a:bodyPr/>
          <a:lstStyle/>
          <a:p>
            <a:r>
              <a:rPr lang="en-US" dirty="0"/>
              <a:t>Copy or Retype Slide Headline Here</a:t>
            </a: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27</a:t>
            </a:fld>
            <a:endParaRPr lang="en-US" dirty="0"/>
          </a:p>
        </p:txBody>
      </p:sp>
    </p:spTree>
    <p:extLst>
      <p:ext uri="{BB962C8B-B14F-4D97-AF65-F5344CB8AC3E}">
        <p14:creationId xmlns:p14="http://schemas.microsoft.com/office/powerpoint/2010/main" val="360023437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a:buNone/>
            </a:pPr>
            <a:endParaRPr lang="en-US" sz="1100" b="1" dirty="0">
              <a:solidFill>
                <a:srgbClr val="000000"/>
              </a:solidFill>
              <a:latin typeface="+mn-lt"/>
            </a:endParaRPr>
          </a:p>
          <a:p>
            <a:pPr>
              <a:buNone/>
            </a:pPr>
            <a:endParaRPr lang="en-US" sz="1100" b="1" dirty="0">
              <a:solidFill>
                <a:srgbClr val="000000"/>
              </a:solidFill>
              <a:latin typeface="+mn-lt"/>
            </a:endParaRP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28</a:t>
            </a:fld>
            <a:endParaRPr lang="en-US" dirty="0"/>
          </a:p>
        </p:txBody>
      </p:sp>
    </p:spTree>
    <p:extLst>
      <p:ext uri="{BB962C8B-B14F-4D97-AF65-F5344CB8AC3E}">
        <p14:creationId xmlns:p14="http://schemas.microsoft.com/office/powerpoint/2010/main" val="170874568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defTabSz="966612">
              <a:spcBef>
                <a:spcPts val="211"/>
              </a:spcBef>
              <a:spcAft>
                <a:spcPts val="211"/>
              </a:spcAft>
              <a:defRPr/>
            </a:pPr>
            <a:r>
              <a:rPr lang="en-US" sz="1100" b="1" dirty="0">
                <a:solidFill>
                  <a:srgbClr val="000000"/>
                </a:solidFill>
                <a:latin typeface="Arial" panose="020B0604020202020204" pitchFamily="34" charset="0"/>
              </a:rPr>
              <a:t>2 MINUTES</a:t>
            </a:r>
          </a:p>
          <a:p>
            <a:endParaRPr lang="en-US" sz="1100" b="1"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SAY </a:t>
            </a:r>
            <a:r>
              <a:rPr lang="en-US" sz="1100" dirty="0">
                <a:solidFill>
                  <a:srgbClr val="000000"/>
                </a:solidFill>
                <a:latin typeface="Arial" panose="020B0604020202020204" pitchFamily="34" charset="0"/>
              </a:rPr>
              <a:t>Versatility is a measure of your consistency in adjusting to the Style needs of others. </a:t>
            </a:r>
          </a:p>
          <a:p>
            <a:endParaRPr lang="en-US" sz="1100" dirty="0">
              <a:solidFill>
                <a:srgbClr val="000000"/>
              </a:solidFill>
              <a:latin typeface="Arial" panose="020B0604020202020204" pitchFamily="34" charset="0"/>
            </a:endParaRPr>
          </a:p>
          <a:p>
            <a:pPr marL="171450" indent="-171450">
              <a:buFont typeface="Wingdings" panose="05000000000000000000" pitchFamily="2" charset="2"/>
              <a:buChar char="§"/>
            </a:pPr>
            <a:r>
              <a:rPr lang="en-US" sz="1100" dirty="0">
                <a:solidFill>
                  <a:srgbClr val="000000"/>
                </a:solidFill>
                <a:latin typeface="Arial" panose="020B0604020202020204" pitchFamily="34" charset="0"/>
              </a:rPr>
              <a:t>At the beginning of the program, we reviewed some statistics on Versatility. Research has found that Versatility is a strong predictor of successful job performance. People who consistently show Versatility are more effective in their job performance than people who are inconsistent in their Versatility. </a:t>
            </a:r>
          </a:p>
          <a:p>
            <a:pPr marL="171450" indent="-171450">
              <a:buFont typeface="Wingdings" panose="05000000000000000000" pitchFamily="2" charset="2"/>
              <a:buChar char="§"/>
            </a:pPr>
            <a:endParaRPr lang="en-US" sz="1100" dirty="0">
              <a:solidFill>
                <a:srgbClr val="000000"/>
              </a:solidFill>
              <a:latin typeface="Arial" panose="020B0604020202020204" pitchFamily="34" charset="0"/>
            </a:endParaRPr>
          </a:p>
          <a:p>
            <a:pPr marL="171450" indent="-171450">
              <a:buFont typeface="Wingdings" panose="05000000000000000000" pitchFamily="2" charset="2"/>
              <a:buChar char="§"/>
            </a:pPr>
            <a:r>
              <a:rPr lang="en-US" sz="1100" dirty="0">
                <a:solidFill>
                  <a:srgbClr val="000000"/>
                </a:solidFill>
                <a:latin typeface="Arial" panose="020B0604020202020204" pitchFamily="34" charset="0"/>
              </a:rPr>
              <a:t>Salespeople who have been through SOCIAL STYLE and Versatility training have rated the experience as having a significant impact on their performance in key areas.</a:t>
            </a:r>
          </a:p>
          <a:p>
            <a:pPr marL="171450" indent="-171450">
              <a:buFont typeface="Wingdings" panose="05000000000000000000" pitchFamily="2" charset="2"/>
              <a:buChar char="§"/>
            </a:pPr>
            <a:endParaRPr lang="en-US" sz="1100" dirty="0">
              <a:solidFill>
                <a:srgbClr val="000000"/>
              </a:solidFill>
              <a:latin typeface="Arial" panose="020B0604020202020204" pitchFamily="34" charset="0"/>
            </a:endParaRPr>
          </a:p>
          <a:p>
            <a:pPr marL="171450" indent="-171450">
              <a:buFont typeface="Wingdings" panose="05000000000000000000" pitchFamily="2" charset="2"/>
              <a:buChar char="§"/>
            </a:pPr>
            <a:r>
              <a:rPr lang="en-US" sz="1100" dirty="0">
                <a:solidFill>
                  <a:srgbClr val="000000"/>
                </a:solidFill>
                <a:latin typeface="Arial" panose="020B0604020202020204" pitchFamily="34" charset="0"/>
              </a:rPr>
              <a:t>Versatility is completely within your control, so it is your choice to be versatile with others. </a:t>
            </a:r>
            <a:r>
              <a:rPr lang="en-US" sz="1100" b="0" i="0" u="none" strike="noStrike" baseline="0" dirty="0">
                <a:solidFill>
                  <a:srgbClr val="000000"/>
                </a:solidFill>
                <a:latin typeface="Open Sans" panose="020B0606030504020204"/>
              </a:rPr>
              <a:t>You can be highly versatile with one group and show low Versatility with another group. It depends on the circumstances and how much you value your interpersonal effectiveness with each group. </a:t>
            </a:r>
          </a:p>
          <a:p>
            <a:pPr marL="171450" indent="-171450">
              <a:buFont typeface="Wingdings" panose="05000000000000000000" pitchFamily="2" charset="2"/>
              <a:buChar char="§"/>
            </a:pPr>
            <a:endParaRPr lang="en-US" sz="1100" dirty="0">
              <a:solidFill>
                <a:srgbClr val="000000"/>
              </a:solidFill>
              <a:latin typeface="Arial" panose="020B0604020202020204" pitchFamily="34" charset="0"/>
            </a:endParaRPr>
          </a:p>
          <a:p>
            <a:pPr marL="171450" indent="-171450">
              <a:buFont typeface="Wingdings" panose="05000000000000000000" pitchFamily="2" charset="2"/>
              <a:buChar char="§"/>
            </a:pPr>
            <a:r>
              <a:rPr lang="en-US" sz="1100" dirty="0">
                <a:solidFill>
                  <a:srgbClr val="000000"/>
                </a:solidFill>
                <a:latin typeface="Arial" panose="020B0604020202020204" pitchFamily="34" charset="0"/>
              </a:rPr>
              <a:t>It is completely independent of SOCIAL STYLE: Any Style can show Versatility and be successful. </a:t>
            </a:r>
          </a:p>
          <a:p>
            <a:endParaRPr lang="en-US" sz="1100" dirty="0">
              <a:solidFill>
                <a:srgbClr val="000000"/>
              </a:solidFill>
              <a:latin typeface="Arial" panose="020B0604020202020204" pitchFamily="34" charset="0"/>
            </a:endParaRPr>
          </a:p>
          <a:p>
            <a:pPr marL="171450" indent="-171450">
              <a:buFont typeface="Wingdings" panose="05000000000000000000" pitchFamily="2" charset="2"/>
              <a:buChar char="§"/>
            </a:pPr>
            <a:r>
              <a:rPr lang="en-US" sz="1100" b="0" i="0" u="none" strike="noStrike" baseline="0" dirty="0">
                <a:solidFill>
                  <a:srgbClr val="000000"/>
                </a:solidFill>
                <a:latin typeface="Open Sans" panose="020B0606030504020204"/>
              </a:rPr>
              <a:t>Versatility is NOT the same as likeability. A person can be well liked but not have high Versatility. The opposite can also be true. Versatility helps you develop better working relationships, but it is separate from your personal likeability. </a:t>
            </a:r>
          </a:p>
          <a:p>
            <a:pPr marL="0" indent="0">
              <a:buNone/>
            </a:pPr>
            <a:endParaRPr lang="en-US" sz="1100" b="0" i="0" u="none" strike="noStrike" baseline="0" dirty="0">
              <a:solidFill>
                <a:srgbClr val="000000"/>
              </a:solidFill>
              <a:latin typeface="Open Sans" panose="020B0606030504020204"/>
            </a:endParaRPr>
          </a:p>
          <a:p>
            <a:endParaRPr lang="en-US" sz="1100" dirty="0">
              <a:solidFill>
                <a:srgbClr val="000000"/>
              </a:solidFill>
              <a:latin typeface="Arial" panose="020B0604020202020204" pitchFamily="34" charset="0"/>
            </a:endParaRP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29</a:t>
            </a:fld>
            <a:endParaRPr lang="en-US" dirty="0"/>
          </a:p>
        </p:txBody>
      </p:sp>
      <p:graphicFrame>
        <p:nvGraphicFramePr>
          <p:cNvPr id="7" name="Table 7">
            <a:extLst>
              <a:ext uri="{FF2B5EF4-FFF2-40B4-BE49-F238E27FC236}">
                <a16:creationId xmlns:a16="http://schemas.microsoft.com/office/drawing/2014/main" id="{4D6B6E65-C496-4EBD-85D2-1B72449F7017}"/>
              </a:ext>
            </a:extLst>
          </p:cNvPr>
          <p:cNvGraphicFramePr>
            <a:graphicFrameLocks noGrp="1"/>
          </p:cNvGraphicFramePr>
          <p:nvPr>
            <p:extLst>
              <p:ext uri="{D42A27DB-BD31-4B8C-83A1-F6EECF244321}">
                <p14:modId xmlns:p14="http://schemas.microsoft.com/office/powerpoint/2010/main" val="1571928766"/>
              </p:ext>
            </p:extLst>
          </p:nvPr>
        </p:nvGraphicFramePr>
        <p:xfrm>
          <a:off x="518159" y="5889403"/>
          <a:ext cx="6476300" cy="3115062"/>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46118">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13552834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568325"/>
            <a:ext cx="2208213" cy="1241425"/>
          </a:xfrm>
        </p:spPr>
      </p:sp>
      <p:sp>
        <p:nvSpPr>
          <p:cNvPr id="3" name="Notes Placeholder 2"/>
          <p:cNvSpPr>
            <a:spLocks noGrp="1"/>
          </p:cNvSpPr>
          <p:nvPr>
            <p:ph type="body" idx="1"/>
          </p:nvPr>
        </p:nvSpPr>
        <p:spPr/>
        <p:txBody>
          <a:bodyPr/>
          <a:lstStyle/>
          <a:p>
            <a:pPr defTabSz="966612">
              <a:spcBef>
                <a:spcPts val="211"/>
              </a:spcBef>
              <a:spcAft>
                <a:spcPts val="211"/>
              </a:spcAft>
              <a:defRPr/>
            </a:pPr>
            <a:r>
              <a:rPr lang="en-US" sz="1200" b="1" dirty="0">
                <a:solidFill>
                  <a:srgbClr val="000000"/>
                </a:solidFill>
                <a:latin typeface="Arial" panose="020B0604020202020204" pitchFamily="34" charset="0"/>
              </a:rPr>
              <a:t>2 MINUTES</a:t>
            </a:r>
          </a:p>
          <a:p>
            <a:endParaRPr lang="en-US" sz="1200" b="1" dirty="0">
              <a:solidFill>
                <a:srgbClr val="000000"/>
              </a:solidFill>
              <a:latin typeface="Arial" panose="020B0604020202020204" pitchFamily="34" charset="0"/>
            </a:endParaRPr>
          </a:p>
          <a:p>
            <a:r>
              <a:rPr lang="en-US" sz="1200" b="1" dirty="0">
                <a:solidFill>
                  <a:srgbClr val="000000"/>
                </a:solidFill>
                <a:latin typeface="Arial" panose="020B0604020202020204" pitchFamily="34" charset="0"/>
              </a:rPr>
              <a:t>SAY </a:t>
            </a:r>
            <a:r>
              <a:rPr lang="en-US" sz="1200" b="0" dirty="0">
                <a:solidFill>
                  <a:srgbClr val="000000"/>
                </a:solidFill>
                <a:latin typeface="Arial" panose="020B0604020202020204" pitchFamily="34" charset="0"/>
              </a:rPr>
              <a:t>In the first part of the program, you’ll learn about Style. This will help you understand your customers and how they prefer to interact with you. </a:t>
            </a:r>
          </a:p>
          <a:p>
            <a:endParaRPr lang="en-US" sz="1200" b="0" dirty="0">
              <a:solidFill>
                <a:srgbClr val="000000"/>
              </a:solidFill>
              <a:latin typeface="Arial" panose="020B0604020202020204" pitchFamily="34" charset="0"/>
            </a:endParaRPr>
          </a:p>
          <a:p>
            <a:pPr marL="171450" indent="-171450">
              <a:buFont typeface="Wingdings" panose="05000000000000000000" pitchFamily="2" charset="2"/>
              <a:buChar char="§"/>
            </a:pPr>
            <a:r>
              <a:rPr lang="en-US" sz="1200" b="0" dirty="0">
                <a:solidFill>
                  <a:srgbClr val="000000"/>
                </a:solidFill>
                <a:latin typeface="Arial" panose="020B0604020202020204" pitchFamily="34" charset="0"/>
              </a:rPr>
              <a:t>The second part of the program focuses on Versatility, which is how well you meet</a:t>
            </a:r>
            <a:r>
              <a:rPr lang="en-US" sz="1200" dirty="0">
                <a:solidFill>
                  <a:srgbClr val="000000"/>
                </a:solidFill>
                <a:latin typeface="Arial" panose="020B0604020202020204" pitchFamily="34" charset="0"/>
              </a:rPr>
              <a:t> others’ Style needs. </a:t>
            </a:r>
          </a:p>
          <a:p>
            <a:pPr marL="171450" indent="-171450">
              <a:buFont typeface="Wingdings" panose="05000000000000000000" pitchFamily="2" charset="2"/>
              <a:buChar char="§"/>
            </a:pPr>
            <a:endParaRPr lang="en-US" sz="1200" dirty="0">
              <a:solidFill>
                <a:srgbClr val="000000"/>
              </a:solidFill>
              <a:latin typeface="Arial" panose="020B0604020202020204" pitchFamily="34" charset="0"/>
            </a:endParaRPr>
          </a:p>
          <a:p>
            <a:pPr marL="171450" indent="-171450">
              <a:buFont typeface="Wingdings" panose="05000000000000000000" pitchFamily="2" charset="2"/>
              <a:buChar char="§"/>
            </a:pPr>
            <a:r>
              <a:rPr lang="en-US" sz="1200" dirty="0">
                <a:solidFill>
                  <a:srgbClr val="000000"/>
                </a:solidFill>
                <a:latin typeface="Arial" panose="020B0604020202020204" pitchFamily="34" charset="0"/>
              </a:rPr>
              <a:t>Versatility is the application of SOCIAL STYLE—when you understand your </a:t>
            </a:r>
            <a:r>
              <a:rPr lang="en-US" sz="1200" b="0" dirty="0">
                <a:solidFill>
                  <a:srgbClr val="000000"/>
                </a:solidFill>
                <a:latin typeface="Arial" panose="020B0604020202020204" pitchFamily="34" charset="0"/>
              </a:rPr>
              <a:t>customers</a:t>
            </a:r>
            <a:r>
              <a:rPr lang="en-US" sz="1200" dirty="0">
                <a:solidFill>
                  <a:srgbClr val="000000"/>
                </a:solidFill>
                <a:latin typeface="Arial" panose="020B0604020202020204" pitchFamily="34" charset="0"/>
              </a:rPr>
              <a:t>’ Style needs, you can help them meet those needs. This helps them feel more valued and sets the stage for them to have a better relationship with you. If you consistently show Versatility, you can be more effective.</a:t>
            </a:r>
          </a:p>
          <a:p>
            <a:endParaRPr lang="en-US" sz="1200" dirty="0">
              <a:solidFill>
                <a:srgbClr val="000000"/>
              </a:solidFill>
              <a:latin typeface="Arial" panose="020B0604020202020204" pitchFamily="34" charset="0"/>
            </a:endParaRPr>
          </a:p>
          <a:p>
            <a:pPr marL="171450" indent="-171450">
              <a:buFont typeface="Wingdings" panose="05000000000000000000" pitchFamily="2" charset="2"/>
              <a:buChar char="§"/>
            </a:pPr>
            <a:r>
              <a:rPr lang="en-US" sz="1200" dirty="0">
                <a:solidFill>
                  <a:srgbClr val="000000"/>
                </a:solidFill>
                <a:latin typeface="Arial" panose="020B0604020202020204" pitchFamily="34" charset="0"/>
              </a:rPr>
              <a:t>You can read the stats on this slide. Research has found that SOCIAL STYLE and Versatility is a strong predictor of successful sales performance. </a:t>
            </a:r>
          </a:p>
          <a:p>
            <a:pPr marL="0" indent="0">
              <a:buNone/>
            </a:pPr>
            <a:endParaRPr lang="en-US" sz="1200" b="0" i="0" u="none" strike="noStrike" baseline="0" dirty="0">
              <a:solidFill>
                <a:srgbClr val="000000"/>
              </a:solidFill>
              <a:latin typeface="Open Sans" panose="020B0606030504020204"/>
            </a:endParaRPr>
          </a:p>
        </p:txBody>
      </p:sp>
      <p:sp>
        <p:nvSpPr>
          <p:cNvPr id="4" name="Header Placeholder 3"/>
          <p:cNvSpPr>
            <a:spLocks noGrp="1"/>
          </p:cNvSpPr>
          <p:nvPr>
            <p:ph type="hdr" sz="quarter"/>
          </p:nvPr>
        </p:nvSpPr>
        <p:spPr/>
        <p:txBody>
          <a:bodyPr/>
          <a:lstStyle/>
          <a:p>
            <a:r>
              <a:rPr lang="en-US" dirty="0"/>
              <a:t>Copy or Retype Slide Headline Here</a:t>
            </a: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3</a:t>
            </a:fld>
            <a:endParaRPr lang="en-US" dirty="0"/>
          </a:p>
        </p:txBody>
      </p:sp>
    </p:spTree>
    <p:extLst>
      <p:ext uri="{BB962C8B-B14F-4D97-AF65-F5344CB8AC3E}">
        <p14:creationId xmlns:p14="http://schemas.microsoft.com/office/powerpoint/2010/main" val="372382150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486211" y="2592817"/>
            <a:ext cx="6071532" cy="6173788"/>
          </a:xfrm>
        </p:spPr>
        <p:txBody>
          <a:bodyPr/>
          <a:lstStyle/>
          <a:p>
            <a:pPr defTabSz="966612">
              <a:spcBef>
                <a:spcPts val="211"/>
              </a:spcBef>
              <a:spcAft>
                <a:spcPts val="211"/>
              </a:spcAft>
              <a:defRPr/>
            </a:pPr>
            <a:r>
              <a:rPr lang="en-US" sz="1200" b="1" dirty="0">
                <a:solidFill>
                  <a:srgbClr val="000000"/>
                </a:solidFill>
                <a:latin typeface="Arial" panose="020B0604020202020204" pitchFamily="34" charset="0"/>
              </a:rPr>
              <a:t>3 Minutes (Workbook, page 24)</a:t>
            </a:r>
          </a:p>
          <a:p>
            <a:endParaRPr lang="en-US" sz="1200" b="1" dirty="0">
              <a:solidFill>
                <a:srgbClr val="000000"/>
              </a:solidFill>
              <a:latin typeface="Arial" panose="020B0604020202020204" pitchFamily="34" charset="0"/>
            </a:endParaRPr>
          </a:p>
          <a:p>
            <a:pPr defTabSz="966612">
              <a:spcBef>
                <a:spcPts val="211"/>
              </a:spcBef>
              <a:spcAft>
                <a:spcPts val="211"/>
              </a:spcAft>
              <a:defRPr/>
            </a:pPr>
            <a:r>
              <a:rPr lang="en-US" sz="1800" b="1" i="0" u="none" strike="noStrike" baseline="0" dirty="0">
                <a:latin typeface="Museo-700"/>
              </a:rPr>
              <a:t>ASK</a:t>
            </a:r>
            <a:r>
              <a:rPr lang="en-US" sz="1800" b="0" i="0" u="none" strike="noStrike" baseline="0" dirty="0">
                <a:latin typeface="Museo-700"/>
              </a:rPr>
              <a:t> </a:t>
            </a:r>
            <a:r>
              <a:rPr lang="en-US" sz="1800" b="0" i="0" u="none" strike="noStrike" baseline="0" dirty="0">
                <a:latin typeface="MuseoSans-300"/>
              </a:rPr>
              <a:t>participants to turn to page 24 of their Participant Workbook.</a:t>
            </a:r>
          </a:p>
          <a:p>
            <a:pPr defTabSz="966612">
              <a:spcBef>
                <a:spcPts val="211"/>
              </a:spcBef>
              <a:spcAft>
                <a:spcPts val="211"/>
              </a:spcAft>
              <a:defRPr/>
            </a:pPr>
            <a:endParaRPr lang="en-US" sz="1800" b="0" i="0" u="none" strike="noStrike" baseline="0" dirty="0">
              <a:solidFill>
                <a:srgbClr val="000000"/>
              </a:solidFill>
              <a:latin typeface="MuseoSans-300"/>
            </a:endParaRPr>
          </a:p>
          <a:p>
            <a:pPr defTabSz="966612">
              <a:spcBef>
                <a:spcPts val="211"/>
              </a:spcBef>
              <a:spcAft>
                <a:spcPts val="211"/>
              </a:spcAft>
              <a:defRPr/>
            </a:pPr>
            <a:r>
              <a:rPr lang="en-US" sz="1800" b="1" i="0" u="none" strike="noStrike" baseline="0" dirty="0">
                <a:solidFill>
                  <a:srgbClr val="000000"/>
                </a:solidFill>
                <a:latin typeface="MuseoSans-300"/>
              </a:rPr>
              <a:t>Online Profile Only:</a:t>
            </a:r>
          </a:p>
          <a:p>
            <a:pPr defTabSz="966612">
              <a:spcBef>
                <a:spcPts val="211"/>
              </a:spcBef>
              <a:spcAft>
                <a:spcPts val="211"/>
              </a:spcAft>
              <a:defRPr/>
            </a:pPr>
            <a:r>
              <a:rPr lang="en-US" sz="1200" b="1" dirty="0">
                <a:solidFill>
                  <a:srgbClr val="000000"/>
                </a:solidFill>
                <a:latin typeface="Arial" panose="020B0604020202020204" pitchFamily="34" charset="0"/>
              </a:rPr>
              <a:t>SAY </a:t>
            </a:r>
            <a:r>
              <a:rPr lang="en-US" sz="1200" dirty="0"/>
              <a:t>We measure Versatility on a scale ranging from W to Z. These are normed quartiles, just like Assertiveness and Responsiveness.</a:t>
            </a:r>
          </a:p>
          <a:p>
            <a:endParaRPr lang="en-US" sz="1200" b="1" dirty="0">
              <a:solidFill>
                <a:srgbClr val="000000"/>
              </a:solidFill>
              <a:latin typeface="Arial" panose="020B0604020202020204" pitchFamily="34" charset="0"/>
            </a:endParaRPr>
          </a:p>
          <a:p>
            <a:r>
              <a:rPr lang="en-US" sz="1200" dirty="0"/>
              <a:t>When you aren’t consistent in your behavior, you’re usually focusing on your own Style needs. When you consistently show Versatility, you’re focusing on meeting others’ Style needs.</a:t>
            </a:r>
            <a:r>
              <a:rPr lang="en-US" sz="1200" dirty="0">
                <a:solidFill>
                  <a:srgbClr val="000000"/>
                </a:solidFill>
                <a:latin typeface="Arial" panose="020B0604020202020204" pitchFamily="34" charset="0"/>
              </a:rPr>
              <a:t> </a:t>
            </a:r>
          </a:p>
          <a:p>
            <a:endParaRPr lang="en-US" sz="1200" dirty="0">
              <a:solidFill>
                <a:srgbClr val="000000"/>
              </a:solidFill>
              <a:latin typeface="Arial" panose="020B0604020202020204" pitchFamily="34" charset="0"/>
            </a:endParaRPr>
          </a:p>
          <a:p>
            <a:r>
              <a:rPr lang="en-US" sz="1200" dirty="0">
                <a:solidFill>
                  <a:srgbClr val="000000"/>
                </a:solidFill>
                <a:latin typeface="Arial" panose="020B0604020202020204" pitchFamily="34" charset="0"/>
              </a:rPr>
              <a:t>Your profile will show your results on this scale, ranging from W (not consistent) to Z (very consistent).</a:t>
            </a:r>
          </a:p>
          <a:p>
            <a:pPr>
              <a:buNone/>
            </a:pPr>
            <a:endParaRPr lang="en-US" sz="1200" dirty="0">
              <a:solidFill>
                <a:srgbClr val="000000"/>
              </a:solidFill>
              <a:latin typeface="Arial" panose="020B0604020202020204" pitchFamily="34" charset="0"/>
            </a:endParaRPr>
          </a:p>
          <a:p>
            <a:pPr>
              <a:buNone/>
            </a:pPr>
            <a:r>
              <a:rPr lang="en-US" sz="1200" b="1" dirty="0">
                <a:solidFill>
                  <a:srgbClr val="000000"/>
                </a:solidFill>
                <a:latin typeface="Arial" panose="020B0604020202020204" pitchFamily="34" charset="0"/>
              </a:rPr>
              <a:t>Paper Questionnaires Only:</a:t>
            </a:r>
          </a:p>
          <a:p>
            <a:pPr>
              <a:buNone/>
            </a:pPr>
            <a:r>
              <a:rPr lang="en-US" sz="1200" b="0" dirty="0">
                <a:solidFill>
                  <a:srgbClr val="000000"/>
                </a:solidFill>
                <a:latin typeface="Arial" panose="020B0604020202020204" pitchFamily="34" charset="0"/>
              </a:rPr>
              <a:t>Will measure High, Medium or Low</a:t>
            </a:r>
          </a:p>
          <a:p>
            <a:pPr>
              <a:buNone/>
            </a:pPr>
            <a:endParaRPr lang="en-US" sz="1200" b="0" dirty="0">
              <a:solidFill>
                <a:srgbClr val="000000"/>
              </a:solidFill>
              <a:latin typeface="Arial" panose="020B0604020202020204" pitchFamily="34" charset="0"/>
            </a:endParaRPr>
          </a:p>
          <a:p>
            <a:pPr>
              <a:buNone/>
            </a:pPr>
            <a:r>
              <a:rPr lang="en-US" sz="1200" b="1" dirty="0">
                <a:solidFill>
                  <a:srgbClr val="000000"/>
                </a:solidFill>
                <a:latin typeface="Arial" panose="020B0604020202020204" pitchFamily="34" charset="0"/>
              </a:rPr>
              <a:t>Click to show next graphic</a:t>
            </a:r>
            <a:endParaRPr lang="en-US" sz="1200" b="0" dirty="0">
              <a:solidFill>
                <a:srgbClr val="000000"/>
              </a:solidFill>
              <a:latin typeface="Arial" panose="020B0604020202020204" pitchFamily="34" charset="0"/>
            </a:endParaRPr>
          </a:p>
          <a:p>
            <a:pPr>
              <a:buNone/>
            </a:pPr>
            <a:endParaRPr lang="en-US" sz="1200" b="0" dirty="0">
              <a:solidFill>
                <a:srgbClr val="000000"/>
              </a:solidFill>
              <a:latin typeface="Arial" panose="020B0604020202020204" pitchFamily="34" charset="0"/>
            </a:endParaRPr>
          </a:p>
          <a:p>
            <a:pPr>
              <a:buNone/>
            </a:pPr>
            <a:r>
              <a:rPr lang="en-US" sz="1200" b="0" dirty="0">
                <a:solidFill>
                  <a:srgbClr val="000000"/>
                </a:solidFill>
                <a:latin typeface="Arial" panose="020B0604020202020204" pitchFamily="34" charset="0"/>
              </a:rPr>
              <a:t>Your workbooks might show a graphic similar to this, with low, medium, and high. This is just another way of explaining Versatility. Just remember, the key point is that Versatility is under your control, and the more consistently you behave with Versatility the more effective you will be.</a:t>
            </a:r>
          </a:p>
          <a:p>
            <a:pPr>
              <a:buNone/>
            </a:pPr>
            <a:endParaRPr lang="en-US" sz="1200" b="1" dirty="0">
              <a:solidFill>
                <a:srgbClr val="000000"/>
              </a:solidFill>
              <a:latin typeface="Arial" panose="020B0604020202020204" pitchFamily="34" charset="0"/>
            </a:endParaRPr>
          </a:p>
        </p:txBody>
      </p:sp>
      <p:sp>
        <p:nvSpPr>
          <p:cNvPr id="4" name="Header Placeholder 3"/>
          <p:cNvSpPr>
            <a:spLocks noGrp="1"/>
          </p:cNvSpPr>
          <p:nvPr>
            <p:ph type="hdr" sz="quarter"/>
          </p:nvPr>
        </p:nvSpPr>
        <p:spPr>
          <a:xfrm>
            <a:off x="486211" y="2021317"/>
            <a:ext cx="6071532" cy="458788"/>
          </a:xfrm>
        </p:spPr>
        <p:txBody>
          <a:bodyPr/>
          <a:lstStyle/>
          <a:p>
            <a:r>
              <a:rPr lang="en-US" dirty="0" err="1"/>
              <a:t>Versatility：A</a:t>
            </a:r>
            <a:r>
              <a:rPr lang="en-US" dirty="0"/>
              <a:t> measure of interpersonal effectiveness when working with others</a:t>
            </a: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30</a:t>
            </a:fld>
            <a:endParaRPr lang="en-US" dirty="0"/>
          </a:p>
        </p:txBody>
      </p:sp>
      <p:sp>
        <p:nvSpPr>
          <p:cNvPr id="15" name="Slide Image Placeholder 14">
            <a:extLst>
              <a:ext uri="{FF2B5EF4-FFF2-40B4-BE49-F238E27FC236}">
                <a16:creationId xmlns:a16="http://schemas.microsoft.com/office/drawing/2014/main" id="{895FF9BE-8EC5-4AD2-A0A2-38F6144D0933}"/>
              </a:ext>
            </a:extLst>
          </p:cNvPr>
          <p:cNvSpPr>
            <a:spLocks noGrp="1" noRot="1" noChangeAspect="1"/>
          </p:cNvSpPr>
          <p:nvPr>
            <p:ph type="sldImg"/>
          </p:nvPr>
        </p:nvSpPr>
        <p:spPr>
          <a:xfrm>
            <a:off x="485775" y="568325"/>
            <a:ext cx="2208213" cy="1241425"/>
          </a:xfrm>
        </p:spPr>
      </p:sp>
    </p:spTree>
    <p:extLst>
      <p:ext uri="{BB962C8B-B14F-4D97-AF65-F5344CB8AC3E}">
        <p14:creationId xmlns:p14="http://schemas.microsoft.com/office/powerpoint/2010/main" val="340322571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algn="l"/>
            <a:r>
              <a:rPr lang="en-US" sz="1100" b="1" i="0" u="none" strike="noStrike" baseline="0" dirty="0">
                <a:latin typeface="+mj-lt"/>
              </a:rPr>
              <a:t>5 MINUTES</a:t>
            </a:r>
            <a:r>
              <a:rPr lang="en-US" sz="1100" b="1" i="0" u="none" strike="noStrike" baseline="0" dirty="0">
                <a:latin typeface="Museo-700"/>
              </a:rPr>
              <a:t> (Workbook, pages 25-28)</a:t>
            </a:r>
            <a:endParaRPr lang="en-US" sz="1100" b="1" i="0" u="none" strike="noStrike" baseline="0" dirty="0">
              <a:latin typeface="+mj-lt"/>
            </a:endParaRPr>
          </a:p>
          <a:p>
            <a:pPr algn="l"/>
            <a:endParaRPr lang="en-US" sz="1100" b="0" i="0" u="none" strike="noStrike" baseline="0" dirty="0">
              <a:latin typeface="+mj-lt"/>
            </a:endParaRPr>
          </a:p>
          <a:p>
            <a:pPr>
              <a:spcBef>
                <a:spcPts val="0"/>
              </a:spcBef>
              <a:buNone/>
              <a:defRPr/>
            </a:pPr>
            <a:r>
              <a:rPr lang="en-US" sz="1100" b="1" i="0" u="none" strike="noStrike" baseline="0" dirty="0">
                <a:latin typeface="+mj-lt"/>
              </a:rPr>
              <a:t>ASK</a:t>
            </a:r>
            <a:r>
              <a:rPr lang="en-US" sz="1100" b="0" i="0" u="none" strike="noStrike" baseline="0" dirty="0">
                <a:latin typeface="+mj-lt"/>
              </a:rPr>
              <a:t> participants to turn to pages 25 through 28 in the Participant Workbook.</a:t>
            </a:r>
          </a:p>
          <a:p>
            <a:pPr>
              <a:spcBef>
                <a:spcPts val="0"/>
              </a:spcBef>
              <a:buNone/>
              <a:defRPr/>
            </a:pPr>
            <a:endParaRPr lang="en-US" sz="1100" b="0" i="0" u="none" strike="noStrike" baseline="0" dirty="0">
              <a:latin typeface="+mj-lt"/>
            </a:endParaRPr>
          </a:p>
          <a:p>
            <a:pPr>
              <a:spcBef>
                <a:spcPts val="0"/>
              </a:spcBef>
              <a:buNone/>
              <a:defRPr/>
            </a:pPr>
            <a:r>
              <a:rPr lang="en-US" sz="1100" i="1" dirty="0">
                <a:latin typeface="Arial" panose="020B0604020202020204" pitchFamily="34" charset="0"/>
              </a:rPr>
              <a:t>Image remains a part of the Versatility model because it’s important for building relationships. Describe Versatility in a timeline:</a:t>
            </a:r>
          </a:p>
          <a:p>
            <a:pPr>
              <a:spcBef>
                <a:spcPts val="0"/>
              </a:spcBef>
              <a:buNone/>
              <a:defRPr/>
            </a:pPr>
            <a:endParaRPr lang="en-US" sz="1100" dirty="0">
              <a:latin typeface="Arial" panose="020B0604020202020204" pitchFamily="34" charset="0"/>
            </a:endParaRPr>
          </a:p>
          <a:p>
            <a:pPr marL="0" marR="0" lvl="0" indent="0" algn="l" defTabSz="914400" rtl="0" eaLnBrk="1" fontAlgn="auto" latinLnBrk="0" hangingPunct="1">
              <a:lnSpc>
                <a:spcPct val="100000"/>
              </a:lnSpc>
              <a:spcBef>
                <a:spcPts val="0"/>
              </a:spcBef>
              <a:spcAft>
                <a:spcPts val="200"/>
              </a:spcAft>
              <a:buClrTx/>
              <a:buSzTx/>
              <a:buFont typeface="Arial" panose="020B0604020202020204" pitchFamily="34" charset="0"/>
              <a:buNone/>
              <a:tabLst/>
              <a:defRPr/>
            </a:pPr>
            <a:r>
              <a:rPr lang="en-US" sz="1100" b="1" i="0" dirty="0">
                <a:latin typeface="Arial" panose="020B0604020202020204" pitchFamily="34" charset="0"/>
              </a:rPr>
              <a:t>SAY </a:t>
            </a:r>
            <a:r>
              <a:rPr lang="en-US" sz="1100" i="0" dirty="0">
                <a:latin typeface="Arial" panose="020B0604020202020204" pitchFamily="34" charset="0"/>
              </a:rPr>
              <a:t>You show Versatility in four areas. Let me describe these as a timeline.</a:t>
            </a:r>
          </a:p>
          <a:p>
            <a:pPr>
              <a:spcBef>
                <a:spcPts val="0"/>
              </a:spcBef>
              <a:buNone/>
              <a:defRPr/>
            </a:pPr>
            <a:endParaRPr lang="en-US" sz="1100" dirty="0">
              <a:latin typeface="Arial" panose="020B0604020202020204" pitchFamily="34" charset="0"/>
            </a:endParaRPr>
          </a:p>
          <a:p>
            <a:pPr>
              <a:spcBef>
                <a:spcPts val="0"/>
              </a:spcBef>
              <a:buNone/>
              <a:defRPr/>
            </a:pPr>
            <a:r>
              <a:rPr lang="en-US" sz="1100" b="1" dirty="0">
                <a:latin typeface="Arial" panose="020B0604020202020204" pitchFamily="34" charset="0"/>
              </a:rPr>
              <a:t>Image</a:t>
            </a:r>
            <a:r>
              <a:rPr lang="en-US" sz="1100" dirty="0">
                <a:latin typeface="Arial" panose="020B0604020202020204" pitchFamily="34" charset="0"/>
              </a:rPr>
              <a:t> – When you first meet a new person at work, you form an impression about this person based on what you see, consciously or not. Essentially Image is a first impression: Are you dressed appropriately for the situation, for the work culture, for the client, and so on?</a:t>
            </a:r>
          </a:p>
          <a:p>
            <a:pPr>
              <a:spcBef>
                <a:spcPts val="0"/>
              </a:spcBef>
              <a:buNone/>
              <a:defRPr/>
            </a:pPr>
            <a:endParaRPr lang="en-US" sz="1100" dirty="0">
              <a:latin typeface="Arial" panose="020B0604020202020204" pitchFamily="34" charset="0"/>
            </a:endParaRPr>
          </a:p>
          <a:p>
            <a:r>
              <a:rPr lang="en-US" sz="1100" b="1" dirty="0">
                <a:latin typeface="Arial" panose="020B0604020202020204" pitchFamily="34" charset="0"/>
              </a:rPr>
              <a:t>ONLINE PROFILE</a:t>
            </a:r>
            <a:r>
              <a:rPr lang="en-US" sz="1100" dirty="0">
                <a:latin typeface="Arial" panose="020B0604020202020204" pitchFamily="34" charset="0"/>
              </a:rPr>
              <a:t>: Note that </a:t>
            </a:r>
            <a:r>
              <a:rPr lang="en-US" sz="1100" b="1" dirty="0">
                <a:latin typeface="Arial" panose="020B0604020202020204" pitchFamily="34" charset="0"/>
              </a:rPr>
              <a:t>Image is not measured as part of your Profile</a:t>
            </a:r>
            <a:r>
              <a:rPr lang="en-US" sz="1100" dirty="0">
                <a:latin typeface="Arial" panose="020B0604020202020204" pitchFamily="34" charset="0"/>
              </a:rPr>
              <a:t>. This is </a:t>
            </a:r>
            <a:r>
              <a:rPr lang="en-US" sz="1100" dirty="0"/>
              <a:t>because:</a:t>
            </a:r>
          </a:p>
          <a:p>
            <a:pPr marL="181240" indent="-181240">
              <a:buFont typeface="Arial" panose="020B0604020202020204" pitchFamily="34" charset="0"/>
              <a:buChar char="•"/>
            </a:pPr>
            <a:r>
              <a:rPr lang="en-US" sz="1100" dirty="0"/>
              <a:t>Image is difficult to observe in virtual environments. We can’t observe very well how people are dressed, and because there are a wide variety of dress codes, even within companies and teams, it is less relevant to measure Image in this way.</a:t>
            </a:r>
          </a:p>
          <a:p>
            <a:pPr marL="181240" indent="-181240">
              <a:buFont typeface="Arial" panose="020B0604020202020204" pitchFamily="34" charset="0"/>
              <a:buChar char="•"/>
            </a:pPr>
            <a:r>
              <a:rPr lang="en-US" sz="1100" dirty="0"/>
              <a:t>Raters don’t always like answering questions about people’s Image without understanding the context of how Image is explained in training.</a:t>
            </a:r>
          </a:p>
          <a:p>
            <a:pPr marL="181240" indent="-181240">
              <a:buFont typeface="Arial" panose="020B0604020202020204" pitchFamily="34" charset="0"/>
              <a:buChar char="•"/>
            </a:pPr>
            <a:r>
              <a:rPr lang="en-US" sz="1100" dirty="0"/>
              <a:t>Image is still important for many people and companies, which is why it’s part of the model. However, you won’t receive a measure of your Image.</a:t>
            </a:r>
          </a:p>
          <a:p>
            <a:endParaRPr lang="en-US" sz="1100" dirty="0"/>
          </a:p>
          <a:p>
            <a:pPr>
              <a:spcBef>
                <a:spcPts val="0"/>
              </a:spcBef>
              <a:buNone/>
              <a:defRPr/>
            </a:pPr>
            <a:r>
              <a:rPr lang="en-US" sz="1100" b="1" dirty="0">
                <a:latin typeface="Arial" panose="020B0604020202020204" pitchFamily="34" charset="0"/>
              </a:rPr>
              <a:t>Presentation</a:t>
            </a:r>
            <a:r>
              <a:rPr lang="en-US" sz="1100" dirty="0">
                <a:latin typeface="Arial" panose="020B0604020202020204" pitchFamily="34" charset="0"/>
              </a:rPr>
              <a:t> – When that person communicates in meetings or other public venues, you’ll notice how clear they are at helping people understand their points. Do they use clear language? Are their examples effective? Do they take others’ Styles into account?</a:t>
            </a:r>
          </a:p>
          <a:p>
            <a:pPr>
              <a:spcBef>
                <a:spcPts val="0"/>
              </a:spcBef>
              <a:buNone/>
              <a:defRPr/>
            </a:pPr>
            <a:endParaRPr lang="en-US" sz="1100" dirty="0">
              <a:latin typeface="Arial" panose="020B0604020202020204" pitchFamily="34" charset="0"/>
            </a:endParaRPr>
          </a:p>
          <a:p>
            <a:pPr>
              <a:spcBef>
                <a:spcPts val="0"/>
              </a:spcBef>
              <a:buNone/>
              <a:defRPr/>
            </a:pPr>
            <a:r>
              <a:rPr lang="en-US" sz="1100" b="1" dirty="0">
                <a:latin typeface="Arial" panose="020B0604020202020204" pitchFamily="34" charset="0"/>
                <a:cs typeface="Arial" panose="020B0604020202020204" pitchFamily="34" charset="0"/>
              </a:rPr>
              <a:t>Competence</a:t>
            </a:r>
            <a:r>
              <a:rPr lang="en-US" sz="1100" dirty="0">
                <a:latin typeface="Arial" panose="020B0604020202020204" pitchFamily="34" charset="0"/>
                <a:cs typeface="Arial" panose="020B0604020202020204" pitchFamily="34" charset="0"/>
              </a:rPr>
              <a:t> – Over time, you’ll observe this person in a variety of situations. Are they reliable and do they persevere during difficult times? Are they flexible when change happens? Are they optimistic most of the time? Do they show creativity?</a:t>
            </a:r>
          </a:p>
          <a:p>
            <a:pPr>
              <a:spcBef>
                <a:spcPts val="0"/>
              </a:spcBef>
              <a:buNone/>
              <a:defRPr/>
            </a:pPr>
            <a:endParaRPr lang="en-US" sz="1100" dirty="0">
              <a:solidFill>
                <a:srgbClr val="000000"/>
              </a:solidFill>
              <a:latin typeface="Arial" panose="020B0604020202020204" pitchFamily="34" charset="0"/>
              <a:cs typeface="Arial" panose="020B0604020202020204" pitchFamily="34" charset="0"/>
            </a:endParaRPr>
          </a:p>
          <a:p>
            <a:pPr>
              <a:spcBef>
                <a:spcPts val="0"/>
              </a:spcBef>
              <a:buNone/>
              <a:defRPr/>
            </a:pPr>
            <a:r>
              <a:rPr lang="en-US" sz="1100" b="1" dirty="0">
                <a:solidFill>
                  <a:srgbClr val="000000"/>
                </a:solidFill>
                <a:latin typeface="Arial" panose="020B0604020202020204" pitchFamily="34" charset="0"/>
                <a:cs typeface="Arial" panose="020B0604020202020204" pitchFamily="34" charset="0"/>
              </a:rPr>
              <a:t>Feedback</a:t>
            </a:r>
            <a:r>
              <a:rPr lang="en-US" sz="1100" dirty="0">
                <a:solidFill>
                  <a:srgbClr val="000000"/>
                </a:solidFill>
                <a:latin typeface="Arial" panose="020B0604020202020204" pitchFamily="34" charset="0"/>
                <a:cs typeface="Arial" panose="020B0604020202020204" pitchFamily="34" charset="0"/>
              </a:rPr>
              <a:t> – Finally, this is the most interpersonal part of Versatility. Are they a good listener? Do they show empathy for others’ situations? Do they meet the needs of other people’s Styles? Do they develop good relationships with others?</a:t>
            </a:r>
            <a:endParaRPr lang="en-US" sz="1100" dirty="0">
              <a:solidFill>
                <a:schemeClr val="tx2"/>
              </a:solidFill>
              <a:latin typeface="Arial" charset="0"/>
              <a:cs typeface="Arial" charset="0"/>
            </a:endParaRPr>
          </a:p>
          <a:p>
            <a:endParaRPr lang="en-US" sz="1100" dirty="0"/>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31</a:t>
            </a:fld>
            <a:endParaRPr lang="en-US" dirty="0"/>
          </a:p>
        </p:txBody>
      </p:sp>
    </p:spTree>
    <p:extLst>
      <p:ext uri="{BB962C8B-B14F-4D97-AF65-F5344CB8AC3E}">
        <p14:creationId xmlns:p14="http://schemas.microsoft.com/office/powerpoint/2010/main" val="203046678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r>
              <a:rPr lang="en-US" b="0" dirty="0"/>
              <a:t>If using the online profile, use the following slides.</a:t>
            </a:r>
          </a:p>
          <a:p>
            <a:endParaRPr lang="en-US" b="0" dirty="0"/>
          </a:p>
          <a:p>
            <a:r>
              <a:rPr lang="en-US" b="0" dirty="0"/>
              <a:t>Note that if delivering virtually, participants will need to have received their profiles prior to the program.</a:t>
            </a:r>
          </a:p>
          <a:p>
            <a:endParaRPr lang="en-US" b="0" dirty="0"/>
          </a:p>
          <a:p>
            <a:r>
              <a:rPr lang="en-US" b="0" dirty="0"/>
              <a:t>Check the Session Status Report and Composite Report to understand which participants have completed their profiles, and the breakdown of Versatility within your program.</a:t>
            </a:r>
          </a:p>
          <a:p>
            <a:endParaRPr lang="en-US" b="0" dirty="0"/>
          </a:p>
          <a:p>
            <a:endParaRPr lang="en-US" dirty="0"/>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32</a:t>
            </a:fld>
            <a:endParaRPr lang="en-US" dirty="0"/>
          </a:p>
        </p:txBody>
      </p:sp>
      <p:graphicFrame>
        <p:nvGraphicFramePr>
          <p:cNvPr id="7" name="Table 7">
            <a:extLst>
              <a:ext uri="{FF2B5EF4-FFF2-40B4-BE49-F238E27FC236}">
                <a16:creationId xmlns:a16="http://schemas.microsoft.com/office/drawing/2014/main" id="{88D82F9A-07C6-4C10-A561-20079DEC4AD7}"/>
              </a:ext>
            </a:extLst>
          </p:cNvPr>
          <p:cNvGraphicFramePr>
            <a:graphicFrameLocks noGrp="1"/>
          </p:cNvGraphicFramePr>
          <p:nvPr>
            <p:extLst>
              <p:ext uri="{D42A27DB-BD31-4B8C-83A1-F6EECF244321}">
                <p14:modId xmlns:p14="http://schemas.microsoft.com/office/powerpoint/2010/main" val="1108459358"/>
              </p:ext>
            </p:extLst>
          </p:nvPr>
        </p:nvGraphicFramePr>
        <p:xfrm>
          <a:off x="518159" y="5889403"/>
          <a:ext cx="6476300" cy="3115062"/>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46118">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342768761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defTabSz="966612">
              <a:spcBef>
                <a:spcPts val="211"/>
              </a:spcBef>
              <a:spcAft>
                <a:spcPts val="211"/>
              </a:spcAft>
              <a:defRPr/>
            </a:pPr>
            <a:r>
              <a:rPr lang="en-US" sz="1100" b="1" dirty="0">
                <a:solidFill>
                  <a:srgbClr val="000000"/>
                </a:solidFill>
                <a:latin typeface="Arial" panose="020B0604020202020204" pitchFamily="34" charset="0"/>
              </a:rPr>
              <a:t>5 MINUTES</a:t>
            </a:r>
          </a:p>
          <a:p>
            <a:pPr marL="0" marR="0" lvl="0" indent="0" algn="l" defTabSz="914400" rtl="0" eaLnBrk="1" fontAlgn="auto" latinLnBrk="0" hangingPunct="1">
              <a:lnSpc>
                <a:spcPct val="100000"/>
              </a:lnSpc>
              <a:spcBef>
                <a:spcPts val="200"/>
              </a:spcBef>
              <a:spcAft>
                <a:spcPts val="200"/>
              </a:spcAft>
              <a:buClrTx/>
              <a:buSzTx/>
              <a:buFont typeface="Arial" panose="020B0604020202020204" pitchFamily="34" charset="0"/>
              <a:buChar char="​"/>
              <a:tabLst/>
              <a:defRPr/>
            </a:pPr>
            <a:endParaRPr lang="en-US" sz="1100" b="1" dirty="0"/>
          </a:p>
          <a:p>
            <a:pPr marL="0" marR="0" lvl="0" indent="0" algn="l" defTabSz="914400" rtl="0" eaLnBrk="1" fontAlgn="auto" latinLnBrk="0" hangingPunct="1">
              <a:lnSpc>
                <a:spcPct val="100000"/>
              </a:lnSpc>
              <a:spcBef>
                <a:spcPts val="200"/>
              </a:spcBef>
              <a:spcAft>
                <a:spcPts val="200"/>
              </a:spcAft>
              <a:buClrTx/>
              <a:buSzTx/>
              <a:buFont typeface="Arial" panose="020B0604020202020204" pitchFamily="34" charset="0"/>
              <a:buChar char="​"/>
              <a:tabLst/>
              <a:defRPr/>
            </a:pPr>
            <a:r>
              <a:rPr lang="en-US" sz="1100" b="1" dirty="0"/>
              <a:t>THIS SLIDE ONLY USED WITH ONLINE PROFILE.</a:t>
            </a:r>
          </a:p>
          <a:p>
            <a:endParaRPr lang="en-US" sz="1100" b="1" dirty="0">
              <a:solidFill>
                <a:srgbClr val="000000"/>
              </a:solidFill>
              <a:latin typeface="Arial" panose="020B0604020202020204" pitchFamily="34" charset="0"/>
            </a:endParaRPr>
          </a:p>
          <a:p>
            <a:pPr defTabSz="966612">
              <a:spcBef>
                <a:spcPts val="211"/>
              </a:spcBef>
              <a:spcAft>
                <a:spcPts val="211"/>
              </a:spcAft>
              <a:defRPr/>
            </a:pPr>
            <a:r>
              <a:rPr lang="en-US" sz="1100" b="1" dirty="0">
                <a:solidFill>
                  <a:srgbClr val="000000"/>
                </a:solidFill>
                <a:latin typeface="Arial" panose="020B0604020202020204" pitchFamily="34" charset="0"/>
              </a:rPr>
              <a:t>SAY </a:t>
            </a:r>
            <a:r>
              <a:rPr lang="en-US" sz="1100" dirty="0"/>
              <a:t>We measure Versatility on a scale ranging from W to Z. These are normed quartiles, just like Assertiveness and Responsiveness.</a:t>
            </a:r>
          </a:p>
          <a:p>
            <a:endParaRPr lang="en-US" sz="1100" b="1" dirty="0">
              <a:solidFill>
                <a:srgbClr val="000000"/>
              </a:solidFill>
              <a:latin typeface="Arial" panose="020B0604020202020204" pitchFamily="34" charset="0"/>
            </a:endParaRPr>
          </a:p>
          <a:p>
            <a:pPr marL="0" marR="0" lvl="0" indent="0" algn="l" defTabSz="914400" rtl="0" eaLnBrk="1" fontAlgn="auto" latinLnBrk="0" hangingPunct="1">
              <a:lnSpc>
                <a:spcPct val="100000"/>
              </a:lnSpc>
              <a:spcBef>
                <a:spcPts val="200"/>
              </a:spcBef>
              <a:spcAft>
                <a:spcPts val="200"/>
              </a:spcAft>
              <a:buClrTx/>
              <a:buSzTx/>
              <a:buFont typeface="Georgia Pro" panose="02040502050405020303" pitchFamily="18" charset="0"/>
              <a:buChar char="​"/>
              <a:tabLst/>
              <a:defRPr/>
            </a:pPr>
            <a:r>
              <a:rPr lang="en-US" sz="1100" dirty="0"/>
              <a:t>When you are not consistent in your behavior, you’re usually focusing on your own Style needs. When you consistently show Versatility, you’re focusing on meeting others’ Style </a:t>
            </a:r>
            <a:r>
              <a:rPr lang="en-US" sz="1100" dirty="0">
                <a:latin typeface="+mj-lt"/>
              </a:rPr>
              <a:t>needs, which reduces their tension. </a:t>
            </a:r>
            <a:r>
              <a:rPr lang="en-US" sz="1100" b="0" i="0" u="none" strike="noStrike" baseline="0" dirty="0">
                <a:solidFill>
                  <a:srgbClr val="000000"/>
                </a:solidFill>
                <a:latin typeface="+mj-lt"/>
              </a:rPr>
              <a:t>When you are consistent, the more effective you will be. </a:t>
            </a:r>
          </a:p>
          <a:p>
            <a:endParaRPr lang="en-US" sz="1100" dirty="0">
              <a:solidFill>
                <a:srgbClr val="000000"/>
              </a:solidFill>
              <a:latin typeface="Arial" panose="020B0604020202020204" pitchFamily="34" charset="0"/>
            </a:endParaRPr>
          </a:p>
          <a:p>
            <a:r>
              <a:rPr lang="en-US" sz="1100" dirty="0">
                <a:solidFill>
                  <a:srgbClr val="000000"/>
                </a:solidFill>
                <a:latin typeface="Arial" panose="020B0604020202020204" pitchFamily="34" charset="0"/>
              </a:rPr>
              <a:t>Your profile will show your results on this scale, ranging from W (not consistent) to Z (very consistent).</a:t>
            </a:r>
          </a:p>
          <a:p>
            <a:endParaRPr lang="en-US" sz="1100" b="1" dirty="0"/>
          </a:p>
          <a:p>
            <a:r>
              <a:rPr lang="en-US" sz="1100" dirty="0"/>
              <a:t>Versatility is all about consistency of behavior. A lower Versatility score does NOT mean you lack ability or that you never demonstrate these abilities. What it DOES mean is that you aren’t showing consistency in your behavior. </a:t>
            </a:r>
          </a:p>
          <a:p>
            <a:endParaRPr lang="en-US" sz="1100" dirty="0"/>
          </a:p>
          <a:p>
            <a:r>
              <a:rPr lang="en-US" sz="1100" dirty="0"/>
              <a:t>By making small changes to your behavior and acting with more consistency, you can increase your Versatility. (Recall that the difference in values between W and Z are small but meaningful.)</a:t>
            </a:r>
          </a:p>
          <a:p>
            <a:r>
              <a:rPr lang="en-US" sz="1100" dirty="0"/>
              <a:t>your Versatility. (Recall that the difference in values between W and Z are small but meaningful.)</a:t>
            </a:r>
          </a:p>
          <a:p>
            <a:endParaRPr lang="en-US" sz="1100" dirty="0"/>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33</a:t>
            </a:fld>
            <a:endParaRPr lang="en-US" dirty="0"/>
          </a:p>
        </p:txBody>
      </p:sp>
    </p:spTree>
    <p:extLst>
      <p:ext uri="{BB962C8B-B14F-4D97-AF65-F5344CB8AC3E}">
        <p14:creationId xmlns:p14="http://schemas.microsoft.com/office/powerpoint/2010/main" val="80075757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568325"/>
            <a:ext cx="2208213" cy="1241425"/>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200"/>
              </a:spcBef>
              <a:spcAft>
                <a:spcPts val="200"/>
              </a:spcAft>
              <a:buClrTx/>
              <a:buSzTx/>
              <a:buFont typeface="Arial" panose="020B0604020202020204" pitchFamily="34" charset="0"/>
              <a:buChar char="​"/>
              <a:tabLst/>
              <a:defRPr/>
            </a:pPr>
            <a:r>
              <a:rPr lang="en-US" sz="1100" b="1" i="0" u="none" strike="noStrike" baseline="0" dirty="0">
                <a:solidFill>
                  <a:srgbClr val="000000"/>
                </a:solidFill>
                <a:latin typeface="Arial" panose="020B0604020202020204" pitchFamily="34" charset="0"/>
              </a:rPr>
              <a:t>3 MINUTES</a:t>
            </a:r>
          </a:p>
          <a:p>
            <a:endParaRPr lang="en-US" sz="1100" b="1" i="0" u="none" strike="noStrike" baseline="0" dirty="0">
              <a:solidFill>
                <a:srgbClr val="000000"/>
              </a:solidFill>
              <a:latin typeface="Arial" panose="020B0604020202020204" pitchFamily="34" charset="0"/>
            </a:endParaRPr>
          </a:p>
          <a:p>
            <a:pPr marL="0" marR="0" lvl="0" indent="0" algn="l" defTabSz="914400" rtl="0" eaLnBrk="1" fontAlgn="ctr" latinLnBrk="0" hangingPunct="1">
              <a:lnSpc>
                <a:spcPct val="107000"/>
              </a:lnSpc>
              <a:spcBef>
                <a:spcPts val="200"/>
              </a:spcBef>
              <a:spcAft>
                <a:spcPts val="200"/>
              </a:spcAft>
              <a:buClrTx/>
              <a:buSzTx/>
              <a:buFont typeface="Symbol" panose="05050102010706020507" pitchFamily="18" charset="2"/>
              <a:buNone/>
              <a:tabLst/>
              <a:defRPr/>
            </a:pPr>
            <a:r>
              <a:rPr lang="en-US" sz="1100" b="1" dirty="0"/>
              <a:t>THIS SLIDE ONLY USED WITH ONLINE PROFILE.</a:t>
            </a:r>
          </a:p>
          <a:p>
            <a:pPr marL="0" indent="0" fontAlgn="ctr">
              <a:lnSpc>
                <a:spcPct val="107000"/>
              </a:lnSpc>
              <a:buFont typeface="Symbol" panose="05050102010706020507" pitchFamily="18" charset="2"/>
              <a:buNone/>
            </a:pPr>
            <a:endParaRPr lang="en-US" sz="1100" dirty="0">
              <a:highlight>
                <a:srgbClr val="FFFF00"/>
              </a:highlight>
              <a:latin typeface="Arial" panose="020B0604020202020204" pitchFamily="34" charset="0"/>
              <a:ea typeface="+mn-ea"/>
              <a:cs typeface="Arial" panose="020B0604020202020204" pitchFamily="34" charset="0"/>
            </a:endParaRPr>
          </a:p>
          <a:p>
            <a:pPr marL="0" indent="0" fontAlgn="ctr">
              <a:lnSpc>
                <a:spcPct val="107000"/>
              </a:lnSpc>
              <a:buFont typeface="Symbol" panose="05050102010706020507" pitchFamily="18" charset="2"/>
              <a:buNone/>
            </a:pPr>
            <a:r>
              <a:rPr lang="en-US" sz="1100" dirty="0">
                <a:highlight>
                  <a:srgbClr val="FFFF00"/>
                </a:highlight>
                <a:latin typeface="Arial" panose="020B0604020202020204" pitchFamily="34" charset="0"/>
                <a:ea typeface="+mn-ea"/>
                <a:cs typeface="Arial" panose="020B0604020202020204" pitchFamily="34" charset="0"/>
              </a:rPr>
              <a:t>Before delivering Versatility profiles, explain the meaning of the positions.</a:t>
            </a:r>
          </a:p>
          <a:p>
            <a:pPr marL="0" indent="0" fontAlgn="ctr">
              <a:lnSpc>
                <a:spcPct val="107000"/>
              </a:lnSpc>
              <a:buFont typeface="Symbol" panose="05050102010706020507" pitchFamily="18" charset="2"/>
              <a:buNone/>
            </a:pPr>
            <a:endParaRPr lang="en-US" sz="1100" dirty="0">
              <a:highlight>
                <a:srgbClr val="FFFF00"/>
              </a:highlight>
              <a:latin typeface="Arial" panose="020B0604020202020204" pitchFamily="34" charset="0"/>
              <a:ea typeface="+mn-ea"/>
              <a:cs typeface="Arial" panose="020B0604020202020204" pitchFamily="34" charset="0"/>
            </a:endParaRPr>
          </a:p>
          <a:p>
            <a:pPr marL="0" marR="0">
              <a:lnSpc>
                <a:spcPct val="150000"/>
              </a:lnSpc>
              <a:spcBef>
                <a:spcPts val="30"/>
              </a:spcBef>
              <a:spcAft>
                <a:spcPts val="0"/>
              </a:spcAft>
            </a:pPr>
            <a:r>
              <a:rPr lang="en-US" sz="1100" b="1" dirty="0">
                <a:solidFill>
                  <a:srgbClr val="000000"/>
                </a:solidFill>
                <a:effectLst/>
                <a:latin typeface="Arial" panose="020B0604020202020204" pitchFamily="34" charset="0"/>
                <a:ea typeface="Arial" panose="020B0604020202020204" pitchFamily="34" charset="0"/>
                <a:cs typeface="Arial" panose="020B0604020202020204" pitchFamily="34" charset="0"/>
              </a:rPr>
              <a:t>SAY</a:t>
            </a:r>
            <a:r>
              <a:rPr lang="en-US" sz="1100" dirty="0">
                <a:solidFill>
                  <a:srgbClr val="000000"/>
                </a:solidFill>
                <a:effectLst/>
                <a:latin typeface="Arial" panose="020B0604020202020204" pitchFamily="34" charset="0"/>
                <a:ea typeface="Arial" panose="020B0604020202020204" pitchFamily="34" charset="0"/>
                <a:cs typeface="Arial" panose="020B0604020202020204" pitchFamily="34" charset="0"/>
              </a:rPr>
              <a:t> Before reviewing your results in more detail, let’s put your results into context. This graph shows several sample items that measure Versatility. </a:t>
            </a:r>
          </a:p>
          <a:p>
            <a:pPr marL="0" marR="0">
              <a:lnSpc>
                <a:spcPct val="150000"/>
              </a:lnSpc>
              <a:spcBef>
                <a:spcPts val="30"/>
              </a:spcBef>
              <a:spcAft>
                <a:spcPts val="0"/>
              </a:spcAft>
            </a:pPr>
            <a:endParaRPr lang="en-US" sz="1100" dirty="0">
              <a:solidFill>
                <a:srgbClr val="000000"/>
              </a:solidFill>
              <a:effectLst/>
              <a:latin typeface="Arial" panose="020B0604020202020204" pitchFamily="34" charset="0"/>
              <a:ea typeface="Arial" panose="020B0604020202020204" pitchFamily="34" charset="0"/>
              <a:cs typeface="Arial" panose="020B0604020202020204" pitchFamily="34" charset="0"/>
            </a:endParaRPr>
          </a:p>
          <a:p>
            <a:pPr marL="0" marR="0">
              <a:lnSpc>
                <a:spcPct val="150000"/>
              </a:lnSpc>
              <a:spcBef>
                <a:spcPts val="30"/>
              </a:spcBef>
              <a:spcAft>
                <a:spcPts val="0"/>
              </a:spcAft>
            </a:pPr>
            <a:r>
              <a:rPr lang="en-US" sz="1100" dirty="0">
                <a:solidFill>
                  <a:srgbClr val="000000"/>
                </a:solidFill>
                <a:effectLst/>
                <a:latin typeface="Arial" panose="020B0604020202020204" pitchFamily="34" charset="0"/>
                <a:ea typeface="Arial" panose="020B0604020202020204" pitchFamily="34" charset="0"/>
                <a:cs typeface="Arial" panose="020B0604020202020204" pitchFamily="34" charset="0"/>
              </a:rPr>
              <a:t>You responded to these items using the scale ranging from ‘strongly disagree’ to ‘strongly agree’. TRACOM assigns values to each of these scale points: 1 to 5.</a:t>
            </a:r>
            <a:endParaRPr lang="en-US" sz="1100" dirty="0">
              <a:solidFill>
                <a:srgbClr val="000000"/>
              </a:solidFill>
              <a:effectLst/>
              <a:latin typeface="Arial" panose="020B0604020202020204" pitchFamily="34" charset="0"/>
              <a:ea typeface="Arial" panose="020B0604020202020204" pitchFamily="34" charset="0"/>
              <a:cs typeface="+mn-cs"/>
            </a:endParaRPr>
          </a:p>
          <a:p>
            <a:pPr marL="0" marR="0">
              <a:lnSpc>
                <a:spcPct val="150000"/>
              </a:lnSpc>
              <a:spcBef>
                <a:spcPts val="30"/>
              </a:spcBef>
              <a:spcAft>
                <a:spcPts val="0"/>
              </a:spcAft>
            </a:pPr>
            <a:r>
              <a:rPr lang="en-US" sz="1100" dirty="0">
                <a:solidFill>
                  <a:srgbClr val="000000"/>
                </a:solidFill>
                <a:effectLst/>
                <a:latin typeface="Arial" panose="020B0604020202020204" pitchFamily="34" charset="0"/>
                <a:ea typeface="Arial" panose="020B0604020202020204" pitchFamily="34" charset="0"/>
                <a:cs typeface="Arial" panose="020B0604020202020204" pitchFamily="34" charset="0"/>
              </a:rPr>
              <a:t> </a:t>
            </a:r>
            <a:endParaRPr lang="en-US" sz="1100" dirty="0">
              <a:solidFill>
                <a:srgbClr val="000000"/>
              </a:solidFill>
              <a:effectLst/>
              <a:latin typeface="Arial" panose="020B0604020202020204" pitchFamily="34" charset="0"/>
              <a:ea typeface="Arial" panose="020B0604020202020204" pitchFamily="34" charset="0"/>
              <a:cs typeface="+mn-cs"/>
            </a:endParaRPr>
          </a:p>
          <a:p>
            <a:pPr marL="0" marR="0">
              <a:lnSpc>
                <a:spcPct val="150000"/>
              </a:lnSpc>
              <a:spcBef>
                <a:spcPts val="30"/>
              </a:spcBef>
              <a:spcAft>
                <a:spcPts val="0"/>
              </a:spcAft>
            </a:pPr>
            <a:r>
              <a:rPr lang="en-US" sz="1100" dirty="0">
                <a:solidFill>
                  <a:srgbClr val="000000"/>
                </a:solidFill>
                <a:effectLst/>
                <a:latin typeface="Arial" panose="020B0604020202020204" pitchFamily="34" charset="0"/>
                <a:ea typeface="Arial" panose="020B0604020202020204" pitchFamily="34" charset="0"/>
                <a:cs typeface="Arial" panose="020B0604020202020204" pitchFamily="34" charset="0"/>
              </a:rPr>
              <a:t>When rating Versatility, most people respond at the higher end of the rating scale. This makes sense since most people have at least some abilities in these areas. This means that the cutoff for achieving Z Versatility is very high, approximately 4.5 or higher. </a:t>
            </a:r>
          </a:p>
          <a:p>
            <a:pPr marL="0" marR="0">
              <a:lnSpc>
                <a:spcPct val="150000"/>
              </a:lnSpc>
              <a:spcBef>
                <a:spcPts val="30"/>
              </a:spcBef>
              <a:spcAft>
                <a:spcPts val="0"/>
              </a:spcAft>
            </a:pPr>
            <a:endParaRPr lang="en-US" sz="1100" dirty="0">
              <a:solidFill>
                <a:srgbClr val="000000"/>
              </a:solidFill>
              <a:effectLst/>
              <a:latin typeface="Arial" panose="020B0604020202020204" pitchFamily="34" charset="0"/>
              <a:ea typeface="Arial" panose="020B0604020202020204" pitchFamily="34" charset="0"/>
              <a:cs typeface="Arial" panose="020B0604020202020204" pitchFamily="34" charset="0"/>
            </a:endParaRPr>
          </a:p>
          <a:p>
            <a:pPr marL="0" marR="0">
              <a:lnSpc>
                <a:spcPct val="150000"/>
              </a:lnSpc>
              <a:spcBef>
                <a:spcPts val="30"/>
              </a:spcBef>
              <a:spcAft>
                <a:spcPts val="0"/>
              </a:spcAft>
            </a:pPr>
            <a:r>
              <a:rPr lang="en-US" sz="1100" dirty="0">
                <a:solidFill>
                  <a:srgbClr val="000000"/>
                </a:solidFill>
                <a:effectLst/>
                <a:latin typeface="Arial" panose="020B0604020202020204" pitchFamily="34" charset="0"/>
                <a:ea typeface="Arial" panose="020B0604020202020204" pitchFamily="34" charset="0"/>
                <a:cs typeface="Arial" panose="020B0604020202020204" pitchFamily="34" charset="0"/>
              </a:rPr>
              <a:t>Similarly, to score either an X or Y requires scores between 3.5 and 4.5. These are approximate values used for purposes of explanation.</a:t>
            </a:r>
            <a:endParaRPr lang="en-US" sz="1100" dirty="0">
              <a:solidFill>
                <a:srgbClr val="000000"/>
              </a:solidFill>
              <a:effectLst/>
              <a:latin typeface="Arial" panose="020B0604020202020204" pitchFamily="34" charset="0"/>
              <a:ea typeface="Arial" panose="020B0604020202020204" pitchFamily="34" charset="0"/>
              <a:cs typeface="+mn-cs"/>
            </a:endParaRPr>
          </a:p>
          <a:p>
            <a:pPr marL="0" marR="0">
              <a:lnSpc>
                <a:spcPct val="150000"/>
              </a:lnSpc>
              <a:spcBef>
                <a:spcPts val="30"/>
              </a:spcBef>
              <a:spcAft>
                <a:spcPts val="0"/>
              </a:spcAft>
            </a:pPr>
            <a:r>
              <a:rPr lang="en-US" sz="1100" dirty="0">
                <a:solidFill>
                  <a:srgbClr val="000000"/>
                </a:solidFill>
                <a:effectLst/>
                <a:latin typeface="Arial" panose="020B0604020202020204" pitchFamily="34" charset="0"/>
                <a:ea typeface="Arial" panose="020B0604020202020204" pitchFamily="34" charset="0"/>
                <a:cs typeface="Arial" panose="020B0604020202020204" pitchFamily="34" charset="0"/>
              </a:rPr>
              <a:t> </a:t>
            </a:r>
            <a:endParaRPr lang="en-US" sz="1100" dirty="0">
              <a:solidFill>
                <a:srgbClr val="000000"/>
              </a:solidFill>
              <a:effectLst/>
              <a:latin typeface="Arial" panose="020B0604020202020204" pitchFamily="34" charset="0"/>
              <a:ea typeface="Arial" panose="020B0604020202020204" pitchFamily="34" charset="0"/>
              <a:cs typeface="+mn-cs"/>
            </a:endParaRPr>
          </a:p>
          <a:p>
            <a:pPr marL="0" marR="0">
              <a:lnSpc>
                <a:spcPct val="150000"/>
              </a:lnSpc>
              <a:spcBef>
                <a:spcPts val="30"/>
              </a:spcBef>
              <a:spcAft>
                <a:spcPts val="0"/>
              </a:spcAft>
            </a:pPr>
            <a:r>
              <a:rPr lang="en-US" sz="1100" dirty="0">
                <a:solidFill>
                  <a:srgbClr val="000000"/>
                </a:solidFill>
                <a:effectLst/>
                <a:latin typeface="Arial" panose="020B0604020202020204" pitchFamily="34" charset="0"/>
                <a:ea typeface="Arial" panose="020B0604020202020204" pitchFamily="34" charset="0"/>
                <a:cs typeface="Arial" panose="020B0604020202020204" pitchFamily="34" charset="0"/>
              </a:rPr>
              <a:t>Importantly, if you receive a W in any area of Versatility, this DOES NOT mean that you evaluated yourself at the low end of the rating scale. On the contrary, almost nobody scores at the lowest end – 1 or 2. For people with a W result, most of their ratings fluctuate between 2 and 4, resulting in an average score of slightly less than 3.5.</a:t>
            </a:r>
            <a:endParaRPr lang="en-US" sz="1100" dirty="0">
              <a:solidFill>
                <a:srgbClr val="000000"/>
              </a:solidFill>
              <a:effectLst/>
              <a:latin typeface="Arial" panose="020B0604020202020204" pitchFamily="34" charset="0"/>
              <a:ea typeface="Arial" panose="020B0604020202020204" pitchFamily="34" charset="0"/>
              <a:cs typeface="+mn-cs"/>
            </a:endParaRPr>
          </a:p>
          <a:p>
            <a:pPr marL="0" marR="0">
              <a:lnSpc>
                <a:spcPct val="150000"/>
              </a:lnSpc>
              <a:spcBef>
                <a:spcPts val="30"/>
              </a:spcBef>
              <a:spcAft>
                <a:spcPts val="0"/>
              </a:spcAft>
            </a:pPr>
            <a:r>
              <a:rPr lang="en-US" sz="1100" dirty="0">
                <a:solidFill>
                  <a:srgbClr val="000000"/>
                </a:solidFill>
                <a:effectLst/>
                <a:latin typeface="Arial" panose="020B0604020202020204" pitchFamily="34" charset="0"/>
                <a:ea typeface="Arial" panose="020B0604020202020204" pitchFamily="34" charset="0"/>
                <a:cs typeface="Arial" panose="020B0604020202020204" pitchFamily="34" charset="0"/>
              </a:rPr>
              <a:t> </a:t>
            </a:r>
            <a:endParaRPr lang="en-US" sz="1100" dirty="0">
              <a:solidFill>
                <a:srgbClr val="000000"/>
              </a:solidFill>
              <a:effectLst/>
              <a:latin typeface="Arial" panose="020B0604020202020204" pitchFamily="34" charset="0"/>
              <a:ea typeface="Arial" panose="020B0604020202020204" pitchFamily="34" charset="0"/>
              <a:cs typeface="+mn-cs"/>
            </a:endParaRPr>
          </a:p>
          <a:p>
            <a:pPr marL="0" marR="0">
              <a:lnSpc>
                <a:spcPct val="150000"/>
              </a:lnSpc>
              <a:spcBef>
                <a:spcPts val="30"/>
              </a:spcBef>
              <a:spcAft>
                <a:spcPts val="0"/>
              </a:spcAft>
            </a:pPr>
            <a:r>
              <a:rPr lang="en-US" sz="1100" dirty="0">
                <a:solidFill>
                  <a:srgbClr val="000000"/>
                </a:solidFill>
                <a:effectLst/>
                <a:latin typeface="Arial" panose="020B0604020202020204" pitchFamily="34" charset="0"/>
                <a:ea typeface="Arial" panose="020B0604020202020204" pitchFamily="34" charset="0"/>
                <a:cs typeface="Arial" panose="020B0604020202020204" pitchFamily="34" charset="0"/>
              </a:rPr>
              <a:t>So, putting this into context, a W rating means that you are not showing as much consistency in these behaviors as you could. With effort and more consistency, your evaluation would improve.</a:t>
            </a:r>
            <a:endParaRPr lang="en-US" sz="1100" dirty="0">
              <a:solidFill>
                <a:srgbClr val="000000"/>
              </a:solidFill>
              <a:effectLst/>
              <a:latin typeface="Arial" panose="020B0604020202020204" pitchFamily="34" charset="0"/>
              <a:ea typeface="Arial" panose="020B0604020202020204" pitchFamily="34" charset="0"/>
              <a:cs typeface="+mn-cs"/>
            </a:endParaRPr>
          </a:p>
          <a:p>
            <a:pPr marL="0" marR="0">
              <a:lnSpc>
                <a:spcPct val="150000"/>
              </a:lnSpc>
              <a:spcBef>
                <a:spcPts val="30"/>
              </a:spcBef>
              <a:spcAft>
                <a:spcPts val="0"/>
              </a:spcAft>
            </a:pPr>
            <a:r>
              <a:rPr lang="en-US" sz="1100" dirty="0">
                <a:solidFill>
                  <a:srgbClr val="000000"/>
                </a:solidFill>
                <a:effectLst/>
                <a:latin typeface="Arial" panose="020B0604020202020204" pitchFamily="34" charset="0"/>
                <a:ea typeface="Arial" panose="020B0604020202020204" pitchFamily="34" charset="0"/>
                <a:cs typeface="Arial" panose="020B0604020202020204" pitchFamily="34" charset="0"/>
              </a:rPr>
              <a:t> </a:t>
            </a:r>
            <a:endParaRPr lang="en-US" sz="1100" dirty="0">
              <a:solidFill>
                <a:srgbClr val="000000"/>
              </a:solidFill>
              <a:effectLst/>
              <a:latin typeface="Arial" panose="020B0604020202020204" pitchFamily="34" charset="0"/>
              <a:ea typeface="Arial" panose="020B0604020202020204" pitchFamily="34" charset="0"/>
              <a:cs typeface="+mn-cs"/>
            </a:endParaRPr>
          </a:p>
          <a:p>
            <a:pPr marL="0" indent="0" fontAlgn="ctr">
              <a:lnSpc>
                <a:spcPct val="107000"/>
              </a:lnSpc>
              <a:buFont typeface="Symbol" panose="05050102010706020507" pitchFamily="18" charset="2"/>
              <a:buNone/>
            </a:pPr>
            <a:r>
              <a:rPr lang="en-US" sz="1100" b="1" dirty="0">
                <a:highlight>
                  <a:srgbClr val="FFFF00"/>
                </a:highlight>
                <a:latin typeface="Arial" panose="020B0604020202020204" pitchFamily="34" charset="0"/>
                <a:ea typeface="+mn-ea"/>
                <a:cs typeface="Arial" panose="020B0604020202020204" pitchFamily="34" charset="0"/>
              </a:rPr>
              <a:t>Set the context</a:t>
            </a:r>
            <a:r>
              <a:rPr lang="en-US" sz="1100" dirty="0">
                <a:highlight>
                  <a:srgbClr val="FFFF00"/>
                </a:highlight>
                <a:latin typeface="Arial" panose="020B0604020202020204" pitchFamily="34" charset="0"/>
                <a:ea typeface="+mn-ea"/>
                <a:cs typeface="Arial" panose="020B0604020202020204" pitchFamily="34" charset="0"/>
              </a:rPr>
              <a:t>:</a:t>
            </a:r>
            <a:endParaRPr lang="en-US" sz="1100" dirty="0">
              <a:latin typeface="Arial" panose="020B0604020202020204" pitchFamily="34" charset="0"/>
              <a:ea typeface="Arial" panose="020B0604020202020204" pitchFamily="34" charset="0"/>
              <a:cs typeface="+mn-cs"/>
            </a:endParaRPr>
          </a:p>
          <a:p>
            <a:pPr marL="758255" lvl="0" indent="-291636" fontAlgn="ctr">
              <a:lnSpc>
                <a:spcPct val="107000"/>
              </a:lnSpc>
              <a:buFont typeface="Courier New" panose="02070309020205020404" pitchFamily="49" charset="0"/>
              <a:buChar char="o"/>
            </a:pPr>
            <a:r>
              <a:rPr lang="en-US" sz="1100" dirty="0">
                <a:highlight>
                  <a:srgbClr val="FFFF00"/>
                </a:highlight>
                <a:latin typeface="Arial" panose="020B0604020202020204" pitchFamily="34" charset="0"/>
                <a:ea typeface="+mn-ea"/>
                <a:cs typeface="Arial" panose="020B0604020202020204" pitchFamily="34" charset="0"/>
              </a:rPr>
              <a:t>W does not mean that you lack ability.</a:t>
            </a:r>
            <a:endParaRPr lang="en-US" sz="1100" dirty="0">
              <a:latin typeface="Arial" panose="020B0604020202020204" pitchFamily="34" charset="0"/>
              <a:ea typeface="Arial" panose="020B0604020202020204" pitchFamily="34" charset="0"/>
              <a:cs typeface="+mn-cs"/>
            </a:endParaRPr>
          </a:p>
          <a:p>
            <a:pPr marL="758255" lvl="0" indent="-291636" fontAlgn="ctr">
              <a:lnSpc>
                <a:spcPct val="107000"/>
              </a:lnSpc>
              <a:buFont typeface="Courier New" panose="02070309020205020404" pitchFamily="49" charset="0"/>
              <a:buChar char="o"/>
            </a:pPr>
            <a:r>
              <a:rPr lang="en-US" sz="1100" dirty="0">
                <a:highlight>
                  <a:srgbClr val="FFFF00"/>
                </a:highlight>
                <a:latin typeface="Arial" panose="020B0604020202020204" pitchFamily="34" charset="0"/>
                <a:ea typeface="+mn-ea"/>
                <a:cs typeface="Arial" panose="020B0604020202020204" pitchFamily="34" charset="0"/>
              </a:rPr>
              <a:t>It doesn’t mean that you evaluated yourself at the lowest end of the rating scale.</a:t>
            </a:r>
            <a:endParaRPr lang="en-US" sz="1100" dirty="0">
              <a:latin typeface="Arial" panose="020B0604020202020204" pitchFamily="34" charset="0"/>
              <a:ea typeface="Arial" panose="020B0604020202020204" pitchFamily="34" charset="0"/>
              <a:cs typeface="+mn-cs"/>
            </a:endParaRPr>
          </a:p>
          <a:p>
            <a:pPr marL="758255" lvl="0" indent="-291636" fontAlgn="ctr">
              <a:lnSpc>
                <a:spcPct val="107000"/>
              </a:lnSpc>
              <a:buFont typeface="Courier New" panose="02070309020205020404" pitchFamily="49" charset="0"/>
              <a:buChar char="o"/>
            </a:pPr>
            <a:r>
              <a:rPr lang="en-US" sz="1100" dirty="0">
                <a:highlight>
                  <a:srgbClr val="FFFF00"/>
                </a:highlight>
                <a:latin typeface="Arial" panose="020B0604020202020204" pitchFamily="34" charset="0"/>
                <a:ea typeface="+mn-ea"/>
                <a:cs typeface="Arial" panose="020B0604020202020204" pitchFamily="34" charset="0"/>
              </a:rPr>
              <a:t>It </a:t>
            </a:r>
            <a:r>
              <a:rPr lang="en-US" sz="1100" b="1" dirty="0">
                <a:highlight>
                  <a:srgbClr val="FFFF00"/>
                </a:highlight>
                <a:latin typeface="Arial" panose="020B0604020202020204" pitchFamily="34" charset="0"/>
                <a:ea typeface="+mn-ea"/>
                <a:cs typeface="Arial" panose="020B0604020202020204" pitchFamily="34" charset="0"/>
              </a:rPr>
              <a:t>does</a:t>
            </a:r>
            <a:r>
              <a:rPr lang="en-US" sz="1100" dirty="0">
                <a:highlight>
                  <a:srgbClr val="FFFF00"/>
                </a:highlight>
                <a:latin typeface="Arial" panose="020B0604020202020204" pitchFamily="34" charset="0"/>
                <a:ea typeface="+mn-ea"/>
                <a:cs typeface="Arial" panose="020B0604020202020204" pitchFamily="34" charset="0"/>
              </a:rPr>
              <a:t> mean that you’re not highly consistent in your behavior; you do these things some of the time but could do them more often.</a:t>
            </a:r>
          </a:p>
          <a:p>
            <a:pPr marL="758255" lvl="0" indent="-291636" fontAlgn="ctr">
              <a:lnSpc>
                <a:spcPct val="107000"/>
              </a:lnSpc>
              <a:buFont typeface="Courier New" panose="02070309020205020404" pitchFamily="49" charset="0"/>
              <a:buChar char="o"/>
            </a:pPr>
            <a:r>
              <a:rPr lang="en-US" sz="1100" dirty="0">
                <a:highlight>
                  <a:srgbClr val="FFFF00"/>
                </a:highlight>
                <a:latin typeface="Arial" panose="020B0604020202020204" pitchFamily="34" charset="0"/>
                <a:ea typeface="Arial" panose="020B0604020202020204" pitchFamily="34" charset="0"/>
                <a:cs typeface="Arial" panose="020B0604020202020204" pitchFamily="34" charset="0"/>
              </a:rPr>
              <a:t>It </a:t>
            </a:r>
            <a:r>
              <a:rPr lang="en-US" sz="1100" b="1" dirty="0">
                <a:highlight>
                  <a:srgbClr val="FFFF00"/>
                </a:highlight>
                <a:latin typeface="Arial" panose="020B0604020202020204" pitchFamily="34" charset="0"/>
                <a:ea typeface="Arial" panose="020B0604020202020204" pitchFamily="34" charset="0"/>
                <a:cs typeface="Arial" panose="020B0604020202020204" pitchFamily="34" charset="0"/>
              </a:rPr>
              <a:t>does</a:t>
            </a:r>
            <a:r>
              <a:rPr lang="en-US" sz="1100" dirty="0">
                <a:highlight>
                  <a:srgbClr val="FFFF00"/>
                </a:highlight>
                <a:latin typeface="Arial" panose="020B0604020202020204" pitchFamily="34" charset="0"/>
                <a:ea typeface="Arial" panose="020B0604020202020204" pitchFamily="34" charset="0"/>
                <a:cs typeface="Arial" panose="020B0604020202020204" pitchFamily="34" charset="0"/>
              </a:rPr>
              <a:t> mean that you evaluated yourself between ‘disagree’ and ‘agree’, on average.</a:t>
            </a:r>
          </a:p>
          <a:p>
            <a:pPr marL="758255" lvl="0" indent="-291636" fontAlgn="ctr">
              <a:lnSpc>
                <a:spcPct val="107000"/>
              </a:lnSpc>
              <a:buFont typeface="Courier New" panose="02070309020205020404" pitchFamily="49" charset="0"/>
              <a:buChar char="o"/>
            </a:pPr>
            <a:r>
              <a:rPr lang="en-US" sz="1100" dirty="0">
                <a:highlight>
                  <a:srgbClr val="FFFF00"/>
                </a:highlight>
                <a:latin typeface="Arial" panose="020B0604020202020204" pitchFamily="34" charset="0"/>
                <a:ea typeface="Arial" panose="020B0604020202020204" pitchFamily="34" charset="0"/>
                <a:cs typeface="Arial" panose="020B0604020202020204" pitchFamily="34" charset="0"/>
              </a:rPr>
              <a:t>Note that these cutoff values (3.5 and 4.5) are only for demonstration – they aren’t the exact values in TRACOM’s norms, but they are close.</a:t>
            </a:r>
            <a:endParaRPr lang="en-US" sz="1100" dirty="0">
              <a:latin typeface="Arial" panose="020B0604020202020204" pitchFamily="34" charset="0"/>
              <a:ea typeface="Arial" panose="020B0604020202020204" pitchFamily="34" charset="0"/>
              <a:cs typeface="+mn-cs"/>
            </a:endParaRPr>
          </a:p>
          <a:p>
            <a:pPr marL="0" indent="0" fontAlgn="ctr">
              <a:lnSpc>
                <a:spcPct val="107000"/>
              </a:lnSpc>
              <a:buFont typeface="Symbol" panose="05050102010706020507" pitchFamily="18" charset="2"/>
              <a:buNone/>
            </a:pPr>
            <a:endParaRPr lang="en-US" sz="1100" dirty="0">
              <a:highlight>
                <a:srgbClr val="FFFF00"/>
              </a:highlight>
              <a:latin typeface="Arial" panose="020B0604020202020204" pitchFamily="34" charset="0"/>
              <a:ea typeface="+mn-ea"/>
              <a:cs typeface="Arial" panose="020B0604020202020204" pitchFamily="34" charset="0"/>
            </a:endParaRPr>
          </a:p>
          <a:p>
            <a:pPr marL="0" indent="0" fontAlgn="ctr">
              <a:lnSpc>
                <a:spcPct val="107000"/>
              </a:lnSpc>
              <a:buFont typeface="Symbol" panose="05050102010706020507" pitchFamily="18" charset="2"/>
              <a:buNone/>
            </a:pPr>
            <a:r>
              <a:rPr lang="en-US" sz="1100" dirty="0">
                <a:highlight>
                  <a:srgbClr val="FFFF00"/>
                </a:highlight>
                <a:latin typeface="Arial" panose="020B0604020202020204" pitchFamily="34" charset="0"/>
                <a:ea typeface="+mn-ea"/>
                <a:cs typeface="Arial" panose="020B0604020202020204" pitchFamily="34" charset="0"/>
              </a:rPr>
              <a:t>Giving the context is critical because it helps to ease people’s automatic reactions to the profile.</a:t>
            </a:r>
            <a:endParaRPr lang="en-US" sz="1100" dirty="0">
              <a:latin typeface="Arial" panose="020B0604020202020204" pitchFamily="34" charset="0"/>
              <a:ea typeface="Arial" panose="020B0604020202020204" pitchFamily="34" charset="0"/>
              <a:cs typeface="+mn-cs"/>
            </a:endParaRPr>
          </a:p>
          <a:p>
            <a:pPr marL="0" indent="0" fontAlgn="ctr">
              <a:lnSpc>
                <a:spcPct val="107000"/>
              </a:lnSpc>
              <a:buFont typeface="Symbol" panose="05050102010706020507" pitchFamily="18" charset="2"/>
              <a:buNone/>
            </a:pPr>
            <a:endParaRPr lang="en-US" sz="1100" dirty="0">
              <a:highlight>
                <a:srgbClr val="FFFF00"/>
              </a:highlight>
              <a:latin typeface="Arial" panose="020B0604020202020204" pitchFamily="34" charset="0"/>
              <a:ea typeface="+mn-ea"/>
              <a:cs typeface="Arial" panose="020B0604020202020204" pitchFamily="34" charset="0"/>
            </a:endParaRPr>
          </a:p>
          <a:p>
            <a:pPr marL="0" indent="0" fontAlgn="ctr">
              <a:lnSpc>
                <a:spcPct val="107000"/>
              </a:lnSpc>
              <a:buFont typeface="Symbol" panose="05050102010706020507" pitchFamily="18" charset="2"/>
              <a:buNone/>
            </a:pPr>
            <a:r>
              <a:rPr lang="en-US" sz="1100" dirty="0">
                <a:highlight>
                  <a:srgbClr val="FFFF00"/>
                </a:highlight>
                <a:latin typeface="Arial" panose="020B0604020202020204" pitchFamily="34" charset="0"/>
                <a:ea typeface="+mn-ea"/>
                <a:cs typeface="Arial" panose="020B0604020202020204" pitchFamily="34" charset="0"/>
              </a:rPr>
              <a:t>Then:</a:t>
            </a:r>
            <a:endParaRPr lang="en-US" sz="1100" dirty="0">
              <a:latin typeface="Arial" panose="020B0604020202020204" pitchFamily="34" charset="0"/>
              <a:ea typeface="Arial" panose="020B0604020202020204" pitchFamily="34" charset="0"/>
              <a:cs typeface="+mn-cs"/>
            </a:endParaRPr>
          </a:p>
          <a:p>
            <a:pPr marL="758255" lvl="1" indent="-291636" fontAlgn="ctr">
              <a:lnSpc>
                <a:spcPct val="107000"/>
              </a:lnSpc>
              <a:buFont typeface="Courier New" panose="02070309020205020404" pitchFamily="49" charset="0"/>
              <a:buChar char="o"/>
            </a:pPr>
            <a:r>
              <a:rPr lang="en-US" sz="1100" b="0" dirty="0">
                <a:highlight>
                  <a:srgbClr val="FFFF00"/>
                </a:highlight>
                <a:latin typeface="Arial" panose="020B0604020202020204" pitchFamily="34" charset="0"/>
                <a:ea typeface="+mn-ea"/>
                <a:cs typeface="Arial" panose="020B0604020202020204" pitchFamily="34" charset="0"/>
              </a:rPr>
              <a:t>Help people focus on just one area to improve. This increases chances of success.</a:t>
            </a:r>
            <a:endParaRPr lang="en-US" sz="1100" b="0" dirty="0">
              <a:latin typeface="Arial" panose="020B0604020202020204" pitchFamily="34" charset="0"/>
              <a:ea typeface="Arial" panose="020B0604020202020204" pitchFamily="34" charset="0"/>
              <a:cs typeface="+mn-cs"/>
            </a:endParaRPr>
          </a:p>
          <a:p>
            <a:pPr marL="758255" lvl="1" indent="-291636" fontAlgn="ctr">
              <a:lnSpc>
                <a:spcPct val="107000"/>
              </a:lnSpc>
              <a:buFont typeface="Courier New" panose="02070309020205020404" pitchFamily="49" charset="0"/>
              <a:buChar char="o"/>
            </a:pPr>
            <a:r>
              <a:rPr lang="en-US" sz="1100" b="0" dirty="0">
                <a:highlight>
                  <a:srgbClr val="FFFF00"/>
                </a:highlight>
                <a:latin typeface="Arial" panose="020B0604020202020204" pitchFamily="34" charset="0"/>
                <a:ea typeface="+mn-ea"/>
                <a:cs typeface="Arial" panose="020B0604020202020204" pitchFamily="34" charset="0"/>
              </a:rPr>
              <a:t>What is ‘low hanging fruit?’ Something they can improve quickly.</a:t>
            </a:r>
          </a:p>
          <a:p>
            <a:pPr marL="466619" lvl="1" indent="0" fontAlgn="ctr">
              <a:lnSpc>
                <a:spcPct val="107000"/>
              </a:lnSpc>
              <a:buFont typeface="Courier New" panose="02070309020205020404" pitchFamily="49" charset="0"/>
              <a:buNone/>
            </a:pPr>
            <a:endParaRPr lang="en-US" sz="1100" b="0" dirty="0">
              <a:highlight>
                <a:srgbClr val="FFFF00"/>
              </a:highlight>
              <a:latin typeface="Arial" panose="020B0604020202020204" pitchFamily="34" charset="0"/>
              <a:ea typeface="+mn-ea"/>
              <a:cs typeface="Arial" panose="020B0604020202020204" pitchFamily="34" charset="0"/>
            </a:endParaRPr>
          </a:p>
        </p:txBody>
      </p:sp>
      <p:sp>
        <p:nvSpPr>
          <p:cNvPr id="4" name="Header Placeholder 3"/>
          <p:cNvSpPr>
            <a:spLocks noGrp="1"/>
          </p:cNvSpPr>
          <p:nvPr>
            <p:ph type="hdr" sz="quarter"/>
          </p:nvPr>
        </p:nvSpPr>
        <p:spPr/>
        <p:txBody>
          <a:bodyPr/>
          <a:lstStyle/>
          <a:p>
            <a:r>
              <a:rPr lang="en-US" dirty="0"/>
              <a:t>The Meaning of Versatility Positions</a:t>
            </a: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34</a:t>
            </a:fld>
            <a:endParaRPr lang="en-US" dirty="0"/>
          </a:p>
        </p:txBody>
      </p:sp>
    </p:spTree>
    <p:extLst>
      <p:ext uri="{BB962C8B-B14F-4D97-AF65-F5344CB8AC3E}">
        <p14:creationId xmlns:p14="http://schemas.microsoft.com/office/powerpoint/2010/main" val="352179076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568325"/>
            <a:ext cx="2208213" cy="1241425"/>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200"/>
              </a:spcBef>
              <a:spcAft>
                <a:spcPts val="200"/>
              </a:spcAft>
              <a:buClrTx/>
              <a:buSzTx/>
              <a:buFont typeface="Georgia Pro" panose="02040502050405020303" pitchFamily="18" charset="0"/>
              <a:buChar char="​"/>
              <a:tabLst/>
              <a:defRPr/>
            </a:pPr>
            <a:r>
              <a:rPr lang="en-US" sz="1100" b="1" i="0" u="none" strike="noStrike" baseline="0" dirty="0">
                <a:latin typeface="+mj-lt"/>
              </a:rPr>
              <a:t>15 MINUTES (5 MINUTES if Virtual Program)</a:t>
            </a:r>
          </a:p>
          <a:p>
            <a:pPr algn="l"/>
            <a:endParaRPr lang="en-US" sz="1100" b="0" i="0" u="none" strike="noStrike" baseline="0" dirty="0">
              <a:latin typeface="+mj-lt"/>
            </a:endParaRPr>
          </a:p>
          <a:p>
            <a:pPr algn="l"/>
            <a:r>
              <a:rPr lang="en-US" sz="1100" b="0" i="0" u="none" strike="noStrike" baseline="0" dirty="0">
                <a:latin typeface="+mj-lt"/>
              </a:rPr>
              <a:t>Purpose</a:t>
            </a:r>
          </a:p>
          <a:p>
            <a:pPr marL="285750" indent="-285750" algn="l">
              <a:buFont typeface="Wingdings" panose="05000000000000000000" pitchFamily="2" charset="2"/>
              <a:buChar char="§"/>
            </a:pPr>
            <a:r>
              <a:rPr lang="en-US" sz="1100" b="0" i="0" u="none" strike="noStrike" baseline="0" dirty="0">
                <a:latin typeface="+mj-lt"/>
              </a:rPr>
              <a:t>The purpose of this exercise is to help participants develop an action plan for showing Versatility more consistently.</a:t>
            </a:r>
          </a:p>
          <a:p>
            <a:pPr algn="l"/>
            <a:endParaRPr lang="en-US" sz="1100" b="0" i="0" u="none" strike="noStrike" baseline="0" dirty="0">
              <a:latin typeface="+mj-lt"/>
            </a:endParaRPr>
          </a:p>
          <a:p>
            <a:pPr algn="l"/>
            <a:r>
              <a:rPr lang="en-US" sz="1100" b="0" i="0" u="none" strike="noStrike" baseline="0" dirty="0">
                <a:latin typeface="+mj-lt"/>
              </a:rPr>
              <a:t>Materials Needed</a:t>
            </a:r>
          </a:p>
          <a:p>
            <a:pPr marL="285750" indent="-285750" algn="l">
              <a:buFont typeface="Wingdings" panose="05000000000000000000" pitchFamily="2" charset="2"/>
              <a:buChar char="§"/>
            </a:pPr>
            <a:r>
              <a:rPr lang="en-US" sz="1100" b="0" i="0" u="none" strike="noStrike" baseline="0" dirty="0">
                <a:latin typeface="+mj-lt"/>
              </a:rPr>
              <a:t>Versatility profile</a:t>
            </a:r>
          </a:p>
          <a:p>
            <a:pPr algn="l"/>
            <a:endParaRPr lang="en-US" sz="1100" b="0" i="0" u="none" strike="noStrike" baseline="0" dirty="0">
              <a:latin typeface="+mj-lt"/>
            </a:endParaRPr>
          </a:p>
          <a:p>
            <a:pPr marL="0" marR="0" lvl="0" indent="0" algn="l" defTabSz="914400" rtl="0" eaLnBrk="1" fontAlgn="auto" latinLnBrk="0" hangingPunct="1">
              <a:lnSpc>
                <a:spcPct val="100000"/>
              </a:lnSpc>
              <a:spcBef>
                <a:spcPts val="200"/>
              </a:spcBef>
              <a:spcAft>
                <a:spcPts val="200"/>
              </a:spcAft>
              <a:buClrTx/>
              <a:buSzTx/>
              <a:buFont typeface="Georgia Pro" panose="02040502050405020303" pitchFamily="18" charset="0"/>
              <a:buChar char="​"/>
              <a:tabLst/>
              <a:defRPr/>
            </a:pPr>
            <a:r>
              <a:rPr lang="en-US" sz="1100" b="1" i="0" u="none" strike="noStrike" baseline="0" dirty="0">
                <a:latin typeface="+mj-lt"/>
              </a:rPr>
              <a:t>Virtual Directions:</a:t>
            </a:r>
          </a:p>
          <a:p>
            <a:pPr algn="l">
              <a:buFontTx/>
              <a:buNone/>
            </a:pPr>
            <a:r>
              <a:rPr lang="en-US" b="1" dirty="0"/>
              <a:t>ASK</a:t>
            </a:r>
            <a:r>
              <a:rPr lang="en-US" dirty="0"/>
              <a:t> participants to chat one </a:t>
            </a:r>
            <a:r>
              <a:rPr lang="en-US" sz="1100" b="0" i="0" u="none" strike="noStrike" baseline="0" dirty="0">
                <a:latin typeface="+mj-lt"/>
              </a:rPr>
              <a:t>way they can adjust their behavior to be more consistent in their Versatility. Encourage them to choose just one or two concrete steps they can take, based on the strategies they read about in their profiles.</a:t>
            </a:r>
            <a:endParaRPr lang="en-US" sz="1100" dirty="0">
              <a:latin typeface="+mj-lt"/>
              <a:ea typeface="ヒラギノ角ゴ Pro W3" pitchFamily="4" charset="-128"/>
              <a:cs typeface="ヒラギノ角ゴ Pro W3" pitchFamily="4" charset="-128"/>
            </a:endParaRPr>
          </a:p>
          <a:p>
            <a:pPr algn="l"/>
            <a:endParaRPr lang="en-US" sz="1100" b="0" i="0" u="none" strike="noStrike" baseline="0" dirty="0">
              <a:latin typeface="+mj-lt"/>
            </a:endParaRPr>
          </a:p>
          <a:p>
            <a:pPr algn="l"/>
            <a:r>
              <a:rPr lang="en-US" sz="1100" b="1" i="0" u="none" strike="noStrike" baseline="0" dirty="0">
                <a:latin typeface="+mj-lt"/>
              </a:rPr>
              <a:t>In-Person Directions:</a:t>
            </a:r>
          </a:p>
          <a:p>
            <a:pPr algn="l">
              <a:buFontTx/>
              <a:buNone/>
            </a:pPr>
            <a:r>
              <a:rPr lang="en-US" sz="1100" b="1" i="0" u="none" strike="noStrike" baseline="0" dirty="0">
                <a:latin typeface="+mj-lt"/>
              </a:rPr>
              <a:t>DISTRIBUTE</a:t>
            </a:r>
            <a:r>
              <a:rPr lang="en-US" sz="1100" b="0" i="0" u="none" strike="noStrike" baseline="0" dirty="0">
                <a:latin typeface="+mj-lt"/>
              </a:rPr>
              <a:t> the Versatility profiles.</a:t>
            </a:r>
          </a:p>
          <a:p>
            <a:pPr algn="l">
              <a:buFontTx/>
              <a:buNone/>
            </a:pPr>
            <a:endParaRPr lang="en-US" sz="1100" b="1" i="0" u="none" strike="noStrike" baseline="0" dirty="0">
              <a:latin typeface="+mj-lt"/>
            </a:endParaRPr>
          </a:p>
          <a:p>
            <a:pPr algn="l">
              <a:buFontTx/>
              <a:buNone/>
            </a:pPr>
            <a:r>
              <a:rPr lang="en-US" sz="1100" b="1" i="0" u="none" strike="noStrike" baseline="0" dirty="0">
                <a:latin typeface="+mj-lt"/>
              </a:rPr>
              <a:t>ASK</a:t>
            </a:r>
            <a:r>
              <a:rPr lang="en-US" sz="1100" b="0" i="0" u="none" strike="noStrike" baseline="0" dirty="0">
                <a:latin typeface="+mj-lt"/>
              </a:rPr>
              <a:t> participants to read their profiles and consider ways they can adjust their behavior to be more consistent in their Versatility. Encourage them to choose just one or two concrete steps they can take, based on the strategies they read about in their profiles.</a:t>
            </a:r>
            <a:endParaRPr lang="en-US" sz="1100" dirty="0">
              <a:latin typeface="+mj-lt"/>
              <a:ea typeface="ヒラギノ角ゴ Pro W3" pitchFamily="4" charset="-128"/>
              <a:cs typeface="ヒラギノ角ゴ Pro W3" pitchFamily="4" charset="-128"/>
            </a:endParaRPr>
          </a:p>
          <a:p>
            <a:pPr marL="0" marR="0" lvl="0" indent="0" algn="l" defTabSz="914400" rtl="0" eaLnBrk="1" fontAlgn="auto" latinLnBrk="0" hangingPunct="1">
              <a:lnSpc>
                <a:spcPct val="100000"/>
              </a:lnSpc>
              <a:spcBef>
                <a:spcPts val="200"/>
              </a:spcBef>
              <a:spcAft>
                <a:spcPts val="200"/>
              </a:spcAft>
              <a:buClrTx/>
              <a:buSzTx/>
              <a:buFont typeface="Georgia Pro" panose="02040502050405020303" pitchFamily="18" charset="0"/>
              <a:buChar char="​"/>
              <a:tabLst/>
              <a:defRPr/>
            </a:pPr>
            <a:endParaRPr lang="en-US" sz="1100" b="1" i="0" u="none" strike="noStrike" baseline="0" dirty="0">
              <a:solidFill>
                <a:srgbClr val="000000"/>
              </a:solidFill>
              <a:latin typeface="+mj-lt"/>
            </a:endParaRPr>
          </a:p>
          <a:p>
            <a:pPr marL="0" marR="0" lvl="0" indent="0" algn="l" defTabSz="914400" rtl="0" eaLnBrk="1" fontAlgn="auto" latinLnBrk="0" hangingPunct="1">
              <a:lnSpc>
                <a:spcPct val="100000"/>
              </a:lnSpc>
              <a:spcBef>
                <a:spcPts val="200"/>
              </a:spcBef>
              <a:spcAft>
                <a:spcPts val="200"/>
              </a:spcAft>
              <a:buClrTx/>
              <a:buSzTx/>
              <a:buFont typeface="Georgia Pro" panose="02040502050405020303" pitchFamily="18" charset="0"/>
              <a:buChar char="​"/>
              <a:tabLst/>
              <a:defRPr/>
            </a:pPr>
            <a:r>
              <a:rPr lang="en-US" sz="1100" b="1" i="0" u="none" strike="noStrike" baseline="0" dirty="0">
                <a:latin typeface="+mj-lt"/>
                <a:ea typeface="ヒラギノ角ゴ Pro W3" pitchFamily="4" charset="-128"/>
                <a:cs typeface="ヒラギノ角ゴ Pro W3" pitchFamily="4" charset="-128"/>
              </a:rPr>
              <a:t>VIRTUAL </a:t>
            </a:r>
            <a:r>
              <a:rPr lang="en-US" sz="1100" b="1" i="0" u="none" strike="noStrike" baseline="0" dirty="0" err="1">
                <a:latin typeface="+mj-lt"/>
                <a:ea typeface="ヒラギノ角ゴ Pro W3" pitchFamily="4" charset="-128"/>
                <a:cs typeface="ヒラギノ角ゴ Pro W3" pitchFamily="4" charset="-128"/>
              </a:rPr>
              <a:t>DELIVERY</a:t>
            </a:r>
            <a:r>
              <a:rPr lang="en-US" sz="1100" b="0" i="0" u="none" strike="noStrike" baseline="0" dirty="0" err="1">
                <a:latin typeface="+mj-lt"/>
                <a:ea typeface="ヒラギノ角ゴ Pro W3" pitchFamily="4" charset="-128"/>
                <a:cs typeface="ヒラギノ角ゴ Pro W3" pitchFamily="4" charset="-128"/>
              </a:rPr>
              <a:t>：If</a:t>
            </a:r>
            <a:r>
              <a:rPr lang="en-US" sz="1100" b="0" i="0" u="none" strike="noStrike" baseline="0" dirty="0">
                <a:latin typeface="+mj-lt"/>
                <a:ea typeface="ヒラギノ角ゴ Pro W3" pitchFamily="4" charset="-128"/>
                <a:cs typeface="ヒラギノ角ゴ Pro W3" pitchFamily="4" charset="-128"/>
              </a:rPr>
              <a:t> delivering virtually, learners will have downloaded their profiles earlier.</a:t>
            </a:r>
            <a:endParaRPr lang="en-US" sz="1100" dirty="0">
              <a:latin typeface="+mj-lt"/>
              <a:ea typeface="ヒラギノ角ゴ Pro W3" pitchFamily="4" charset="-128"/>
              <a:cs typeface="ヒラギノ角ゴ Pro W3" pitchFamily="4" charset="-128"/>
            </a:endParaRPr>
          </a:p>
          <a:p>
            <a:endParaRPr lang="en-US" dirty="0"/>
          </a:p>
          <a:p>
            <a:endParaRPr lang="en-US" dirty="0"/>
          </a:p>
        </p:txBody>
      </p:sp>
      <p:sp>
        <p:nvSpPr>
          <p:cNvPr id="4" name="Header Placeholder 3"/>
          <p:cNvSpPr>
            <a:spLocks noGrp="1"/>
          </p:cNvSpPr>
          <p:nvPr>
            <p:ph type="hdr" sz="quarter"/>
          </p:nvPr>
        </p:nvSpPr>
        <p:spPr/>
        <p:txBody>
          <a:bodyPr/>
          <a:lstStyle/>
          <a:p>
            <a:r>
              <a:rPr lang="en-US" dirty="0"/>
              <a:t>Copy or Retype Slide Headline Here</a:t>
            </a: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35</a:t>
            </a:fld>
            <a:endParaRPr lang="en-US" dirty="0"/>
          </a:p>
        </p:txBody>
      </p:sp>
    </p:spTree>
    <p:extLst>
      <p:ext uri="{BB962C8B-B14F-4D97-AF65-F5344CB8AC3E}">
        <p14:creationId xmlns:p14="http://schemas.microsoft.com/office/powerpoint/2010/main" val="207770055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568325"/>
            <a:ext cx="2208213" cy="1241425"/>
          </a:xfrm>
        </p:spPr>
      </p:sp>
      <p:sp>
        <p:nvSpPr>
          <p:cNvPr id="3" name="Notes Placeholder 2"/>
          <p:cNvSpPr>
            <a:spLocks noGrp="1"/>
          </p:cNvSpPr>
          <p:nvPr>
            <p:ph type="body" idx="1"/>
          </p:nvPr>
        </p:nvSpPr>
        <p:spPr/>
        <p:txBody>
          <a:bodyPr/>
          <a:lstStyle/>
          <a:p>
            <a:r>
              <a:rPr lang="en-US" dirty="0"/>
              <a:t>These slides show pages of the Versatility profile and can be displayed to assist with conversation during the exercise debrief.</a:t>
            </a:r>
          </a:p>
          <a:p>
            <a:endParaRPr lang="en-US" dirty="0"/>
          </a:p>
          <a:p>
            <a:endParaRPr lang="en-US" dirty="0"/>
          </a:p>
        </p:txBody>
      </p:sp>
      <p:sp>
        <p:nvSpPr>
          <p:cNvPr id="4" name="Header Placeholder 3"/>
          <p:cNvSpPr>
            <a:spLocks noGrp="1"/>
          </p:cNvSpPr>
          <p:nvPr>
            <p:ph type="hdr" sz="quarter"/>
          </p:nvPr>
        </p:nvSpPr>
        <p:spPr/>
        <p:txBody>
          <a:bodyPr/>
          <a:lstStyle/>
          <a:p>
            <a:r>
              <a:rPr lang="en-US" dirty="0"/>
              <a:t>Copy or Retype Slide Headline Here</a:t>
            </a: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36</a:t>
            </a:fld>
            <a:endParaRPr lang="en-US" dirty="0"/>
          </a:p>
        </p:txBody>
      </p:sp>
    </p:spTree>
    <p:extLst>
      <p:ext uri="{BB962C8B-B14F-4D97-AF65-F5344CB8AC3E}">
        <p14:creationId xmlns:p14="http://schemas.microsoft.com/office/powerpoint/2010/main" val="205619275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568325"/>
            <a:ext cx="2208213" cy="1241425"/>
          </a:xfrm>
        </p:spPr>
      </p:sp>
      <p:sp>
        <p:nvSpPr>
          <p:cNvPr id="3" name="Notes Placeholder 2"/>
          <p:cNvSpPr>
            <a:spLocks noGrp="1"/>
          </p:cNvSpPr>
          <p:nvPr>
            <p:ph type="body" idx="1"/>
          </p:nvPr>
        </p:nvSpPr>
        <p:spPr/>
        <p:txBody>
          <a:bodyPr/>
          <a:lstStyle/>
          <a:p>
            <a:r>
              <a:rPr lang="en-US" dirty="0"/>
              <a:t>These slides show pages of the Versatility profile and can be displayed to assist with conversation during the exercise debrief.</a:t>
            </a:r>
          </a:p>
          <a:p>
            <a:endParaRPr lang="en-US" dirty="0"/>
          </a:p>
          <a:p>
            <a:endParaRPr lang="en-US" dirty="0"/>
          </a:p>
        </p:txBody>
      </p:sp>
      <p:sp>
        <p:nvSpPr>
          <p:cNvPr id="4" name="Header Placeholder 3"/>
          <p:cNvSpPr>
            <a:spLocks noGrp="1"/>
          </p:cNvSpPr>
          <p:nvPr>
            <p:ph type="hdr" sz="quarter"/>
          </p:nvPr>
        </p:nvSpPr>
        <p:spPr/>
        <p:txBody>
          <a:bodyPr/>
          <a:lstStyle/>
          <a:p>
            <a:r>
              <a:rPr lang="en-US" dirty="0"/>
              <a:t>Copy or Retype Slide Headline Here</a:t>
            </a: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37</a:t>
            </a:fld>
            <a:endParaRPr lang="en-US" dirty="0"/>
          </a:p>
        </p:txBody>
      </p:sp>
    </p:spTree>
    <p:extLst>
      <p:ext uri="{BB962C8B-B14F-4D97-AF65-F5344CB8AC3E}">
        <p14:creationId xmlns:p14="http://schemas.microsoft.com/office/powerpoint/2010/main" val="404220752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568325"/>
            <a:ext cx="2208213" cy="1241425"/>
          </a:xfrm>
        </p:spPr>
      </p:sp>
      <p:sp>
        <p:nvSpPr>
          <p:cNvPr id="3" name="Notes Placeholder 2"/>
          <p:cNvSpPr>
            <a:spLocks noGrp="1"/>
          </p:cNvSpPr>
          <p:nvPr>
            <p:ph type="body" idx="1"/>
          </p:nvPr>
        </p:nvSpPr>
        <p:spPr/>
        <p:txBody>
          <a:bodyPr/>
          <a:lstStyle/>
          <a:p>
            <a:r>
              <a:rPr lang="en-US" dirty="0"/>
              <a:t>These slides show pages of the Versatility profile and can be displayed to assist with conversation during the exercise debrief.</a:t>
            </a:r>
          </a:p>
          <a:p>
            <a:endParaRPr lang="en-US" dirty="0"/>
          </a:p>
          <a:p>
            <a:endParaRPr lang="en-US" dirty="0"/>
          </a:p>
        </p:txBody>
      </p:sp>
      <p:sp>
        <p:nvSpPr>
          <p:cNvPr id="4" name="Header Placeholder 3"/>
          <p:cNvSpPr>
            <a:spLocks noGrp="1"/>
          </p:cNvSpPr>
          <p:nvPr>
            <p:ph type="hdr" sz="quarter"/>
          </p:nvPr>
        </p:nvSpPr>
        <p:spPr/>
        <p:txBody>
          <a:bodyPr/>
          <a:lstStyle/>
          <a:p>
            <a:r>
              <a:rPr lang="en-US" dirty="0"/>
              <a:t>Copy or Retype Slide Headline Here</a:t>
            </a: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38</a:t>
            </a:fld>
            <a:endParaRPr lang="en-US" dirty="0"/>
          </a:p>
        </p:txBody>
      </p:sp>
    </p:spTree>
    <p:extLst>
      <p:ext uri="{BB962C8B-B14F-4D97-AF65-F5344CB8AC3E}">
        <p14:creationId xmlns:p14="http://schemas.microsoft.com/office/powerpoint/2010/main" val="61114515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r>
              <a:rPr lang="en-US" b="0" dirty="0"/>
              <a:t>If using the paper assessment, use the following slides.</a:t>
            </a:r>
          </a:p>
          <a:p>
            <a:endParaRPr lang="en-US" b="0" dirty="0"/>
          </a:p>
          <a:p>
            <a:endParaRPr lang="en-US" b="0" dirty="0"/>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39</a:t>
            </a:fld>
            <a:endParaRPr lang="en-US" dirty="0"/>
          </a:p>
        </p:txBody>
      </p:sp>
      <p:graphicFrame>
        <p:nvGraphicFramePr>
          <p:cNvPr id="7" name="Table 7">
            <a:extLst>
              <a:ext uri="{FF2B5EF4-FFF2-40B4-BE49-F238E27FC236}">
                <a16:creationId xmlns:a16="http://schemas.microsoft.com/office/drawing/2014/main" id="{88D82F9A-07C6-4C10-A561-20079DEC4AD7}"/>
              </a:ext>
            </a:extLst>
          </p:cNvPr>
          <p:cNvGraphicFramePr>
            <a:graphicFrameLocks noGrp="1"/>
          </p:cNvGraphicFramePr>
          <p:nvPr>
            <p:extLst>
              <p:ext uri="{D42A27DB-BD31-4B8C-83A1-F6EECF244321}">
                <p14:modId xmlns:p14="http://schemas.microsoft.com/office/powerpoint/2010/main" val="1108459358"/>
              </p:ext>
            </p:extLst>
          </p:nvPr>
        </p:nvGraphicFramePr>
        <p:xfrm>
          <a:off x="518159" y="5889403"/>
          <a:ext cx="6476300" cy="3115062"/>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46118">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24236247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algn="l"/>
            <a:r>
              <a:rPr lang="en-US" sz="1100" b="1" i="0" u="none" strike="noStrike" baseline="0" dirty="0">
                <a:latin typeface="Museo-700"/>
              </a:rPr>
              <a:t>4 MINUTES (Workbook, page 5)</a:t>
            </a:r>
          </a:p>
          <a:p>
            <a:pPr algn="l"/>
            <a:endParaRPr lang="en-US" sz="1100" b="0" i="0" u="none" strike="noStrike" baseline="0" dirty="0">
              <a:latin typeface="Museo-700"/>
            </a:endParaRPr>
          </a:p>
          <a:p>
            <a:r>
              <a:rPr lang="en-US" sz="1100" b="1" i="0" u="none" strike="noStrike" baseline="0" dirty="0">
                <a:latin typeface="Museo-700"/>
              </a:rPr>
              <a:t>ASK</a:t>
            </a:r>
            <a:r>
              <a:rPr lang="en-US" sz="1100" b="0" i="0" u="none" strike="noStrike" baseline="0" dirty="0">
                <a:latin typeface="Museo-700"/>
              </a:rPr>
              <a:t> </a:t>
            </a:r>
            <a:r>
              <a:rPr lang="en-US" sz="1100" b="0" i="0" u="none" strike="noStrike" baseline="0" dirty="0">
                <a:latin typeface="MuseoSans-300"/>
              </a:rPr>
              <a:t>participants to turn to page 5 of the Participant Workbook to follow along.</a:t>
            </a:r>
          </a:p>
          <a:p>
            <a:endParaRPr lang="en-US" sz="1100" b="0" i="0" u="none" strike="noStrike" baseline="0" dirty="0">
              <a:solidFill>
                <a:srgbClr val="000000"/>
              </a:solidFill>
              <a:latin typeface="MuseoSans-300"/>
            </a:endParaRPr>
          </a:p>
          <a:p>
            <a:r>
              <a:rPr lang="en-US" sz="1100" b="1" dirty="0">
                <a:solidFill>
                  <a:srgbClr val="000000"/>
                </a:solidFill>
                <a:latin typeface="Arial" panose="020B0604020202020204" pitchFamily="34" charset="0"/>
              </a:rPr>
              <a:t>SAY </a:t>
            </a:r>
            <a:r>
              <a:rPr lang="en-US" sz="1100" dirty="0">
                <a:solidFill>
                  <a:srgbClr val="000000"/>
                </a:solidFill>
                <a:latin typeface="Arial" panose="020B0604020202020204" pitchFamily="34" charset="0"/>
              </a:rPr>
              <a:t>Behavior and personality are not the same things. Observable behavior is like the crust of a pie. Personality is like the inside and outside of the pie. </a:t>
            </a:r>
          </a:p>
          <a:p>
            <a:endParaRPr lang="en-US" sz="1100"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ASK </a:t>
            </a:r>
            <a:r>
              <a:rPr lang="en-US" sz="1100" dirty="0">
                <a:solidFill>
                  <a:srgbClr val="000000"/>
                </a:solidFill>
                <a:latin typeface="Arial" panose="020B0604020202020204" pitchFamily="34" charset="0"/>
              </a:rPr>
              <a:t>What makes up personality? </a:t>
            </a:r>
          </a:p>
          <a:p>
            <a:endParaRPr lang="en-US" sz="1100" b="1"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CONDUCT </a:t>
            </a:r>
            <a:r>
              <a:rPr lang="en-US" sz="1100" dirty="0">
                <a:solidFill>
                  <a:srgbClr val="000000"/>
                </a:solidFill>
                <a:latin typeface="Arial" panose="020B0604020202020204" pitchFamily="34" charset="0"/>
              </a:rPr>
              <a:t>a quick facilitated discussion to solicit participants’ responses. They should say things such as: </a:t>
            </a:r>
          </a:p>
          <a:p>
            <a:pPr marL="302066" indent="-302066">
              <a:buFont typeface="Wingdings" panose="05000000000000000000" pitchFamily="2" charset="2"/>
              <a:buChar char="§"/>
            </a:pPr>
            <a:r>
              <a:rPr lang="en-US" sz="1100" dirty="0">
                <a:solidFill>
                  <a:srgbClr val="000000"/>
                </a:solidFill>
                <a:latin typeface="Arial" panose="020B0604020202020204" pitchFamily="34" charset="0"/>
              </a:rPr>
              <a:t>Values, hopes, attitudes, beliefs. </a:t>
            </a:r>
          </a:p>
          <a:p>
            <a:pPr marL="302066" indent="-302066">
              <a:buFont typeface="Wingdings" panose="05000000000000000000" pitchFamily="2" charset="2"/>
              <a:buChar char="§"/>
            </a:pPr>
            <a:r>
              <a:rPr lang="en-US" sz="1100" dirty="0">
                <a:solidFill>
                  <a:srgbClr val="000000"/>
                </a:solidFill>
                <a:latin typeface="Arial" panose="020B0604020202020204" pitchFamily="34" charset="0"/>
              </a:rPr>
              <a:t>Things that are not necessarily observable. </a:t>
            </a:r>
          </a:p>
          <a:p>
            <a:pPr marL="302066" indent="-302066">
              <a:buFont typeface="Wingdings" panose="05000000000000000000" pitchFamily="2" charset="2"/>
              <a:buChar char="§"/>
            </a:pPr>
            <a:r>
              <a:rPr lang="en-US" sz="1100" dirty="0">
                <a:solidFill>
                  <a:srgbClr val="000000"/>
                </a:solidFill>
                <a:latin typeface="Arial" panose="020B0604020202020204" pitchFamily="34" charset="0"/>
              </a:rPr>
              <a:t>These internal qualities are more subjective in nature. </a:t>
            </a:r>
          </a:p>
          <a:p>
            <a:endParaRPr lang="en-US" sz="1100"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SAY </a:t>
            </a:r>
            <a:r>
              <a:rPr lang="en-US" sz="1100" dirty="0">
                <a:solidFill>
                  <a:srgbClr val="000000"/>
                </a:solidFill>
                <a:latin typeface="Arial" panose="020B0604020202020204" pitchFamily="34" charset="0"/>
              </a:rPr>
              <a:t>Style is like the crust, because it’s on the outside and observable. By observing behavior, we can find ways to define and discuss what we see. Then, we can begin to understand how this behavior affects ourselves and others. </a:t>
            </a:r>
            <a:endParaRPr lang="en-US" sz="1100" dirty="0"/>
          </a:p>
          <a:p>
            <a:endParaRPr lang="en-US" sz="1100" dirty="0"/>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4</a:t>
            </a:fld>
            <a:endParaRPr lang="en-US" dirty="0"/>
          </a:p>
        </p:txBody>
      </p:sp>
      <p:graphicFrame>
        <p:nvGraphicFramePr>
          <p:cNvPr id="7" name="Table 7">
            <a:extLst>
              <a:ext uri="{FF2B5EF4-FFF2-40B4-BE49-F238E27FC236}">
                <a16:creationId xmlns:a16="http://schemas.microsoft.com/office/drawing/2014/main" id="{724FDFF1-F148-4711-ADA2-3BAA9FE938D3}"/>
              </a:ext>
            </a:extLst>
          </p:cNvPr>
          <p:cNvGraphicFramePr>
            <a:graphicFrameLocks noGrp="1"/>
          </p:cNvGraphicFramePr>
          <p:nvPr>
            <p:extLst>
              <p:ext uri="{D42A27DB-BD31-4B8C-83A1-F6EECF244321}">
                <p14:modId xmlns:p14="http://schemas.microsoft.com/office/powerpoint/2010/main" val="560502871"/>
              </p:ext>
            </p:extLst>
          </p:nvPr>
        </p:nvGraphicFramePr>
        <p:xfrm>
          <a:off x="518159" y="5889403"/>
          <a:ext cx="6476300" cy="3115062"/>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46118">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395526681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568325"/>
            <a:ext cx="2208213" cy="1241425"/>
          </a:xfrm>
        </p:spPr>
      </p:sp>
      <p:sp>
        <p:nvSpPr>
          <p:cNvPr id="3" name="Notes Placeholder 2"/>
          <p:cNvSpPr>
            <a:spLocks noGrp="1"/>
          </p:cNvSpPr>
          <p:nvPr>
            <p:ph type="body" idx="1"/>
          </p:nvPr>
        </p:nvSpPr>
        <p:spPr/>
        <p:txBody>
          <a:bodyPr/>
          <a:lstStyle/>
          <a:p>
            <a:pPr algn="l"/>
            <a:r>
              <a:rPr lang="en-US" sz="1100" b="1" i="0" u="none" strike="noStrike" baseline="0" dirty="0">
                <a:latin typeface="+mj-lt"/>
              </a:rPr>
              <a:t>2 MINUTES</a:t>
            </a:r>
          </a:p>
          <a:p>
            <a:pPr algn="l"/>
            <a:endParaRPr lang="en-US" sz="1100" b="0" i="0" u="none" strike="noStrike" baseline="0" dirty="0">
              <a:latin typeface="+mj-lt"/>
            </a:endParaRPr>
          </a:p>
          <a:p>
            <a:pPr marL="0" marR="0" lvl="0" indent="0" algn="l" defTabSz="914400" rtl="0" eaLnBrk="1" fontAlgn="auto" latinLnBrk="0" hangingPunct="1">
              <a:lnSpc>
                <a:spcPct val="100000"/>
              </a:lnSpc>
              <a:spcBef>
                <a:spcPts val="200"/>
              </a:spcBef>
              <a:spcAft>
                <a:spcPts val="200"/>
              </a:spcAft>
              <a:buClrTx/>
              <a:buSzTx/>
              <a:buFont typeface="Georgia Pro" panose="02040502050405020303" pitchFamily="18" charset="0"/>
              <a:buChar char="​"/>
              <a:tabLst/>
              <a:defRPr/>
            </a:pPr>
            <a:r>
              <a:rPr lang="en-US" sz="1100" b="1" i="0" u="none" strike="noStrike" baseline="0" dirty="0">
                <a:solidFill>
                  <a:srgbClr val="000000"/>
                </a:solidFill>
                <a:latin typeface="+mj-lt"/>
              </a:rPr>
              <a:t>THIS SLIDE IS USED ONLY WITH THE PAPER PROFILE.</a:t>
            </a:r>
          </a:p>
          <a:p>
            <a:pPr algn="l"/>
            <a:endParaRPr lang="en-US" sz="1100" b="1" i="0" u="none" strike="noStrike" baseline="0" dirty="0">
              <a:latin typeface="+mj-lt"/>
            </a:endParaRPr>
          </a:p>
          <a:p>
            <a:pPr algn="l"/>
            <a:r>
              <a:rPr lang="en-US" sz="1100" b="1" i="0" u="none" strike="noStrike" baseline="0" dirty="0">
                <a:latin typeface="+mj-lt"/>
              </a:rPr>
              <a:t>SAY</a:t>
            </a:r>
            <a:r>
              <a:rPr lang="en-US" sz="1100" b="0" i="0" u="none" strike="noStrike" baseline="0" dirty="0">
                <a:latin typeface="+mj-lt"/>
              </a:rPr>
              <a:t> while identifying your SOCIAL STYLE can help you understand your behavioral preferences, by itself, knowing your Style doesn’t necessarily help you be more effective. As I’ve said, there is no good or bad Style. What is important is how you adjust your behavior when working with others. That’s where Versatility comes in. </a:t>
            </a:r>
          </a:p>
          <a:p>
            <a:pPr algn="l"/>
            <a:endParaRPr lang="en-US" sz="1100" b="0" i="0" u="none" strike="noStrike" baseline="0" dirty="0">
              <a:latin typeface="+mj-lt"/>
            </a:endParaRPr>
          </a:p>
          <a:p>
            <a:pPr algn="l"/>
            <a:r>
              <a:rPr lang="en-US" sz="1100" b="0" i="0" u="none" strike="noStrike" baseline="0" dirty="0">
                <a:latin typeface="+mj-lt"/>
              </a:rPr>
              <a:t>Versatility is your ability to adjust your behavior to meet others’ Style preferences in the areas of Image, Presentation, Competence, and Feedback.</a:t>
            </a:r>
            <a:endParaRPr lang="en-US" sz="1100" b="1" i="0" u="none" strike="noStrike" baseline="0" dirty="0">
              <a:solidFill>
                <a:srgbClr val="000000"/>
              </a:solidFill>
              <a:latin typeface="+mj-lt"/>
            </a:endParaRPr>
          </a:p>
          <a:p>
            <a:endParaRPr lang="en-US" sz="1100" b="1" i="0" u="none" strike="noStrike" baseline="0" dirty="0">
              <a:solidFill>
                <a:srgbClr val="000000"/>
              </a:solidFill>
              <a:latin typeface="+mj-lt"/>
            </a:endParaRPr>
          </a:p>
          <a:p>
            <a:r>
              <a:rPr lang="en-US" sz="1100" b="1" i="0" u="none" strike="noStrike" baseline="0" dirty="0">
                <a:solidFill>
                  <a:srgbClr val="000000"/>
                </a:solidFill>
                <a:latin typeface="+mj-lt"/>
              </a:rPr>
              <a:t>SAY </a:t>
            </a:r>
            <a:r>
              <a:rPr lang="en-US" sz="1100" dirty="0">
                <a:latin typeface="+mj-lt"/>
              </a:rPr>
              <a:t>When you are not consistent in your behavior, you’re usually focusing on your own tension and Style needs. When you consistently show Versatility, you’re focusing on meeting others’ Style needs, which reduces their tension. </a:t>
            </a:r>
            <a:r>
              <a:rPr lang="en-US" sz="1100" b="0" i="0" u="none" strike="noStrike" baseline="0" dirty="0">
                <a:solidFill>
                  <a:srgbClr val="000000"/>
                </a:solidFill>
                <a:latin typeface="+mj-lt"/>
              </a:rPr>
              <a:t>When you are consistent, the more effective you will be. </a:t>
            </a:r>
          </a:p>
          <a:p>
            <a:endParaRPr lang="en-US" sz="1100" dirty="0">
              <a:latin typeface="+mj-lt"/>
            </a:endParaRPr>
          </a:p>
        </p:txBody>
      </p:sp>
      <p:sp>
        <p:nvSpPr>
          <p:cNvPr id="4" name="Header Placeholder 3"/>
          <p:cNvSpPr>
            <a:spLocks noGrp="1"/>
          </p:cNvSpPr>
          <p:nvPr>
            <p:ph type="hdr" sz="quarter"/>
          </p:nvPr>
        </p:nvSpPr>
        <p:spPr/>
        <p:txBody>
          <a:bodyPr/>
          <a:lstStyle/>
          <a:p>
            <a:r>
              <a:rPr lang="en-US" dirty="0"/>
              <a:t>Versatility</a:t>
            </a: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40</a:t>
            </a:fld>
            <a:endParaRPr lang="en-US" dirty="0"/>
          </a:p>
        </p:txBody>
      </p:sp>
      <p:graphicFrame>
        <p:nvGraphicFramePr>
          <p:cNvPr id="7" name="Table 7">
            <a:extLst>
              <a:ext uri="{FF2B5EF4-FFF2-40B4-BE49-F238E27FC236}">
                <a16:creationId xmlns:a16="http://schemas.microsoft.com/office/drawing/2014/main" id="{1AF267E7-461B-4A20-9818-AF591AEDDF0F}"/>
              </a:ext>
            </a:extLst>
          </p:cNvPr>
          <p:cNvGraphicFramePr>
            <a:graphicFrameLocks noGrp="1"/>
          </p:cNvGraphicFramePr>
          <p:nvPr>
            <p:extLst>
              <p:ext uri="{D42A27DB-BD31-4B8C-83A1-F6EECF244321}">
                <p14:modId xmlns:p14="http://schemas.microsoft.com/office/powerpoint/2010/main" val="2327252278"/>
              </p:ext>
            </p:extLst>
          </p:nvPr>
        </p:nvGraphicFramePr>
        <p:xfrm>
          <a:off x="485774" y="5608955"/>
          <a:ext cx="6071531" cy="2966724"/>
        </p:xfrm>
        <a:graphic>
          <a:graphicData uri="http://schemas.openxmlformats.org/drawingml/2006/table">
            <a:tbl>
              <a:tblPr>
                <a:tableStyleId>{5940675A-B579-460E-94D1-54222C63F5DA}</a:tableStyleId>
              </a:tblPr>
              <a:tblGrid>
                <a:gridCol w="6071531">
                  <a:extLst>
                    <a:ext uri="{9D8B030D-6E8A-4147-A177-3AD203B41FA5}">
                      <a16:colId xmlns:a16="http://schemas.microsoft.com/office/drawing/2014/main" val="4288353855"/>
                    </a:ext>
                  </a:extLst>
                </a:gridCol>
              </a:tblGrid>
              <a:tr h="329636">
                <a:tc>
                  <a:txBody>
                    <a:bodyPr/>
                    <a:lstStyle/>
                    <a:p>
                      <a:r>
                        <a:rPr lang="en-US" sz="1200" dirty="0"/>
                        <a:t>NOTES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198103921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568325"/>
            <a:ext cx="2208213" cy="1241425"/>
          </a:xfrm>
        </p:spPr>
      </p:sp>
      <p:sp>
        <p:nvSpPr>
          <p:cNvPr id="3" name="Notes Placeholder 2"/>
          <p:cNvSpPr>
            <a:spLocks noGrp="1"/>
          </p:cNvSpPr>
          <p:nvPr>
            <p:ph type="body" idx="1"/>
          </p:nvPr>
        </p:nvSpPr>
        <p:spPr/>
        <p:txBody>
          <a:bodyPr/>
          <a:lstStyle/>
          <a:p>
            <a:pPr algn="l"/>
            <a:r>
              <a:rPr lang="en-US" sz="1100" b="1" i="0" u="none" strike="noStrike" baseline="0" dirty="0">
                <a:latin typeface="+mj-lt"/>
              </a:rPr>
              <a:t>8 MINUTES</a:t>
            </a:r>
          </a:p>
          <a:p>
            <a:pPr algn="l"/>
            <a:endParaRPr lang="en-US" sz="1100" b="0" i="0" u="none" strike="noStrike" baseline="0" dirty="0">
              <a:latin typeface="+mj-lt"/>
            </a:endParaRPr>
          </a:p>
          <a:p>
            <a:pPr marL="0" marR="0" lvl="0" indent="0" algn="l" defTabSz="914400" rtl="0" eaLnBrk="1" fontAlgn="auto" latinLnBrk="0" hangingPunct="1">
              <a:lnSpc>
                <a:spcPct val="100000"/>
              </a:lnSpc>
              <a:spcBef>
                <a:spcPts val="200"/>
              </a:spcBef>
              <a:spcAft>
                <a:spcPts val="200"/>
              </a:spcAft>
              <a:buClrTx/>
              <a:buSzTx/>
              <a:buFont typeface="Georgia Pro" panose="02040502050405020303" pitchFamily="18" charset="0"/>
              <a:buChar char="​"/>
              <a:tabLst/>
              <a:defRPr/>
            </a:pPr>
            <a:r>
              <a:rPr lang="en-US" sz="1100" b="1" i="0" u="none" strike="noStrike" baseline="0" dirty="0">
                <a:solidFill>
                  <a:srgbClr val="000000"/>
                </a:solidFill>
                <a:latin typeface="+mj-lt"/>
              </a:rPr>
              <a:t>THIS SLIDE ONLY USED WITH PAPER PROFILE.</a:t>
            </a:r>
          </a:p>
          <a:p>
            <a:pPr algn="l"/>
            <a:endParaRPr lang="en-US" sz="1100" b="0" i="0" u="none" strike="noStrike" baseline="0" dirty="0">
              <a:latin typeface="+mj-lt"/>
            </a:endParaRPr>
          </a:p>
          <a:p>
            <a:pPr algn="l"/>
            <a:r>
              <a:rPr lang="en-US" sz="1100" b="0" i="0" u="none" strike="noStrike" baseline="0" dirty="0">
                <a:latin typeface="+mj-lt"/>
              </a:rPr>
              <a:t>1. </a:t>
            </a:r>
            <a:r>
              <a:rPr lang="en-US" sz="1100" b="1" i="0" u="none" strike="noStrike" baseline="0" dirty="0">
                <a:latin typeface="+mj-lt"/>
              </a:rPr>
              <a:t>ASK</a:t>
            </a:r>
            <a:r>
              <a:rPr lang="en-US" sz="1100" b="0" i="0" u="none" strike="noStrike" baseline="0" dirty="0">
                <a:latin typeface="+mj-lt"/>
              </a:rPr>
              <a:t> participants to score their Versatility Questionnaires following the instructions on the slide.</a:t>
            </a:r>
          </a:p>
          <a:p>
            <a:pPr algn="l"/>
            <a:r>
              <a:rPr lang="en-US" sz="1100" b="0" i="0" u="none" strike="noStrike" baseline="0" dirty="0">
                <a:latin typeface="+mj-lt"/>
              </a:rPr>
              <a:t>2. </a:t>
            </a:r>
            <a:r>
              <a:rPr lang="en-US" sz="1100" b="1" i="0" u="none" strike="noStrike" baseline="0" dirty="0">
                <a:latin typeface="+mj-lt"/>
              </a:rPr>
              <a:t>SAY</a:t>
            </a:r>
            <a:r>
              <a:rPr lang="en-US" sz="1100" b="0" i="0" u="none" strike="noStrike" baseline="0" dirty="0">
                <a:latin typeface="+mj-lt"/>
              </a:rPr>
              <a:t> before we discuss Versatility, I’d like you to score your Versatility Questionnaire.</a:t>
            </a:r>
            <a:endParaRPr lang="en-US" sz="1100" dirty="0">
              <a:latin typeface="+mj-lt"/>
              <a:ea typeface="ヒラギノ角ゴ Pro W3" pitchFamily="4" charset="-128"/>
              <a:cs typeface="ヒラギノ角ゴ Pro W3" pitchFamily="4" charset="-128"/>
            </a:endParaRPr>
          </a:p>
          <a:p>
            <a:endParaRPr lang="en-US" sz="1100" dirty="0">
              <a:latin typeface="+mj-lt"/>
              <a:ea typeface="ヒラギノ角ゴ Pro W3" pitchFamily="4" charset="-128"/>
              <a:cs typeface="ヒラギノ角ゴ Pro W3" pitchFamily="4" charset="-128"/>
            </a:endParaRPr>
          </a:p>
          <a:p>
            <a:r>
              <a:rPr lang="en-US" sz="1100" dirty="0">
                <a:latin typeface="+mj-lt"/>
                <a:ea typeface="ヒラギノ角ゴ Pro W3" pitchFamily="4" charset="-128"/>
                <a:cs typeface="ヒラギノ角ゴ Pro W3" pitchFamily="4" charset="-128"/>
              </a:rPr>
              <a:t>After scoring is complete, </a:t>
            </a:r>
            <a:r>
              <a:rPr lang="en-US" sz="1100" b="1" dirty="0">
                <a:latin typeface="+mj-lt"/>
                <a:ea typeface="ヒラギノ角ゴ Pro W3" pitchFamily="4" charset="-128"/>
                <a:cs typeface="ヒラギノ角ゴ Pro W3" pitchFamily="4" charset="-128"/>
              </a:rPr>
              <a:t>ASK</a:t>
            </a:r>
            <a:r>
              <a:rPr lang="en-US" sz="1100" dirty="0">
                <a:latin typeface="+mj-lt"/>
                <a:ea typeface="ヒラギノ角ゴ Pro W3" pitchFamily="4" charset="-128"/>
                <a:cs typeface="ヒラギノ角ゴ Pro W3" pitchFamily="4" charset="-128"/>
              </a:rPr>
              <a:t> Is anyone surprised? Are there any questions or concerns?  </a:t>
            </a:r>
          </a:p>
          <a:p>
            <a:r>
              <a:rPr lang="en-US" sz="1100" dirty="0">
                <a:latin typeface="+mj-lt"/>
                <a:ea typeface="ヒラギノ角ゴ Pro W3" pitchFamily="4" charset="-128"/>
                <a:cs typeface="ヒラギノ角ゴ Pro W3" pitchFamily="4" charset="-128"/>
              </a:rPr>
              <a:t> </a:t>
            </a:r>
          </a:p>
          <a:p>
            <a:r>
              <a:rPr lang="en-US" sz="1100" dirty="0">
                <a:latin typeface="+mj-lt"/>
                <a:ea typeface="ヒラギノ角ゴ Pro W3" pitchFamily="4" charset="-128"/>
                <a:cs typeface="ヒラギノ角ゴ Pro W3" pitchFamily="4" charset="-128"/>
              </a:rPr>
              <a:t>The Versatility profile reflects how you see yourself. Keep in mind that others may see you differently. </a:t>
            </a:r>
          </a:p>
          <a:p>
            <a:endParaRPr lang="en-US" sz="1100" dirty="0">
              <a:latin typeface="+mj-lt"/>
            </a:endParaRPr>
          </a:p>
          <a:p>
            <a:endParaRPr lang="en-US" sz="1100" dirty="0">
              <a:latin typeface="+mj-lt"/>
            </a:endParaRPr>
          </a:p>
        </p:txBody>
      </p:sp>
      <p:sp>
        <p:nvSpPr>
          <p:cNvPr id="4" name="Header Placeholder 3"/>
          <p:cNvSpPr>
            <a:spLocks noGrp="1"/>
          </p:cNvSpPr>
          <p:nvPr>
            <p:ph type="hdr" sz="quarter"/>
          </p:nvPr>
        </p:nvSpPr>
        <p:spPr/>
        <p:txBody>
          <a:bodyPr/>
          <a:lstStyle/>
          <a:p>
            <a:r>
              <a:rPr lang="en-US" dirty="0"/>
              <a:t>Copy or Retype Slide Headline Here</a:t>
            </a: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41</a:t>
            </a:fld>
            <a:endParaRPr lang="en-US" dirty="0"/>
          </a:p>
        </p:txBody>
      </p:sp>
    </p:spTree>
    <p:extLst>
      <p:ext uri="{BB962C8B-B14F-4D97-AF65-F5344CB8AC3E}">
        <p14:creationId xmlns:p14="http://schemas.microsoft.com/office/powerpoint/2010/main" val="282495518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568325"/>
            <a:ext cx="2208213" cy="1241425"/>
          </a:xfrm>
        </p:spPr>
      </p:sp>
      <p:sp>
        <p:nvSpPr>
          <p:cNvPr id="3" name="Notes Placeholder 2"/>
          <p:cNvSpPr>
            <a:spLocks noGrp="1"/>
          </p:cNvSpPr>
          <p:nvPr>
            <p:ph type="body" idx="1"/>
          </p:nvPr>
        </p:nvSpPr>
        <p:spPr/>
        <p:txBody>
          <a:bodyPr/>
          <a:lstStyle/>
          <a:p>
            <a:pPr algn="l"/>
            <a:r>
              <a:rPr lang="en-US" sz="1200" b="1" i="0" u="none" strike="noStrike" baseline="0" dirty="0">
                <a:latin typeface="Museo-700"/>
              </a:rPr>
              <a:t>2 MINUTES</a:t>
            </a:r>
          </a:p>
          <a:p>
            <a:pPr algn="l"/>
            <a:endParaRPr lang="en-US" sz="1200" b="0" i="0" u="none" strike="noStrike" baseline="0" dirty="0">
              <a:latin typeface="Museo-700"/>
            </a:endParaRPr>
          </a:p>
          <a:p>
            <a:pPr algn="l"/>
            <a:r>
              <a:rPr lang="en-US" sz="1200" b="1" i="0" u="none" strike="noStrike" baseline="0" dirty="0">
                <a:latin typeface="Museo-700"/>
              </a:rPr>
              <a:t>REVIEW</a:t>
            </a:r>
            <a:r>
              <a:rPr lang="en-US" sz="1200" b="0" i="0" u="none" strike="noStrike" baseline="0" dirty="0">
                <a:latin typeface="Museo-700"/>
              </a:rPr>
              <a:t> </a:t>
            </a:r>
            <a:r>
              <a:rPr lang="en-US" sz="1200" b="0" i="0" u="none" strike="noStrike" baseline="0" dirty="0">
                <a:latin typeface="MuseoSans-300"/>
              </a:rPr>
              <a:t>the learning objectives. </a:t>
            </a:r>
          </a:p>
          <a:p>
            <a:pPr algn="l"/>
            <a:endParaRPr lang="en-US" sz="1200" b="0" i="0" u="none" strike="noStrike" baseline="0" dirty="0">
              <a:latin typeface="MuseoSans-300"/>
            </a:endParaRPr>
          </a:p>
          <a:p>
            <a:pPr algn="l"/>
            <a:r>
              <a:rPr lang="en-US" sz="1200" b="1" i="0" u="none" strike="noStrike" baseline="0" dirty="0">
                <a:latin typeface="MuseoSans-300"/>
              </a:rPr>
              <a:t>ASK</a:t>
            </a:r>
            <a:r>
              <a:rPr lang="en-US" sz="1200" b="0" i="0" u="none" strike="noStrike" baseline="0" dirty="0">
                <a:latin typeface="MuseoSans-300"/>
              </a:rPr>
              <a:t> Did we meet them?</a:t>
            </a:r>
          </a:p>
          <a:p>
            <a:pPr algn="l"/>
            <a:endParaRPr lang="en-US" sz="1200" b="0" i="0" u="none" strike="noStrike" baseline="0" dirty="0">
              <a:latin typeface="TimesNewRomanPSMT"/>
            </a:endParaRPr>
          </a:p>
          <a:p>
            <a:pPr algn="l"/>
            <a:r>
              <a:rPr lang="en-US" sz="1200" b="1" i="0" u="none" strike="noStrike" baseline="0" dirty="0">
                <a:latin typeface="Museo-700"/>
              </a:rPr>
              <a:t>HIGHLIGHT</a:t>
            </a:r>
            <a:r>
              <a:rPr lang="en-US" sz="1200" b="0" i="0" u="none" strike="noStrike" baseline="0" dirty="0">
                <a:latin typeface="Museo-700"/>
              </a:rPr>
              <a:t> </a:t>
            </a:r>
            <a:r>
              <a:rPr lang="en-US" sz="1200" b="0" i="0" u="none" strike="noStrike" baseline="0" dirty="0">
                <a:latin typeface="MuseoSans-300"/>
              </a:rPr>
              <a:t>key points learned.</a:t>
            </a:r>
          </a:p>
          <a:p>
            <a:pPr algn="l"/>
            <a:endParaRPr lang="en-US" sz="1200" b="0" i="0" u="none" strike="noStrike" baseline="0" dirty="0">
              <a:latin typeface="MuseoSans-300"/>
            </a:endParaRPr>
          </a:p>
          <a:p>
            <a:pPr algn="l"/>
            <a:r>
              <a:rPr lang="en-US" sz="1200" b="1" i="0" u="none" strike="noStrike" baseline="0" dirty="0">
                <a:latin typeface="Museo-700"/>
              </a:rPr>
              <a:t>EMPHASIZE</a:t>
            </a:r>
            <a:r>
              <a:rPr lang="en-US" sz="1200" b="0" i="0" u="none" strike="noStrike" baseline="0" dirty="0">
                <a:latin typeface="Museo-700"/>
              </a:rPr>
              <a:t> </a:t>
            </a:r>
            <a:r>
              <a:rPr lang="en-US" sz="1200" b="0" i="0" u="none" strike="noStrike" baseline="0" dirty="0">
                <a:latin typeface="MuseoSans-300"/>
              </a:rPr>
              <a:t>importance of comparing self-perception data with multi-rater.</a:t>
            </a:r>
            <a:endParaRPr lang="en-US" dirty="0"/>
          </a:p>
          <a:p>
            <a:pPr algn="l"/>
            <a:endParaRPr lang="en-US" sz="1200" b="0" i="0" u="none" strike="noStrike" baseline="0" dirty="0">
              <a:latin typeface="+mj-lt"/>
            </a:endParaRPr>
          </a:p>
        </p:txBody>
      </p:sp>
      <p:sp>
        <p:nvSpPr>
          <p:cNvPr id="4" name="Header Placeholder 3"/>
          <p:cNvSpPr>
            <a:spLocks noGrp="1"/>
          </p:cNvSpPr>
          <p:nvPr>
            <p:ph type="hdr" sz="quarter"/>
          </p:nvPr>
        </p:nvSpPr>
        <p:spPr/>
        <p:txBody>
          <a:bodyPr/>
          <a:lstStyle/>
          <a:p>
            <a:r>
              <a:rPr lang="en-US" dirty="0"/>
              <a:t>Today’s Agenda</a:t>
            </a: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42</a:t>
            </a:fld>
            <a:endParaRPr lang="en-US" dirty="0"/>
          </a:p>
        </p:txBody>
      </p:sp>
      <p:graphicFrame>
        <p:nvGraphicFramePr>
          <p:cNvPr id="7" name="Table 7">
            <a:extLst>
              <a:ext uri="{FF2B5EF4-FFF2-40B4-BE49-F238E27FC236}">
                <a16:creationId xmlns:a16="http://schemas.microsoft.com/office/drawing/2014/main" id="{F89EDDF8-5C12-4E75-89BE-94E01250AF82}"/>
              </a:ext>
            </a:extLst>
          </p:cNvPr>
          <p:cNvGraphicFramePr>
            <a:graphicFrameLocks noGrp="1"/>
          </p:cNvGraphicFramePr>
          <p:nvPr>
            <p:extLst>
              <p:ext uri="{D42A27DB-BD31-4B8C-83A1-F6EECF244321}">
                <p14:modId xmlns:p14="http://schemas.microsoft.com/office/powerpoint/2010/main" val="1108459358"/>
              </p:ext>
            </p:extLst>
          </p:nvPr>
        </p:nvGraphicFramePr>
        <p:xfrm>
          <a:off x="485774" y="5608955"/>
          <a:ext cx="6071531" cy="2966724"/>
        </p:xfrm>
        <a:graphic>
          <a:graphicData uri="http://schemas.openxmlformats.org/drawingml/2006/table">
            <a:tbl>
              <a:tblPr>
                <a:tableStyleId>{5940675A-B579-460E-94D1-54222C63F5DA}</a:tableStyleId>
              </a:tblPr>
              <a:tblGrid>
                <a:gridCol w="6071531">
                  <a:extLst>
                    <a:ext uri="{9D8B030D-6E8A-4147-A177-3AD203B41FA5}">
                      <a16:colId xmlns:a16="http://schemas.microsoft.com/office/drawing/2014/main" val="4288353855"/>
                    </a:ext>
                  </a:extLst>
                </a:gridCol>
              </a:tblGrid>
              <a:tr h="329636">
                <a:tc>
                  <a:txBody>
                    <a:bodyPr/>
                    <a:lstStyle/>
                    <a:p>
                      <a:r>
                        <a:rPr lang="en-US" sz="1200" dirty="0"/>
                        <a:t>NOTES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138620173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568325"/>
            <a:ext cx="2208213" cy="1241425"/>
          </a:xfrm>
        </p:spPr>
      </p:sp>
      <p:sp>
        <p:nvSpPr>
          <p:cNvPr id="3" name="Notes Placeholder 2"/>
          <p:cNvSpPr>
            <a:spLocks noGrp="1"/>
          </p:cNvSpPr>
          <p:nvPr>
            <p:ph type="body" idx="1"/>
          </p:nvPr>
        </p:nvSpPr>
        <p:spPr/>
        <p:txBody>
          <a:bodyPr/>
          <a:lstStyle/>
          <a:p>
            <a:pPr algn="l"/>
            <a:r>
              <a:rPr lang="en-US" sz="1100" b="1" i="0" u="none" strike="noStrike" baseline="0" dirty="0">
                <a:latin typeface="+mj-lt"/>
              </a:rPr>
              <a:t>2 MINUTES</a:t>
            </a:r>
          </a:p>
          <a:p>
            <a:pPr algn="l"/>
            <a:endParaRPr lang="en-US" sz="1100" b="0" i="0" u="none" strike="noStrike" baseline="0" dirty="0">
              <a:latin typeface="+mj-lt"/>
            </a:endParaRPr>
          </a:p>
          <a:p>
            <a:pPr algn="l"/>
            <a:r>
              <a:rPr lang="en-US" sz="1100" b="0" i="0" u="none" strike="noStrike" baseline="0" dirty="0">
                <a:latin typeface="+mj-lt"/>
              </a:rPr>
              <a:t>As participants take their knowledge of Style back into the workplace, suggest that they do the following:</a:t>
            </a:r>
          </a:p>
          <a:p>
            <a:pPr algn="l"/>
            <a:endParaRPr lang="en-US" sz="1100" b="0" i="0" u="none" strike="noStrike" baseline="0" dirty="0">
              <a:latin typeface="+mj-lt"/>
            </a:endParaRPr>
          </a:p>
          <a:p>
            <a:pPr marL="285750" indent="-285750" algn="l">
              <a:buFont typeface="Wingdings" panose="05000000000000000000" pitchFamily="2" charset="2"/>
              <a:buChar char="§"/>
            </a:pPr>
            <a:r>
              <a:rPr lang="en-US" sz="1100" b="1" i="0" u="none" strike="noStrike" baseline="0" dirty="0">
                <a:latin typeface="+mj-lt"/>
              </a:rPr>
              <a:t>SHARE</a:t>
            </a:r>
            <a:r>
              <a:rPr lang="en-US" sz="1100" b="0" i="0" u="none" strike="noStrike" baseline="0" dirty="0">
                <a:latin typeface="+mj-lt"/>
              </a:rPr>
              <a:t> their Style with their colleagues and ask them for additional insights into how they can interact more effectively.</a:t>
            </a:r>
          </a:p>
          <a:p>
            <a:pPr marL="285750" indent="-285750" algn="l">
              <a:buFont typeface="Wingdings" panose="05000000000000000000" pitchFamily="2" charset="2"/>
              <a:buChar char="§"/>
            </a:pPr>
            <a:endParaRPr lang="en-US" sz="1100" b="1" i="0" u="none" strike="noStrike" baseline="0" dirty="0">
              <a:latin typeface="+mj-lt"/>
            </a:endParaRPr>
          </a:p>
          <a:p>
            <a:pPr marL="285750" indent="-285750" algn="l">
              <a:buFont typeface="Wingdings" panose="05000000000000000000" pitchFamily="2" charset="2"/>
              <a:buChar char="§"/>
            </a:pPr>
            <a:r>
              <a:rPr lang="en-US" sz="1100" b="1" i="0" u="none" strike="noStrike" baseline="0" dirty="0">
                <a:latin typeface="+mj-lt"/>
              </a:rPr>
              <a:t>REMIND</a:t>
            </a:r>
            <a:r>
              <a:rPr lang="en-US" sz="1100" b="0" i="0" u="none" strike="noStrike" baseline="0" dirty="0">
                <a:latin typeface="+mj-lt"/>
              </a:rPr>
              <a:t> them that the most objective way to identify a customer’s Style is by looking for behavior along Assertiveness and Responsiveness.</a:t>
            </a:r>
          </a:p>
          <a:p>
            <a:pPr marL="285750" indent="-285750" algn="l">
              <a:buFont typeface="Wingdings" panose="05000000000000000000" pitchFamily="2" charset="2"/>
              <a:buChar char="§"/>
            </a:pPr>
            <a:endParaRPr lang="en-US" sz="1100" b="1" i="0" u="none" strike="noStrike" baseline="0" dirty="0">
              <a:latin typeface="+mj-lt"/>
            </a:endParaRPr>
          </a:p>
          <a:p>
            <a:pPr marL="285750" indent="-285750" algn="l">
              <a:buFont typeface="Wingdings" panose="05000000000000000000" pitchFamily="2" charset="2"/>
              <a:buChar char="§"/>
            </a:pPr>
            <a:r>
              <a:rPr lang="en-US" sz="1100" b="0" i="0" u="none" strike="noStrike" baseline="0" dirty="0">
                <a:latin typeface="+mj-lt"/>
              </a:rPr>
              <a:t>Finally, </a:t>
            </a:r>
            <a:r>
              <a:rPr lang="en-US" sz="1100" b="1" i="0" u="none" strike="noStrike" baseline="0" dirty="0">
                <a:latin typeface="+mj-lt"/>
              </a:rPr>
              <a:t>UNDERSCORE</a:t>
            </a:r>
            <a:r>
              <a:rPr lang="en-US" sz="1100" b="0" i="0" u="none" strike="noStrike" baseline="0" dirty="0">
                <a:latin typeface="+mj-lt"/>
              </a:rPr>
              <a:t> that being able to predict the probable future Style behavior of others is a powerful tool for interpersonal success. Participants now have valuable information to use in developing themselves into more effective salespeople.</a:t>
            </a:r>
          </a:p>
          <a:p>
            <a:pPr marL="285750" indent="-285750" algn="l">
              <a:buFont typeface="Wingdings" panose="05000000000000000000" pitchFamily="2" charset="2"/>
              <a:buChar char="§"/>
            </a:pPr>
            <a:endParaRPr lang="en-US" sz="1100" dirty="0">
              <a:latin typeface="+mj-lt"/>
            </a:endParaRPr>
          </a:p>
          <a:p>
            <a:pPr marL="0" indent="0" algn="l">
              <a:buFontTx/>
              <a:buNone/>
            </a:pPr>
            <a:endParaRPr lang="en-US" sz="1100" dirty="0">
              <a:latin typeface="+mj-lt"/>
            </a:endParaRPr>
          </a:p>
        </p:txBody>
      </p:sp>
      <p:sp>
        <p:nvSpPr>
          <p:cNvPr id="4" name="Header Placeholder 3"/>
          <p:cNvSpPr>
            <a:spLocks noGrp="1"/>
          </p:cNvSpPr>
          <p:nvPr>
            <p:ph type="hdr" sz="quarter"/>
          </p:nvPr>
        </p:nvSpPr>
        <p:spPr/>
        <p:txBody>
          <a:bodyPr/>
          <a:lstStyle/>
          <a:p>
            <a:r>
              <a:rPr lang="en-US" dirty="0"/>
              <a:t>Today’s Agenda</a:t>
            </a: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43</a:t>
            </a:fld>
            <a:endParaRPr lang="en-US" dirty="0"/>
          </a:p>
        </p:txBody>
      </p:sp>
      <p:graphicFrame>
        <p:nvGraphicFramePr>
          <p:cNvPr id="7" name="Table 7">
            <a:extLst>
              <a:ext uri="{FF2B5EF4-FFF2-40B4-BE49-F238E27FC236}">
                <a16:creationId xmlns:a16="http://schemas.microsoft.com/office/drawing/2014/main" id="{F89EDDF8-5C12-4E75-89BE-94E01250AF82}"/>
              </a:ext>
            </a:extLst>
          </p:cNvPr>
          <p:cNvGraphicFramePr>
            <a:graphicFrameLocks noGrp="1"/>
          </p:cNvGraphicFramePr>
          <p:nvPr>
            <p:extLst>
              <p:ext uri="{D42A27DB-BD31-4B8C-83A1-F6EECF244321}">
                <p14:modId xmlns:p14="http://schemas.microsoft.com/office/powerpoint/2010/main" val="1108459358"/>
              </p:ext>
            </p:extLst>
          </p:nvPr>
        </p:nvGraphicFramePr>
        <p:xfrm>
          <a:off x="485774" y="5608955"/>
          <a:ext cx="6071531" cy="2966724"/>
        </p:xfrm>
        <a:graphic>
          <a:graphicData uri="http://schemas.openxmlformats.org/drawingml/2006/table">
            <a:tbl>
              <a:tblPr>
                <a:tableStyleId>{5940675A-B579-460E-94D1-54222C63F5DA}</a:tableStyleId>
              </a:tblPr>
              <a:tblGrid>
                <a:gridCol w="6071531">
                  <a:extLst>
                    <a:ext uri="{9D8B030D-6E8A-4147-A177-3AD203B41FA5}">
                      <a16:colId xmlns:a16="http://schemas.microsoft.com/office/drawing/2014/main" val="4288353855"/>
                    </a:ext>
                  </a:extLst>
                </a:gridCol>
              </a:tblGrid>
              <a:tr h="329636">
                <a:tc>
                  <a:txBody>
                    <a:bodyPr/>
                    <a:lstStyle/>
                    <a:p>
                      <a:r>
                        <a:rPr lang="en-US" sz="1200" dirty="0"/>
                        <a:t>NOTES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297832629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defTabSz="966612">
              <a:spcBef>
                <a:spcPts val="211"/>
              </a:spcBef>
              <a:spcAft>
                <a:spcPts val="211"/>
              </a:spcAft>
              <a:defRPr/>
            </a:pPr>
            <a:r>
              <a:rPr lang="en-US" sz="1100" b="1" dirty="0">
                <a:solidFill>
                  <a:srgbClr val="000000"/>
                </a:solidFill>
                <a:latin typeface="Arial" panose="020B0604020202020204" pitchFamily="34" charset="0"/>
              </a:rPr>
              <a:t>1 Minute</a:t>
            </a:r>
          </a:p>
          <a:p>
            <a:endParaRPr lang="en-US" sz="1100" dirty="0"/>
          </a:p>
          <a:p>
            <a:r>
              <a:rPr lang="en-US" sz="1100" b="1" dirty="0">
                <a:solidFill>
                  <a:srgbClr val="000000"/>
                </a:solidFill>
                <a:latin typeface="Arial" panose="020B0604020202020204" pitchFamily="34" charset="0"/>
              </a:rPr>
              <a:t>SAY </a:t>
            </a:r>
            <a:r>
              <a:rPr lang="en-US" sz="1100" dirty="0"/>
              <a:t>You now have free and unlimited access to SOCIAL STYLE Navigator, the on-demand micro-learning tool that helps you apply Style and Versatility.</a:t>
            </a:r>
          </a:p>
          <a:p>
            <a:pPr lvl="2"/>
            <a:endParaRPr lang="en-US" sz="1100" dirty="0"/>
          </a:p>
          <a:p>
            <a:pPr lvl="2"/>
            <a:r>
              <a:rPr lang="en-US" sz="1100" dirty="0"/>
              <a:t>SOCIAL STYLE Navigator includes:</a:t>
            </a:r>
          </a:p>
          <a:p>
            <a:pPr lvl="1"/>
            <a:endParaRPr lang="en-US" sz="1100" dirty="0"/>
          </a:p>
          <a:p>
            <a:pPr lvl="1"/>
            <a:r>
              <a:rPr lang="en-US" sz="1100" dirty="0"/>
              <a:t>SOCIAL STYLE Estimator</a:t>
            </a:r>
          </a:p>
          <a:p>
            <a:r>
              <a:rPr lang="en-US" sz="1100" dirty="0"/>
              <a:t>The Estimator survey provides users with an interactive tool that evaluates observable behavior in others to determine their Style and helps you plan ahead for successful interactions.</a:t>
            </a:r>
          </a:p>
          <a:p>
            <a:pPr lvl="1"/>
            <a:endParaRPr lang="en-US" sz="1100" dirty="0"/>
          </a:p>
          <a:p>
            <a:pPr lvl="1"/>
            <a:r>
              <a:rPr lang="en-US" sz="1100" dirty="0"/>
              <a:t>SOCIAL STYLE Advisor </a:t>
            </a:r>
          </a:p>
          <a:p>
            <a:r>
              <a:rPr lang="en-US" sz="1100" dirty="0"/>
              <a:t>Use Advisor topics to prepare “just-in-time” for meetings, negotiations or sales presentations with advice on navigating Style and Versatility best practices to maximize high-performing relationships.</a:t>
            </a:r>
          </a:p>
          <a:p>
            <a:pPr lvl="1"/>
            <a:endParaRPr lang="en-US" sz="1100" dirty="0"/>
          </a:p>
          <a:p>
            <a:pPr lvl="1"/>
            <a:r>
              <a:rPr lang="en-US" sz="1100" dirty="0"/>
              <a:t>eLearning modules</a:t>
            </a:r>
          </a:p>
          <a:p>
            <a:r>
              <a:rPr lang="en-US" sz="1100" dirty="0"/>
              <a:t>Continue your learning journey via micro-learning that reinforces ways to apply SOCIAL STYLE and Versatility to Working in Teams, Coaching and Managing Conflict.</a:t>
            </a:r>
          </a:p>
          <a:p>
            <a:endParaRPr lang="en-US" sz="1100" dirty="0"/>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44</a:t>
            </a:fld>
            <a:endParaRPr lang="en-US" dirty="0"/>
          </a:p>
        </p:txBody>
      </p:sp>
      <p:graphicFrame>
        <p:nvGraphicFramePr>
          <p:cNvPr id="7" name="Table 7">
            <a:extLst>
              <a:ext uri="{FF2B5EF4-FFF2-40B4-BE49-F238E27FC236}">
                <a16:creationId xmlns:a16="http://schemas.microsoft.com/office/drawing/2014/main" id="{7870AFDB-D0FE-4A04-93F9-4493317DA239}"/>
              </a:ext>
            </a:extLst>
          </p:cNvPr>
          <p:cNvGraphicFramePr>
            <a:graphicFrameLocks noGrp="1"/>
          </p:cNvGraphicFramePr>
          <p:nvPr/>
        </p:nvGraphicFramePr>
        <p:xfrm>
          <a:off x="518159" y="6067424"/>
          <a:ext cx="6476300" cy="2937042"/>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26338">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2633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2633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2633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2633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2633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2633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2633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2633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210763458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defTabSz="966612">
              <a:spcBef>
                <a:spcPts val="211"/>
              </a:spcBef>
              <a:spcAft>
                <a:spcPts val="211"/>
              </a:spcAft>
              <a:defRPr/>
            </a:pPr>
            <a:r>
              <a:rPr lang="en-US" sz="1100" b="1" dirty="0">
                <a:solidFill>
                  <a:srgbClr val="000000"/>
                </a:solidFill>
                <a:latin typeface="Arial" panose="020B0604020202020204" pitchFamily="34" charset="0"/>
              </a:rPr>
              <a:t>1 Minute</a:t>
            </a:r>
          </a:p>
          <a:p>
            <a:pPr marL="0" marR="0" lvl="0" indent="0" algn="l" defTabSz="966612" rtl="0" eaLnBrk="1" fontAlgn="auto" latinLnBrk="0" hangingPunct="1">
              <a:lnSpc>
                <a:spcPct val="100000"/>
              </a:lnSpc>
              <a:spcBef>
                <a:spcPts val="211"/>
              </a:spcBef>
              <a:spcAft>
                <a:spcPts val="211"/>
              </a:spcAft>
              <a:buClrTx/>
              <a:buSzTx/>
              <a:buFont typeface="Georgia Pro" panose="02040502050405020303" pitchFamily="18" charset="0"/>
              <a:buChar char="​"/>
              <a:tabLst/>
              <a:defRPr/>
            </a:pPr>
            <a:r>
              <a:rPr lang="en-US" sz="1100" b="1" i="1" dirty="0">
                <a:solidFill>
                  <a:srgbClr val="FF0000"/>
                </a:solidFill>
                <a:latin typeface="Arial" panose="020B0604020202020204" pitchFamily="34" charset="0"/>
              </a:rPr>
              <a:t>THIS SLIDE FOR ONLINE PROFILES ONLY</a:t>
            </a:r>
            <a:endParaRPr lang="en-US" sz="1100" b="1" dirty="0">
              <a:solidFill>
                <a:srgbClr val="000000"/>
              </a:solidFill>
              <a:latin typeface="Arial" panose="020B0604020202020204" pitchFamily="34" charset="0"/>
            </a:endParaRPr>
          </a:p>
          <a:p>
            <a:endParaRPr lang="en-US" sz="1100" dirty="0"/>
          </a:p>
          <a:p>
            <a:r>
              <a:rPr lang="en-US" sz="1100" b="1" dirty="0">
                <a:solidFill>
                  <a:srgbClr val="000000"/>
                </a:solidFill>
                <a:latin typeface="Arial" panose="020B0604020202020204" pitchFamily="34" charset="0"/>
              </a:rPr>
              <a:t>SAY </a:t>
            </a:r>
            <a:r>
              <a:rPr lang="en-US" sz="1100" dirty="0"/>
              <a:t>Available through </a:t>
            </a:r>
            <a:r>
              <a:rPr lang="en-US" sz="1100" dirty="0">
                <a:hlinkClick r:id="rId3"/>
              </a:rPr>
              <a:t>www.tracomlearning.com</a:t>
            </a:r>
            <a:r>
              <a:rPr lang="en-US" sz="1100" dirty="0"/>
              <a:t> </a:t>
            </a:r>
          </a:p>
          <a:p>
            <a:r>
              <a:rPr lang="en-US" sz="1100" dirty="0"/>
              <a:t>Enter your username and password for free, unlimited access to SOCIAL STYLE Navigator®</a:t>
            </a:r>
          </a:p>
          <a:p>
            <a:pPr>
              <a:buNone/>
            </a:pPr>
            <a:endParaRPr lang="en-US" sz="1100" dirty="0"/>
          </a:p>
          <a:p>
            <a:pPr>
              <a:buNone/>
            </a:pPr>
            <a:endParaRPr lang="en-US" sz="1100" dirty="0"/>
          </a:p>
          <a:p>
            <a:endParaRPr lang="en-US" sz="1100" dirty="0"/>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45</a:t>
            </a:fld>
            <a:endParaRPr lang="en-US" dirty="0"/>
          </a:p>
        </p:txBody>
      </p:sp>
      <p:graphicFrame>
        <p:nvGraphicFramePr>
          <p:cNvPr id="7" name="Table 7">
            <a:extLst>
              <a:ext uri="{FF2B5EF4-FFF2-40B4-BE49-F238E27FC236}">
                <a16:creationId xmlns:a16="http://schemas.microsoft.com/office/drawing/2014/main" id="{3B622D55-339B-4E4E-A743-122D7C9736F3}"/>
              </a:ext>
            </a:extLst>
          </p:cNvPr>
          <p:cNvGraphicFramePr>
            <a:graphicFrameLocks noGrp="1"/>
          </p:cNvGraphicFramePr>
          <p:nvPr/>
        </p:nvGraphicFramePr>
        <p:xfrm>
          <a:off x="518159" y="5889403"/>
          <a:ext cx="6476300" cy="3115062"/>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46118">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9662007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defTabSz="966612">
              <a:spcBef>
                <a:spcPts val="211"/>
              </a:spcBef>
              <a:spcAft>
                <a:spcPts val="211"/>
              </a:spcAft>
              <a:defRPr/>
            </a:pPr>
            <a:r>
              <a:rPr lang="en-US" sz="1100" b="1" dirty="0">
                <a:solidFill>
                  <a:srgbClr val="000000"/>
                </a:solidFill>
                <a:latin typeface="Arial" panose="020B0604020202020204" pitchFamily="34" charset="0"/>
              </a:rPr>
              <a:t>1 Minute</a:t>
            </a:r>
          </a:p>
          <a:p>
            <a:pPr defTabSz="966612">
              <a:spcBef>
                <a:spcPts val="211"/>
              </a:spcBef>
              <a:spcAft>
                <a:spcPts val="211"/>
              </a:spcAft>
              <a:defRPr/>
            </a:pPr>
            <a:r>
              <a:rPr lang="en-US" sz="1100" b="1" i="1" dirty="0">
                <a:solidFill>
                  <a:srgbClr val="FF0000"/>
                </a:solidFill>
                <a:latin typeface="Arial" panose="020B0604020202020204" pitchFamily="34" charset="0"/>
              </a:rPr>
              <a:t>THIS SLIDE FOR PAPER SURVEYS ONLY</a:t>
            </a:r>
          </a:p>
          <a:p>
            <a:endParaRPr lang="en-US" sz="1100" dirty="0"/>
          </a:p>
          <a:p>
            <a:r>
              <a:rPr lang="en-US" sz="1100" b="1" dirty="0">
                <a:solidFill>
                  <a:srgbClr val="000000"/>
                </a:solidFill>
                <a:latin typeface="Arial" panose="020B0604020202020204" pitchFamily="34" charset="0"/>
              </a:rPr>
              <a:t>SAY </a:t>
            </a:r>
            <a:r>
              <a:rPr lang="en-US" sz="1100" b="0" dirty="0">
                <a:solidFill>
                  <a:srgbClr val="000000"/>
                </a:solidFill>
                <a:latin typeface="Arial" panose="020B0604020202020204" pitchFamily="34" charset="0"/>
              </a:rPr>
              <a:t>Go to tracomlearning.com/registration-paper and register with your email address and subscription code __</a:t>
            </a:r>
            <a:r>
              <a:rPr lang="en-US" sz="1100" b="1" dirty="0">
                <a:solidFill>
                  <a:srgbClr val="000000"/>
                </a:solidFill>
                <a:latin typeface="Arial" panose="020B0604020202020204" pitchFamily="34" charset="0"/>
              </a:rPr>
              <a:t>____-______ </a:t>
            </a:r>
            <a:r>
              <a:rPr lang="en-US" sz="1100" dirty="0"/>
              <a:t>for free, unlimited access to SOCIAL STYLE Navigator®</a:t>
            </a:r>
          </a:p>
          <a:p>
            <a:pPr>
              <a:buNone/>
            </a:pPr>
            <a:endParaRPr lang="en-US" sz="1100" dirty="0"/>
          </a:p>
          <a:p>
            <a:pPr>
              <a:buNone/>
            </a:pPr>
            <a:endParaRPr lang="en-US" sz="1100" dirty="0"/>
          </a:p>
          <a:p>
            <a:pPr algn="l"/>
            <a:r>
              <a:rPr lang="fr-FR" sz="1800" b="1" i="1" u="none" strike="noStrike" baseline="0" dirty="0">
                <a:latin typeface="Museo Sans 700" pitchFamily="50" charset="0"/>
              </a:rPr>
              <a:t>IMPORTANT FACILITATOR NOTE REGARDING SUBSCRIPTION CODES:</a:t>
            </a:r>
          </a:p>
          <a:p>
            <a:pPr algn="l"/>
            <a:r>
              <a:rPr lang="en-US" sz="1800" b="0" i="1" u="none" strike="noStrike" baseline="0" dirty="0">
                <a:latin typeface="Museo Sans 300" pitchFamily="50" charset="0"/>
              </a:rPr>
              <a:t>Your subscription code can be found on the “ATTENTION” colored flyer included in your participant materials shipment. The code is formatted in two sets of 4 numbers separated by a hyphen (</a:t>
            </a:r>
            <a:r>
              <a:rPr lang="en-US" sz="1800" b="0" i="1" u="none" strike="noStrike" baseline="0" dirty="0" err="1">
                <a:latin typeface="Museo Sans 300" pitchFamily="50" charset="0"/>
              </a:rPr>
              <a:t>EXAMPLE：xxxx-xxxx</a:t>
            </a:r>
            <a:r>
              <a:rPr lang="en-US" sz="1800" b="0" i="1" u="none" strike="noStrike" baseline="0" dirty="0">
                <a:latin typeface="Museo Sans 300" pitchFamily="50" charset="0"/>
              </a:rPr>
              <a:t>).  If you do not have the “ATTENTION” flyer included with your materials shipment, please contact TRACOM to receive your subscription code.</a:t>
            </a:r>
            <a:endParaRPr lang="en-US" sz="1100" i="1" dirty="0"/>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46</a:t>
            </a:fld>
            <a:endParaRPr lang="en-US" dirty="0"/>
          </a:p>
        </p:txBody>
      </p:sp>
      <p:graphicFrame>
        <p:nvGraphicFramePr>
          <p:cNvPr id="7" name="Table 7">
            <a:extLst>
              <a:ext uri="{FF2B5EF4-FFF2-40B4-BE49-F238E27FC236}">
                <a16:creationId xmlns:a16="http://schemas.microsoft.com/office/drawing/2014/main" id="{3B622D55-339B-4E4E-A743-122D7C9736F3}"/>
              </a:ext>
            </a:extLst>
          </p:cNvPr>
          <p:cNvGraphicFramePr>
            <a:graphicFrameLocks noGrp="1"/>
          </p:cNvGraphicFramePr>
          <p:nvPr/>
        </p:nvGraphicFramePr>
        <p:xfrm>
          <a:off x="518159" y="5889403"/>
          <a:ext cx="6476300" cy="3115062"/>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46118">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194466215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spcBef>
                <a:spcPts val="211"/>
              </a:spcBef>
              <a:spcAft>
                <a:spcPts val="211"/>
              </a:spcAft>
              <a:defRPr/>
            </a:pPr>
            <a:r>
              <a:rPr lang="en-US" sz="1200" b="1" dirty="0">
                <a:solidFill>
                  <a:srgbClr val="000000"/>
                </a:solidFill>
                <a:latin typeface="Arial" panose="020B0604020202020204" pitchFamily="34" charset="0"/>
              </a:rPr>
              <a:t>Optional demonstration, time permitting</a:t>
            </a:r>
          </a:p>
          <a:p>
            <a:endParaRPr lang="en-US" sz="1200" dirty="0"/>
          </a:p>
          <a:p>
            <a:endParaRPr lang="en-US" dirty="0"/>
          </a:p>
        </p:txBody>
      </p:sp>
      <p:sp>
        <p:nvSpPr>
          <p:cNvPr id="4" name="Footer Placeholder 3"/>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5" name="Slide Number Placeholder 4"/>
          <p:cNvSpPr>
            <a:spLocks noGrp="1"/>
          </p:cNvSpPr>
          <p:nvPr>
            <p:ph type="sldNum" sz="quarter" idx="5"/>
          </p:nvPr>
        </p:nvSpPr>
        <p:spPr/>
        <p:txBody>
          <a:bodyPr/>
          <a:lstStyle/>
          <a:p>
            <a:r>
              <a:rPr lang="en-US" dirty="0"/>
              <a:t>Slide </a:t>
            </a:r>
            <a:fld id="{D9A648C1-F151-4CF5-B9CC-6608EAC3961C}" type="slidenum">
              <a:rPr lang="en-US" smtClean="0"/>
              <a:pPr/>
              <a:t>47</a:t>
            </a:fld>
            <a:endParaRPr lang="en-US" dirty="0"/>
          </a:p>
        </p:txBody>
      </p:sp>
    </p:spTree>
    <p:extLst>
      <p:ext uri="{BB962C8B-B14F-4D97-AF65-F5344CB8AC3E}">
        <p14:creationId xmlns:p14="http://schemas.microsoft.com/office/powerpoint/2010/main" val="330327270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spcBef>
                <a:spcPts val="211"/>
              </a:spcBef>
              <a:spcAft>
                <a:spcPts val="211"/>
              </a:spcAft>
              <a:defRPr/>
            </a:pPr>
            <a:r>
              <a:rPr lang="en-US" sz="1200" b="1" dirty="0">
                <a:solidFill>
                  <a:srgbClr val="000000"/>
                </a:solidFill>
                <a:latin typeface="Arial" panose="020B0604020202020204" pitchFamily="34" charset="0"/>
              </a:rPr>
              <a:t>Optional demonstration, time permitting</a:t>
            </a:r>
          </a:p>
          <a:p>
            <a:endParaRPr lang="en-US" sz="1200" dirty="0"/>
          </a:p>
          <a:p>
            <a:endParaRPr lang="en-US" dirty="0"/>
          </a:p>
        </p:txBody>
      </p:sp>
      <p:sp>
        <p:nvSpPr>
          <p:cNvPr id="4" name="Footer Placeholder 3"/>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5" name="Slide Number Placeholder 4"/>
          <p:cNvSpPr>
            <a:spLocks noGrp="1"/>
          </p:cNvSpPr>
          <p:nvPr>
            <p:ph type="sldNum" sz="quarter" idx="5"/>
          </p:nvPr>
        </p:nvSpPr>
        <p:spPr/>
        <p:txBody>
          <a:bodyPr/>
          <a:lstStyle/>
          <a:p>
            <a:r>
              <a:rPr lang="en-US" dirty="0"/>
              <a:t>Slide </a:t>
            </a:r>
            <a:fld id="{D9A648C1-F151-4CF5-B9CC-6608EAC3961C}" type="slidenum">
              <a:rPr lang="en-US" smtClean="0"/>
              <a:pPr/>
              <a:t>48</a:t>
            </a:fld>
            <a:endParaRPr lang="en-US" dirty="0"/>
          </a:p>
        </p:txBody>
      </p:sp>
    </p:spTree>
    <p:extLst>
      <p:ext uri="{BB962C8B-B14F-4D97-AF65-F5344CB8AC3E}">
        <p14:creationId xmlns:p14="http://schemas.microsoft.com/office/powerpoint/2010/main" val="335838615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spcBef>
                <a:spcPts val="211"/>
              </a:spcBef>
              <a:spcAft>
                <a:spcPts val="211"/>
              </a:spcAft>
              <a:defRPr/>
            </a:pPr>
            <a:r>
              <a:rPr lang="en-US" sz="1200" b="1" dirty="0">
                <a:solidFill>
                  <a:srgbClr val="000000"/>
                </a:solidFill>
                <a:latin typeface="Arial" panose="020B0604020202020204" pitchFamily="34" charset="0"/>
              </a:rPr>
              <a:t>Optional demonstration, time permitting</a:t>
            </a:r>
          </a:p>
          <a:p>
            <a:endParaRPr lang="en-US" sz="1200" dirty="0"/>
          </a:p>
          <a:p>
            <a:endParaRPr lang="en-US" dirty="0"/>
          </a:p>
        </p:txBody>
      </p:sp>
      <p:sp>
        <p:nvSpPr>
          <p:cNvPr id="4" name="Footer Placeholder 3"/>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5" name="Slide Number Placeholder 4"/>
          <p:cNvSpPr>
            <a:spLocks noGrp="1"/>
          </p:cNvSpPr>
          <p:nvPr>
            <p:ph type="sldNum" sz="quarter" idx="5"/>
          </p:nvPr>
        </p:nvSpPr>
        <p:spPr/>
        <p:txBody>
          <a:bodyPr/>
          <a:lstStyle/>
          <a:p>
            <a:r>
              <a:rPr lang="en-US" dirty="0"/>
              <a:t>Slide </a:t>
            </a:r>
            <a:fld id="{D9A648C1-F151-4CF5-B9CC-6608EAC3961C}" type="slidenum">
              <a:rPr lang="en-US" smtClean="0"/>
              <a:pPr/>
              <a:t>49</a:t>
            </a:fld>
            <a:endParaRPr lang="en-US" dirty="0"/>
          </a:p>
        </p:txBody>
      </p:sp>
    </p:spTree>
    <p:extLst>
      <p:ext uri="{BB962C8B-B14F-4D97-AF65-F5344CB8AC3E}">
        <p14:creationId xmlns:p14="http://schemas.microsoft.com/office/powerpoint/2010/main" val="9724713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algn="l"/>
            <a:r>
              <a:rPr lang="en-US" sz="1100" b="1" i="0" u="none" strike="noStrike" baseline="0" dirty="0">
                <a:latin typeface="Museo-700"/>
              </a:rPr>
              <a:t>4 MINUTES (Workbook, pages 6-7)</a:t>
            </a:r>
          </a:p>
          <a:p>
            <a:pPr algn="l"/>
            <a:endParaRPr lang="en-US" sz="1100" b="0" i="0" u="none" strike="noStrike" baseline="0" dirty="0">
              <a:latin typeface="Museo-700"/>
            </a:endParaRPr>
          </a:p>
          <a:p>
            <a:r>
              <a:rPr lang="en-US" sz="1100" b="1" i="0" u="none" strike="noStrike" baseline="0" dirty="0">
                <a:latin typeface="Museo-700"/>
              </a:rPr>
              <a:t>ASK</a:t>
            </a:r>
            <a:r>
              <a:rPr lang="en-US" sz="1100" b="0" i="0" u="none" strike="noStrike" baseline="0" dirty="0">
                <a:latin typeface="Museo-700"/>
              </a:rPr>
              <a:t> </a:t>
            </a:r>
            <a:r>
              <a:rPr lang="en-US" sz="1100" b="0" i="0" u="none" strike="noStrike" baseline="0" dirty="0">
                <a:latin typeface="MuseoSans-300"/>
              </a:rPr>
              <a:t>participants to turn to pages 6 and 7 of the Participant Workbook to follow along.</a:t>
            </a:r>
          </a:p>
          <a:p>
            <a:endParaRPr lang="en-US" sz="1100" b="0" i="0" u="none" strike="noStrike" baseline="0" dirty="0">
              <a:solidFill>
                <a:srgbClr val="000000"/>
              </a:solidFill>
              <a:latin typeface="Museo Sans 300"/>
            </a:endParaRPr>
          </a:p>
          <a:p>
            <a:r>
              <a:rPr lang="en-US" sz="1100" b="1" dirty="0">
                <a:solidFill>
                  <a:srgbClr val="000000"/>
                </a:solidFill>
                <a:latin typeface="Arial" panose="020B0604020202020204" pitchFamily="34" charset="0"/>
              </a:rPr>
              <a:t>SAY</a:t>
            </a:r>
            <a:r>
              <a:rPr lang="en-US" sz="1100" b="0" dirty="0">
                <a:solidFill>
                  <a:srgbClr val="000000"/>
                </a:solidFill>
                <a:latin typeface="Arial" panose="020B0604020202020204" pitchFamily="34" charset="0"/>
              </a:rPr>
              <a:t> When we first meet people we often form immediate impressions, even after just a few seconds. This is sub-conscious (below our awareness) and happens immediately.</a:t>
            </a:r>
          </a:p>
          <a:p>
            <a:endParaRPr lang="en-US" sz="1100" b="1"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DESCRIBE</a:t>
            </a:r>
            <a:r>
              <a:rPr lang="en-US" sz="1100" dirty="0">
                <a:solidFill>
                  <a:srgbClr val="000000"/>
                </a:solidFill>
                <a:latin typeface="Arial" panose="020B0604020202020204" pitchFamily="34" charset="0"/>
              </a:rPr>
              <a:t> </a:t>
            </a:r>
          </a:p>
          <a:p>
            <a:r>
              <a:rPr lang="en-US" sz="1100" dirty="0">
                <a:solidFill>
                  <a:srgbClr val="000000"/>
                </a:solidFill>
                <a:latin typeface="Arial" panose="020B0604020202020204" pitchFamily="34" charset="0"/>
              </a:rPr>
              <a:t>Traits Column: What we think we know about a person, based on interactions; subjective opinions. </a:t>
            </a:r>
          </a:p>
          <a:p>
            <a:r>
              <a:rPr lang="en-US" sz="1100" dirty="0">
                <a:solidFill>
                  <a:srgbClr val="000000"/>
                </a:solidFill>
                <a:latin typeface="Arial" panose="020B0604020202020204" pitchFamily="34" charset="0"/>
              </a:rPr>
              <a:t>Judgments Column: Our reactions to others; conclusions or evaluations we make, based on our subjective opinions. </a:t>
            </a:r>
          </a:p>
          <a:p>
            <a:r>
              <a:rPr lang="en-US" sz="1100" dirty="0">
                <a:solidFill>
                  <a:srgbClr val="000000"/>
                </a:solidFill>
                <a:latin typeface="Arial" panose="020B0604020202020204" pitchFamily="34" charset="0"/>
              </a:rPr>
              <a:t>Observable Behavior Column: Things others “Say and Do”; more objective and observable behaviors. </a:t>
            </a:r>
          </a:p>
          <a:p>
            <a:endParaRPr lang="en-US" sz="1100" b="1"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SAY </a:t>
            </a:r>
            <a:r>
              <a:rPr lang="en-US" sz="1100" dirty="0">
                <a:solidFill>
                  <a:srgbClr val="000000"/>
                </a:solidFill>
                <a:latin typeface="Arial" panose="020B0604020202020204" pitchFamily="34" charset="0"/>
              </a:rPr>
              <a:t>Traits and Judgments are most subjective in nature and contain positive or negative descriptions. </a:t>
            </a:r>
          </a:p>
          <a:p>
            <a:endParaRPr lang="en-US" sz="1100" dirty="0">
              <a:solidFill>
                <a:srgbClr val="000000"/>
              </a:solidFill>
              <a:latin typeface="Arial" panose="020B0604020202020204" pitchFamily="34" charset="0"/>
            </a:endParaRPr>
          </a:p>
          <a:p>
            <a:r>
              <a:rPr lang="en-US" sz="1100" dirty="0">
                <a:solidFill>
                  <a:srgbClr val="000000"/>
                </a:solidFill>
                <a:latin typeface="Arial" panose="020B0604020202020204" pitchFamily="34" charset="0"/>
              </a:rPr>
              <a:t>Observable Behavior is objective and contains no positive or negative value. </a:t>
            </a:r>
          </a:p>
          <a:p>
            <a:endParaRPr lang="en-US" sz="1100" dirty="0">
              <a:solidFill>
                <a:srgbClr val="000000"/>
              </a:solidFill>
              <a:latin typeface="Arial" panose="020B0604020202020204" pitchFamily="34" charset="0"/>
            </a:endParaRPr>
          </a:p>
          <a:p>
            <a:r>
              <a:rPr lang="en-US" sz="1100" dirty="0">
                <a:solidFill>
                  <a:srgbClr val="000000"/>
                </a:solidFill>
                <a:latin typeface="Arial" panose="020B0604020202020204" pitchFamily="34" charset="0"/>
              </a:rPr>
              <a:t>Observable Behavior is an important tool for assessing others’ Styles. By focusing on Observable Behavior, you gain objectivity, which is critical for understanding people’s Styles</a:t>
            </a:r>
            <a:endParaRPr lang="en-US" sz="1100" dirty="0"/>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5</a:t>
            </a:fld>
            <a:endParaRPr lang="en-US" dirty="0"/>
          </a:p>
        </p:txBody>
      </p:sp>
    </p:spTree>
    <p:extLst>
      <p:ext uri="{BB962C8B-B14F-4D97-AF65-F5344CB8AC3E}">
        <p14:creationId xmlns:p14="http://schemas.microsoft.com/office/powerpoint/2010/main" val="86188344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spcBef>
                <a:spcPts val="211"/>
              </a:spcBef>
              <a:spcAft>
                <a:spcPts val="211"/>
              </a:spcAft>
              <a:defRPr/>
            </a:pPr>
            <a:r>
              <a:rPr lang="en-US" sz="1200" b="1" dirty="0">
                <a:solidFill>
                  <a:srgbClr val="000000"/>
                </a:solidFill>
                <a:latin typeface="Arial" panose="020B0604020202020204" pitchFamily="34" charset="0"/>
              </a:rPr>
              <a:t>Optional demonstration, time permitting</a:t>
            </a:r>
          </a:p>
          <a:p>
            <a:endParaRPr lang="en-US" sz="1200" dirty="0"/>
          </a:p>
          <a:p>
            <a:endParaRPr lang="en-US" dirty="0"/>
          </a:p>
        </p:txBody>
      </p:sp>
      <p:sp>
        <p:nvSpPr>
          <p:cNvPr id="4" name="Footer Placeholder 3"/>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5" name="Slide Number Placeholder 4"/>
          <p:cNvSpPr>
            <a:spLocks noGrp="1"/>
          </p:cNvSpPr>
          <p:nvPr>
            <p:ph type="sldNum" sz="quarter" idx="5"/>
          </p:nvPr>
        </p:nvSpPr>
        <p:spPr/>
        <p:txBody>
          <a:bodyPr/>
          <a:lstStyle/>
          <a:p>
            <a:r>
              <a:rPr lang="en-US" dirty="0"/>
              <a:t>Slide </a:t>
            </a:r>
            <a:fld id="{D9A648C1-F151-4CF5-B9CC-6608EAC3961C}" type="slidenum">
              <a:rPr lang="en-US" smtClean="0"/>
              <a:pPr/>
              <a:t>50</a:t>
            </a:fld>
            <a:endParaRPr lang="en-US" dirty="0"/>
          </a:p>
        </p:txBody>
      </p:sp>
    </p:spTree>
    <p:extLst>
      <p:ext uri="{BB962C8B-B14F-4D97-AF65-F5344CB8AC3E}">
        <p14:creationId xmlns:p14="http://schemas.microsoft.com/office/powerpoint/2010/main" val="177482776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defTabSz="966612">
              <a:spcBef>
                <a:spcPts val="211"/>
              </a:spcBef>
              <a:spcAft>
                <a:spcPts val="211"/>
              </a:spcAft>
              <a:defRPr/>
            </a:pPr>
            <a:r>
              <a:rPr lang="en-US" sz="1100" b="1" dirty="0">
                <a:solidFill>
                  <a:srgbClr val="000000"/>
                </a:solidFill>
                <a:latin typeface="Arial" panose="020B0604020202020204" pitchFamily="34" charset="0"/>
              </a:rPr>
              <a:t>Optional demonstration, time permitting</a:t>
            </a:r>
          </a:p>
          <a:p>
            <a:endParaRPr lang="en-US" sz="1100" dirty="0"/>
          </a:p>
          <a:p>
            <a:endParaRPr lang="en-US" sz="1100" dirty="0"/>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51</a:t>
            </a:fld>
            <a:endParaRPr lang="en-US" dirty="0"/>
          </a:p>
        </p:txBody>
      </p:sp>
      <p:graphicFrame>
        <p:nvGraphicFramePr>
          <p:cNvPr id="7" name="Table 7">
            <a:extLst>
              <a:ext uri="{FF2B5EF4-FFF2-40B4-BE49-F238E27FC236}">
                <a16:creationId xmlns:a16="http://schemas.microsoft.com/office/drawing/2014/main" id="{3B622D55-339B-4E4E-A743-122D7C9736F3}"/>
              </a:ext>
            </a:extLst>
          </p:cNvPr>
          <p:cNvGraphicFramePr>
            <a:graphicFrameLocks noGrp="1"/>
          </p:cNvGraphicFramePr>
          <p:nvPr/>
        </p:nvGraphicFramePr>
        <p:xfrm>
          <a:off x="518159" y="5889403"/>
          <a:ext cx="6476300" cy="3115062"/>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46118">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331451622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algn="l"/>
            <a:r>
              <a:rPr lang="en-US" sz="1200" b="1" i="0" u="none" strike="noStrike" baseline="0" dirty="0">
                <a:latin typeface="Museo-700"/>
              </a:rPr>
              <a:t>2 MINUTES</a:t>
            </a:r>
          </a:p>
          <a:p>
            <a:pPr algn="l"/>
            <a:endParaRPr lang="en-US" sz="1200" b="0" i="0" u="none" strike="noStrike" baseline="0" dirty="0">
              <a:latin typeface="Museo-700"/>
            </a:endParaRPr>
          </a:p>
          <a:p>
            <a:pPr lvl="1">
              <a:buNone/>
            </a:pPr>
            <a:r>
              <a:rPr lang="en-US" dirty="0"/>
              <a:t>Thank you. Do you have final questions / feedback.</a:t>
            </a:r>
          </a:p>
          <a:p>
            <a:endParaRPr lang="en-US" sz="1100" dirty="0"/>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52</a:t>
            </a:fld>
            <a:endParaRPr lang="en-US" dirty="0"/>
          </a:p>
        </p:txBody>
      </p:sp>
      <p:graphicFrame>
        <p:nvGraphicFramePr>
          <p:cNvPr id="7" name="Table 7">
            <a:extLst>
              <a:ext uri="{FF2B5EF4-FFF2-40B4-BE49-F238E27FC236}">
                <a16:creationId xmlns:a16="http://schemas.microsoft.com/office/drawing/2014/main" id="{598DB149-769B-4F74-8FC4-F6DAEE95F93C}"/>
              </a:ext>
            </a:extLst>
          </p:cNvPr>
          <p:cNvGraphicFramePr>
            <a:graphicFrameLocks noGrp="1"/>
          </p:cNvGraphicFramePr>
          <p:nvPr>
            <p:extLst>
              <p:ext uri="{D42A27DB-BD31-4B8C-83A1-F6EECF244321}">
                <p14:modId xmlns:p14="http://schemas.microsoft.com/office/powerpoint/2010/main" val="1108459358"/>
              </p:ext>
            </p:extLst>
          </p:nvPr>
        </p:nvGraphicFramePr>
        <p:xfrm>
          <a:off x="518159" y="5889403"/>
          <a:ext cx="6476300" cy="3115062"/>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46118">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mc:AlternateContent xmlns:mc="http://schemas.openxmlformats.org/markup-compatibility/2006" xmlns:p14="http://schemas.microsoft.com/office/powerpoint/2010/main">
        <mc:Choice Requires="p14">
          <p:contentPart p14:bwMode="auto" r:id="rId3">
            <p14:nvContentPartPr>
              <p14:cNvPr id="21" name="Ink 20">
                <a:extLst>
                  <a:ext uri="{FF2B5EF4-FFF2-40B4-BE49-F238E27FC236}">
                    <a16:creationId xmlns:a16="http://schemas.microsoft.com/office/drawing/2014/main" id="{0B350EFF-4AE7-4D00-A1B0-A8C833BB3AE7}"/>
                  </a:ext>
                </a:extLst>
              </p14:cNvPr>
              <p14:cNvContentPartPr/>
              <p14:nvPr/>
            </p14:nvContentPartPr>
            <p14:xfrm>
              <a:off x="3852501" y="8034086"/>
              <a:ext cx="384" cy="378"/>
            </p14:xfrm>
          </p:contentPart>
        </mc:Choice>
        <mc:Fallback xmlns:a16="http://schemas.microsoft.com/office/drawing/2014/main" xmlns="">
          <p:pic>
            <p:nvPicPr>
              <p:cNvPr id="21" name="Ink 20">
                <a:extLst>
                  <a:ext uri="{FF2B5EF4-FFF2-40B4-BE49-F238E27FC236}">
                    <a16:creationId xmlns:a16="http://schemas.microsoft.com/office/drawing/2014/main" id="{0B350EFF-4AE7-4D00-A1B0-A8C833BB3AE7}"/>
                  </a:ext>
                </a:extLst>
              </p:cNvPr>
              <p:cNvPicPr/>
              <p:nvPr/>
            </p:nvPicPr>
            <p:blipFill>
              <a:blip r:embed="rId4"/>
              <a:stretch>
                <a:fillRect/>
              </a:stretch>
            </p:blipFill>
            <p:spPr>
              <a:xfrm>
                <a:off x="3842901" y="8024636"/>
                <a:ext cx="19200" cy="18900"/>
              </a:xfrm>
              <a:prstGeom prst="rect">
                <a:avLst/>
              </a:prstGeom>
            </p:spPr>
          </p:pic>
        </mc:Fallback>
      </mc:AlternateContent>
    </p:spTree>
    <p:extLst>
      <p:ext uri="{BB962C8B-B14F-4D97-AF65-F5344CB8AC3E}">
        <p14:creationId xmlns:p14="http://schemas.microsoft.com/office/powerpoint/2010/main" val="294820714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568325"/>
            <a:ext cx="2208213" cy="1241425"/>
          </a:xfrm>
        </p:spPr>
      </p:sp>
      <p:sp>
        <p:nvSpPr>
          <p:cNvPr id="3" name="Notes Placeholder 2"/>
          <p:cNvSpPr>
            <a:spLocks noGrp="1"/>
          </p:cNvSpPr>
          <p:nvPr>
            <p:ph type="body" idx="1"/>
          </p:nvPr>
        </p:nvSpPr>
        <p:spPr/>
        <p:txBody>
          <a:bodyPr/>
          <a:lstStyle/>
          <a:p>
            <a:pPr algn="l"/>
            <a:r>
              <a:rPr lang="en-US" sz="1100" b="0" i="0" u="none" strike="noStrike" baseline="0" dirty="0">
                <a:latin typeface="MuseoSans-300"/>
              </a:rPr>
              <a:t>You can draw upon the following exercises to enhance your session to best meet the needs of your participants. </a:t>
            </a:r>
          </a:p>
          <a:p>
            <a:pPr algn="l"/>
            <a:endParaRPr lang="en-US" sz="1100" b="0" i="0" u="none" strike="noStrike" baseline="0" dirty="0">
              <a:solidFill>
                <a:srgbClr val="000000"/>
              </a:solidFill>
              <a:latin typeface="+mj-lt"/>
            </a:endParaRPr>
          </a:p>
          <a:p>
            <a:pPr algn="l"/>
            <a:endParaRPr lang="en-US" sz="1100" b="0" i="0" u="none" strike="noStrike" baseline="0" dirty="0">
              <a:solidFill>
                <a:srgbClr val="000000"/>
              </a:solidFill>
              <a:latin typeface="+mj-lt"/>
            </a:endParaRPr>
          </a:p>
          <a:p>
            <a:pPr algn="l"/>
            <a:endParaRPr lang="en-US" sz="1100" b="0" i="0" u="none" strike="noStrike" baseline="0" dirty="0">
              <a:solidFill>
                <a:srgbClr val="000000"/>
              </a:solidFill>
              <a:latin typeface="+mj-lt"/>
            </a:endParaRPr>
          </a:p>
          <a:p>
            <a:pPr algn="l"/>
            <a:endParaRPr lang="en-US" sz="1100" b="0" i="0" u="none" strike="noStrike" baseline="0" dirty="0">
              <a:solidFill>
                <a:srgbClr val="000000"/>
              </a:solidFill>
              <a:latin typeface="+mj-lt"/>
            </a:endParaRPr>
          </a:p>
          <a:p>
            <a:pPr algn="l"/>
            <a:endParaRPr lang="en-US" sz="1100" b="0" i="0" u="none" strike="noStrike" baseline="0" dirty="0">
              <a:solidFill>
                <a:srgbClr val="000000"/>
              </a:solidFill>
              <a:latin typeface="+mj-lt"/>
            </a:endParaRPr>
          </a:p>
        </p:txBody>
      </p:sp>
      <p:sp>
        <p:nvSpPr>
          <p:cNvPr id="4" name="Header Placeholder 3"/>
          <p:cNvSpPr>
            <a:spLocks noGrp="1"/>
          </p:cNvSpPr>
          <p:nvPr>
            <p:ph type="hdr" sz="quarter"/>
          </p:nvPr>
        </p:nvSpPr>
        <p:spPr/>
        <p:txBody>
          <a:bodyPr/>
          <a:lstStyle/>
          <a:p>
            <a:r>
              <a:rPr lang="en-US" dirty="0"/>
              <a:t>Copy or Retype Slide Headline Here</a:t>
            </a: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53</a:t>
            </a:fld>
            <a:endParaRPr lang="en-US" dirty="0"/>
          </a:p>
        </p:txBody>
      </p:sp>
    </p:spTree>
    <p:extLst>
      <p:ext uri="{BB962C8B-B14F-4D97-AF65-F5344CB8AC3E}">
        <p14:creationId xmlns:p14="http://schemas.microsoft.com/office/powerpoint/2010/main" val="299915132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568325"/>
            <a:ext cx="2208213" cy="1241425"/>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200"/>
              </a:spcBef>
              <a:spcAft>
                <a:spcPts val="200"/>
              </a:spcAft>
              <a:buClrTx/>
              <a:buSzTx/>
              <a:buFont typeface="Georgia Pro" panose="02040502050405020303" pitchFamily="18" charset="0"/>
              <a:buChar char="​"/>
              <a:tabLst/>
              <a:defRPr/>
            </a:pPr>
            <a:r>
              <a:rPr lang="en-US" sz="800" b="1" i="1" dirty="0">
                <a:latin typeface="+mj-lt"/>
                <a:ea typeface="ヒラギノ角ゴ Pro W3" pitchFamily="4" charset="-128"/>
                <a:cs typeface="ヒラギノ角ゴ Pro W3" pitchFamily="4" charset="-128"/>
              </a:rPr>
              <a:t>Potentially Toxic Relationships</a:t>
            </a:r>
          </a:p>
          <a:p>
            <a:pPr marL="0" marR="0" lvl="0" indent="0" algn="l" defTabSz="914400" rtl="0" eaLnBrk="1" fontAlgn="auto" latinLnBrk="0" hangingPunct="1">
              <a:lnSpc>
                <a:spcPct val="100000"/>
              </a:lnSpc>
              <a:spcBef>
                <a:spcPts val="200"/>
              </a:spcBef>
              <a:spcAft>
                <a:spcPts val="200"/>
              </a:spcAft>
              <a:buClrTx/>
              <a:buSzTx/>
              <a:buFont typeface="Georgia Pro" panose="02040502050405020303" pitchFamily="18" charset="0"/>
              <a:buChar char="​"/>
              <a:tabLst/>
              <a:defRPr/>
            </a:pPr>
            <a:endParaRPr lang="en-US" sz="800" b="1" i="0" u="none" strike="noStrike" baseline="0" dirty="0">
              <a:solidFill>
                <a:srgbClr val="000000"/>
              </a:solidFill>
              <a:latin typeface="+mj-lt"/>
            </a:endParaRPr>
          </a:p>
          <a:p>
            <a:pPr>
              <a:lnSpc>
                <a:spcPct val="80000"/>
              </a:lnSpc>
            </a:pPr>
            <a:r>
              <a:rPr lang="en-US" sz="800" b="1" dirty="0">
                <a:latin typeface="+mj-lt"/>
                <a:ea typeface="ヒラギノ角ゴ Pro W3" pitchFamily="4" charset="-128"/>
                <a:cs typeface="ヒラギノ角ゴ Pro W3" pitchFamily="4" charset="-128"/>
              </a:rPr>
              <a:t>Purpose</a:t>
            </a:r>
            <a:endParaRPr lang="en-US" sz="800" dirty="0">
              <a:latin typeface="+mj-lt"/>
              <a:ea typeface="ヒラギノ角ゴ Pro W3" pitchFamily="4" charset="-128"/>
              <a:cs typeface="ヒラギノ角ゴ Pro W3" pitchFamily="4" charset="-128"/>
            </a:endParaRPr>
          </a:p>
          <a:p>
            <a:pPr marL="285750" indent="-285750" algn="l">
              <a:buFont typeface="Wingdings" panose="05000000000000000000" pitchFamily="2" charset="2"/>
              <a:buChar char="§"/>
            </a:pPr>
            <a:r>
              <a:rPr lang="en-US" sz="1000" b="0" i="0" u="none" strike="noStrike" baseline="0" dirty="0">
                <a:latin typeface="MuseoSans-300"/>
              </a:rPr>
              <a:t>To determine if they have a toxic relationship with a customer.</a:t>
            </a:r>
            <a:endParaRPr lang="en-US" sz="800" b="0" i="0" u="none" strike="noStrike" baseline="0" dirty="0">
              <a:latin typeface="MuseoSans-300"/>
            </a:endParaRPr>
          </a:p>
          <a:p>
            <a:pPr algn="l"/>
            <a:endParaRPr lang="en-US" sz="800" b="0" i="0" u="none" strike="noStrike" baseline="0" dirty="0">
              <a:latin typeface="MuseoSans-500"/>
            </a:endParaRPr>
          </a:p>
          <a:p>
            <a:pPr algn="l"/>
            <a:r>
              <a:rPr lang="en-US" sz="800" b="1" i="0" u="none" strike="noStrike" baseline="0" dirty="0">
                <a:latin typeface="MuseoSans-500"/>
              </a:rPr>
              <a:t>Recommended Time</a:t>
            </a:r>
          </a:p>
          <a:p>
            <a:pPr marL="285750" indent="-285750" algn="l">
              <a:buFont typeface="Wingdings" panose="05000000000000000000" pitchFamily="2" charset="2"/>
              <a:buChar char="§"/>
            </a:pPr>
            <a:r>
              <a:rPr lang="en-US" sz="800" b="0" i="0" u="none" strike="noStrike" baseline="0" dirty="0">
                <a:latin typeface="MuseoSans-300"/>
              </a:rPr>
              <a:t>10 minutes</a:t>
            </a:r>
          </a:p>
          <a:p>
            <a:pPr algn="l"/>
            <a:endParaRPr lang="en-US" sz="800" b="0" i="0" u="none" strike="noStrike" baseline="0" dirty="0">
              <a:latin typeface="MuseoSans-500"/>
            </a:endParaRPr>
          </a:p>
          <a:p>
            <a:pPr algn="l"/>
            <a:r>
              <a:rPr lang="en-US" sz="800" b="1" i="0" u="none" strike="noStrike" baseline="0" dirty="0">
                <a:latin typeface="MuseoSans-500"/>
              </a:rPr>
              <a:t>Materials Needed</a:t>
            </a:r>
          </a:p>
          <a:p>
            <a:pPr marL="285750" indent="-285750" algn="l">
              <a:buFont typeface="Wingdings" panose="05000000000000000000" pitchFamily="2" charset="2"/>
              <a:buChar char="§"/>
            </a:pPr>
            <a:r>
              <a:rPr lang="en-US" sz="800" b="0" i="0" u="none" strike="noStrike" baseline="0" dirty="0">
                <a:latin typeface="MuseoSans-300"/>
              </a:rPr>
              <a:t>None</a:t>
            </a:r>
          </a:p>
          <a:p>
            <a:pPr algn="l"/>
            <a:endParaRPr lang="en-US" sz="800" b="0" i="0" u="none" strike="noStrike" baseline="0" dirty="0">
              <a:latin typeface="MuseoSans-500"/>
            </a:endParaRPr>
          </a:p>
          <a:p>
            <a:pPr algn="l"/>
            <a:r>
              <a:rPr lang="en-US" sz="800" b="1" i="0" u="none" strike="noStrike" baseline="0" dirty="0">
                <a:latin typeface="MuseoSans-500"/>
              </a:rPr>
              <a:t>Directions</a:t>
            </a:r>
          </a:p>
          <a:p>
            <a:pPr marL="171450" indent="-171450" algn="l">
              <a:buFont typeface="Wingdings" panose="05000000000000000000" pitchFamily="2" charset="2"/>
              <a:buChar char="§"/>
            </a:pPr>
            <a:r>
              <a:rPr lang="en-US" sz="1000" b="1" i="0" u="none" strike="noStrike" baseline="0" dirty="0">
                <a:latin typeface="Museo-700"/>
              </a:rPr>
              <a:t>ASK</a:t>
            </a:r>
            <a:r>
              <a:rPr lang="en-US" sz="1000" b="0" i="0" u="none" strike="noStrike" baseline="0" dirty="0">
                <a:latin typeface="Museo-700"/>
              </a:rPr>
              <a:t> </a:t>
            </a:r>
            <a:r>
              <a:rPr lang="en-US" sz="1000" b="0" i="0" u="none" strike="noStrike" baseline="0" dirty="0">
                <a:latin typeface="MuseoSans-300"/>
              </a:rPr>
              <a:t>participants to turn to pages 21 through 23 of the Participant Workbook.</a:t>
            </a:r>
          </a:p>
          <a:p>
            <a:pPr marL="171450" indent="-171450" algn="l">
              <a:buFont typeface="Wingdings" panose="05000000000000000000" pitchFamily="2" charset="2"/>
              <a:buChar char="§"/>
            </a:pPr>
            <a:r>
              <a:rPr lang="en-US" sz="1000" b="1" i="0" u="none" strike="noStrike" baseline="0" dirty="0">
                <a:latin typeface="Museo-700"/>
              </a:rPr>
              <a:t>DESCRIBE</a:t>
            </a:r>
            <a:r>
              <a:rPr lang="en-US" sz="1000" b="0" i="0" u="none" strike="noStrike" baseline="0" dirty="0">
                <a:latin typeface="Museo-700"/>
              </a:rPr>
              <a:t> </a:t>
            </a:r>
            <a:r>
              <a:rPr lang="en-US" sz="1000" b="0" i="0" u="none" strike="noStrike" baseline="0" dirty="0">
                <a:latin typeface="MuseoSans-300"/>
              </a:rPr>
              <a:t>the possibility of Toxic Relationships occurring when both the salesperson and the customer act in Style-bound ways.</a:t>
            </a:r>
          </a:p>
          <a:p>
            <a:pPr marL="171450" indent="-171450" algn="l">
              <a:buFont typeface="Wingdings" panose="05000000000000000000" pitchFamily="2" charset="2"/>
              <a:buChar char="§"/>
            </a:pPr>
            <a:r>
              <a:rPr lang="en-US" sz="1000" b="1" i="0" u="none" strike="noStrike" baseline="0" dirty="0">
                <a:latin typeface="Museo-700"/>
              </a:rPr>
              <a:t>SAY</a:t>
            </a:r>
            <a:r>
              <a:rPr lang="en-US" sz="1000" b="0" i="0" u="none" strike="noStrike" baseline="0" dirty="0">
                <a:latin typeface="Museo-700"/>
              </a:rPr>
              <a:t> </a:t>
            </a:r>
            <a:r>
              <a:rPr lang="en-US" sz="1000" b="0" i="0" u="none" strike="noStrike" baseline="0" dirty="0">
                <a:latin typeface="MuseoSans-300"/>
              </a:rPr>
              <a:t>Toxic relationships can occur when you and your customer interact in “Style-bound ways.” That is, you both act according to Style Need and Orientation and make little or no attempt to accommodate the Style of the other person.</a:t>
            </a:r>
          </a:p>
          <a:p>
            <a:pPr marL="171450" indent="-171450" algn="l">
              <a:buFont typeface="Wingdings" panose="05000000000000000000" pitchFamily="2" charset="2"/>
              <a:buChar char="§"/>
            </a:pPr>
            <a:r>
              <a:rPr lang="en-US" sz="1000" b="1" i="0" u="none" strike="noStrike" baseline="0" dirty="0">
                <a:latin typeface="Museo-700"/>
              </a:rPr>
              <a:t>ASK</a:t>
            </a:r>
            <a:r>
              <a:rPr lang="en-US" sz="1000" b="0" i="0" u="none" strike="noStrike" baseline="0" dirty="0">
                <a:latin typeface="MuseoSans-300"/>
              </a:rPr>
              <a:t> participants to take a few moments to consider whether they have a toxic relationship with a customer.</a:t>
            </a:r>
          </a:p>
          <a:p>
            <a:pPr marL="171450" indent="-171450" algn="l">
              <a:buFont typeface="Wingdings" panose="05000000000000000000" pitchFamily="2" charset="2"/>
              <a:buChar char="§"/>
            </a:pPr>
            <a:r>
              <a:rPr lang="en-US" sz="1000" b="1" i="0" u="none" strike="noStrike" baseline="0" dirty="0">
                <a:latin typeface="Museo-700"/>
              </a:rPr>
              <a:t>ASK </a:t>
            </a:r>
            <a:r>
              <a:rPr lang="en-US" sz="1000" b="0" i="0" u="none" strike="noStrike" baseline="0" dirty="0">
                <a:latin typeface="Museo-700"/>
              </a:rPr>
              <a:t>participants to write notes about ways they can resolve these relationships. </a:t>
            </a:r>
            <a:endParaRPr lang="en-US" sz="1000" b="1" i="0" u="none" strike="noStrike" baseline="0" dirty="0">
              <a:latin typeface="Museo-700"/>
            </a:endParaRPr>
          </a:p>
          <a:p>
            <a:pPr marL="171450" indent="-171450" algn="l">
              <a:buFont typeface="Wingdings" panose="05000000000000000000" pitchFamily="2" charset="2"/>
              <a:buChar char="§"/>
            </a:pPr>
            <a:r>
              <a:rPr lang="en-US" sz="1000" b="1" i="0" u="none" strike="noStrike" baseline="0" dirty="0">
                <a:latin typeface="Museo-700"/>
              </a:rPr>
              <a:t>DEBRIEF </a:t>
            </a:r>
            <a:r>
              <a:rPr lang="en-US" sz="1000" b="0" i="0" u="none" strike="noStrike" baseline="0" dirty="0">
                <a:latin typeface="Museo-700"/>
              </a:rPr>
              <a:t>the exercise by asking participants to share their insights.</a:t>
            </a:r>
            <a:endParaRPr lang="en-US" sz="1000" b="0" i="0" u="none" strike="noStrike" baseline="0" dirty="0">
              <a:latin typeface="MuseoSans-300"/>
            </a:endParaRPr>
          </a:p>
          <a:p>
            <a:pPr algn="l">
              <a:buFontTx/>
              <a:buNone/>
            </a:pPr>
            <a:endParaRPr lang="en-US" sz="1200" b="0" i="0" u="none" strike="noStrike" baseline="0" dirty="0">
              <a:latin typeface="MuseoSans-300"/>
            </a:endParaRPr>
          </a:p>
          <a:p>
            <a:pPr algn="l">
              <a:buFontTx/>
              <a:buNone/>
            </a:pPr>
            <a:endParaRPr lang="en-US" sz="1200" b="0" i="0" u="none" strike="noStrike" baseline="0" dirty="0">
              <a:latin typeface="MuseoSans-300"/>
            </a:endParaRPr>
          </a:p>
        </p:txBody>
      </p:sp>
      <p:sp>
        <p:nvSpPr>
          <p:cNvPr id="4" name="Header Placeholder 3"/>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32" normalizeH="0" baseline="0" noProof="0" dirty="0">
                <a:ln>
                  <a:noFill/>
                </a:ln>
                <a:solidFill>
                  <a:srgbClr val="146899"/>
                </a:solidFill>
                <a:effectLst/>
                <a:uLnTx/>
                <a:uFillTx/>
                <a:latin typeface="Arial" panose="020B0604020202020204"/>
                <a:ea typeface="+mn-ea"/>
                <a:cs typeface="+mn-cs"/>
              </a:rPr>
              <a:t>Toxic Relationships</a:t>
            </a:r>
          </a:p>
        </p:txBody>
      </p:sp>
      <p:sp>
        <p:nvSpPr>
          <p:cNvPr id="5" name="Footer Placeholder 4"/>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808080"/>
                </a:solidFill>
                <a:effectLst/>
                <a:uLnTx/>
                <a:uFillTx/>
                <a:latin typeface="Arial" panose="020B0604020202020204"/>
                <a:ea typeface="+mn-ea"/>
                <a:cs typeface="+mn-cs"/>
              </a:rPr>
              <a:t>© </a:t>
            </a:r>
            <a:fld id="{39F8928D-094A-41A7-9033-49F438F6621E}" type="datetimeyyyy">
              <a:rPr kumimoji="0" lang="en-US" sz="800" b="0" i="0" u="none" strike="noStrike" kern="1200" cap="none" spc="0" normalizeH="0" baseline="0" noProof="0" smtClean="0">
                <a:ln>
                  <a:noFill/>
                </a:ln>
                <a:solidFill>
                  <a:srgbClr val="808080"/>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2023</a:t>
            </a:fld>
            <a:r>
              <a:rPr kumimoji="0" lang="en-US" sz="800" b="0" i="0" u="none" strike="noStrike" kern="1200" cap="none" spc="0" normalizeH="0" baseline="0" noProof="0" dirty="0">
                <a:ln>
                  <a:noFill/>
                </a:ln>
                <a:solidFill>
                  <a:srgbClr val="808080"/>
                </a:solidFill>
                <a:effectLst/>
                <a:uLnTx/>
                <a:uFillTx/>
                <a:latin typeface="Arial" panose="020B0604020202020204"/>
                <a:ea typeface="+mn-ea"/>
                <a:cs typeface="+mn-cs"/>
              </a:rPr>
              <a:t> The TRACOM Corporation All Rights Reserved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srgbClr val="808080"/>
              </a:solidFill>
              <a:effectLst/>
              <a:uLnTx/>
              <a:uFillTx/>
              <a:latin typeface="Arial" panose="020B0604020202020204"/>
              <a:ea typeface="+mn-ea"/>
              <a:cs typeface="+mn-cs"/>
            </a:endParaRPr>
          </a:p>
        </p:txBody>
      </p:sp>
      <p:sp>
        <p:nvSpPr>
          <p:cNvPr id="6" name="Slide Number Placeholder 5"/>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808080"/>
                </a:solidFill>
                <a:effectLst/>
                <a:uLnTx/>
                <a:uFillTx/>
                <a:latin typeface="Arial" panose="020B0604020202020204"/>
                <a:ea typeface="+mn-ea"/>
                <a:cs typeface="+mn-cs"/>
              </a:rPr>
              <a:t>Slide </a:t>
            </a:r>
            <a:fld id="{D9A648C1-F151-4CF5-B9CC-6608EAC3961C}" type="slidenum">
              <a:rPr kumimoji="0" lang="en-US" sz="1100" b="0" i="0" u="none" strike="noStrike" kern="1200" cap="none" spc="0" normalizeH="0" baseline="0" noProof="0" smtClean="0">
                <a:ln>
                  <a:noFill/>
                </a:ln>
                <a:solidFill>
                  <a:srgbClr val="808080"/>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54</a:t>
            </a:fld>
            <a:endParaRPr kumimoji="0" lang="en-US" sz="1100" b="0" i="0" u="none" strike="noStrike" kern="1200" cap="none" spc="0" normalizeH="0" baseline="0" noProof="0" dirty="0">
              <a:ln>
                <a:noFill/>
              </a:ln>
              <a:solidFill>
                <a:srgbClr val="808080"/>
              </a:solidFill>
              <a:effectLst/>
              <a:uLnTx/>
              <a:uFillTx/>
              <a:latin typeface="Arial" panose="020B0604020202020204"/>
              <a:ea typeface="+mn-ea"/>
              <a:cs typeface="+mn-cs"/>
            </a:endParaRPr>
          </a:p>
        </p:txBody>
      </p:sp>
      <p:graphicFrame>
        <p:nvGraphicFramePr>
          <p:cNvPr id="7" name="Table 7">
            <a:extLst>
              <a:ext uri="{FF2B5EF4-FFF2-40B4-BE49-F238E27FC236}">
                <a16:creationId xmlns:a16="http://schemas.microsoft.com/office/drawing/2014/main" id="{60C53922-1923-44E6-9530-86F2C2E8F8BE}"/>
              </a:ext>
            </a:extLst>
          </p:cNvPr>
          <p:cNvGraphicFramePr>
            <a:graphicFrameLocks noGrp="1"/>
          </p:cNvGraphicFramePr>
          <p:nvPr>
            <p:extLst>
              <p:ext uri="{D42A27DB-BD31-4B8C-83A1-F6EECF244321}">
                <p14:modId xmlns:p14="http://schemas.microsoft.com/office/powerpoint/2010/main" val="2327252278"/>
              </p:ext>
            </p:extLst>
          </p:nvPr>
        </p:nvGraphicFramePr>
        <p:xfrm>
          <a:off x="485774" y="5608955"/>
          <a:ext cx="6071531" cy="2966724"/>
        </p:xfrm>
        <a:graphic>
          <a:graphicData uri="http://schemas.openxmlformats.org/drawingml/2006/table">
            <a:tbl>
              <a:tblPr>
                <a:tableStyleId>{5940675A-B579-460E-94D1-54222C63F5DA}</a:tableStyleId>
              </a:tblPr>
              <a:tblGrid>
                <a:gridCol w="6071531">
                  <a:extLst>
                    <a:ext uri="{9D8B030D-6E8A-4147-A177-3AD203B41FA5}">
                      <a16:colId xmlns:a16="http://schemas.microsoft.com/office/drawing/2014/main" val="4288353855"/>
                    </a:ext>
                  </a:extLst>
                </a:gridCol>
              </a:tblGrid>
              <a:tr h="329636">
                <a:tc>
                  <a:txBody>
                    <a:bodyPr/>
                    <a:lstStyle/>
                    <a:p>
                      <a:r>
                        <a:rPr lang="en-US" sz="1200" dirty="0"/>
                        <a:t>NOTES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30445847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568325"/>
            <a:ext cx="2208213" cy="1241425"/>
          </a:xfrm>
        </p:spPr>
      </p:sp>
      <p:sp>
        <p:nvSpPr>
          <p:cNvPr id="3" name="Notes Placeholder 2"/>
          <p:cNvSpPr>
            <a:spLocks noGrp="1"/>
          </p:cNvSpPr>
          <p:nvPr>
            <p:ph type="body" idx="1"/>
          </p:nvPr>
        </p:nvSpPr>
        <p:spPr/>
        <p:txBody>
          <a:bodyPr/>
          <a:lstStyle/>
          <a:p>
            <a:pPr>
              <a:lnSpc>
                <a:spcPct val="80000"/>
              </a:lnSpc>
            </a:pPr>
            <a:r>
              <a:rPr lang="en-US" sz="1100" b="1" i="1" dirty="0">
                <a:latin typeface="Times New Roman" pitchFamily="4" charset="0"/>
                <a:ea typeface="ヒラギノ角ゴ Pro W3" pitchFamily="4" charset="-128"/>
                <a:cs typeface="ヒラギノ角ゴ Pro W3" pitchFamily="4" charset="-128"/>
              </a:rPr>
              <a:t>Style Forum</a:t>
            </a:r>
          </a:p>
          <a:p>
            <a:pPr>
              <a:lnSpc>
                <a:spcPct val="80000"/>
              </a:lnSpc>
            </a:pPr>
            <a:endParaRPr lang="en-US" sz="1100" b="1" i="1" dirty="0">
              <a:latin typeface="Times New Roman" pitchFamily="4" charset="0"/>
              <a:ea typeface="ヒラギノ角ゴ Pro W3" pitchFamily="4" charset="-128"/>
              <a:cs typeface="ヒラギノ角ゴ Pro W3" pitchFamily="4" charset="-128"/>
            </a:endParaRPr>
          </a:p>
          <a:p>
            <a:pPr>
              <a:lnSpc>
                <a:spcPct val="80000"/>
              </a:lnSpc>
            </a:pPr>
            <a:r>
              <a:rPr lang="en-US" sz="1100" b="1" dirty="0">
                <a:latin typeface="Times New Roman" pitchFamily="4" charset="0"/>
                <a:ea typeface="ヒラギノ角ゴ Pro W3" pitchFamily="4" charset="-128"/>
                <a:cs typeface="ヒラギノ角ゴ Pro W3" pitchFamily="4" charset="-128"/>
              </a:rPr>
              <a:t>Purpose</a:t>
            </a:r>
            <a:endParaRPr lang="en-US" sz="1100" dirty="0">
              <a:latin typeface="Times New Roman" pitchFamily="4" charset="0"/>
              <a:ea typeface="ヒラギノ角ゴ Pro W3" pitchFamily="4" charset="-128"/>
              <a:cs typeface="ヒラギノ角ゴ Pro W3" pitchFamily="4" charset="-128"/>
            </a:endParaRPr>
          </a:p>
          <a:p>
            <a:pPr marL="171450" indent="-171450">
              <a:lnSpc>
                <a:spcPct val="80000"/>
              </a:lnSpc>
              <a:buFont typeface="Wingdings" panose="05000000000000000000" pitchFamily="2" charset="2"/>
              <a:buChar char="§"/>
            </a:pPr>
            <a:r>
              <a:rPr lang="en-US" sz="1100" dirty="0">
                <a:latin typeface="Times New Roman" pitchFamily="4" charset="0"/>
                <a:ea typeface="ヒラギノ角ゴ Pro W3" pitchFamily="4" charset="-128"/>
                <a:cs typeface="ヒラギノ角ゴ Pro W3" pitchFamily="4" charset="-128"/>
              </a:rPr>
              <a:t>The purpose of this exercise is to give participants an opportunity to describe what it is about the opposite SOCIAL STYLE position that creates tension for them when working with customers of that Style and to develop insights into how to be more productive with a person who has that Style. </a:t>
            </a:r>
          </a:p>
          <a:p>
            <a:pPr>
              <a:lnSpc>
                <a:spcPct val="80000"/>
              </a:lnSpc>
            </a:pPr>
            <a:r>
              <a:rPr lang="en-US" sz="1100" b="1" dirty="0">
                <a:latin typeface="Times New Roman" pitchFamily="4" charset="0"/>
                <a:ea typeface="ヒラギノ角ゴ Pro W3" pitchFamily="4" charset="-128"/>
                <a:cs typeface="ヒラギノ角ゴ Pro W3" pitchFamily="4" charset="-128"/>
              </a:rPr>
              <a:t>Recommended Time</a:t>
            </a:r>
            <a:endParaRPr lang="en-US" sz="1100" dirty="0">
              <a:latin typeface="Times New Roman" pitchFamily="4" charset="0"/>
              <a:ea typeface="ヒラギノ角ゴ Pro W3" pitchFamily="4" charset="-128"/>
              <a:cs typeface="ヒラギノ角ゴ Pro W3" pitchFamily="4" charset="-128"/>
            </a:endParaRPr>
          </a:p>
          <a:p>
            <a:pPr marL="171450" indent="-171450">
              <a:lnSpc>
                <a:spcPct val="80000"/>
              </a:lnSpc>
              <a:buFont typeface="Wingdings" panose="05000000000000000000" pitchFamily="2" charset="2"/>
              <a:buChar char="§"/>
            </a:pPr>
            <a:r>
              <a:rPr lang="en-US" sz="1100" dirty="0">
                <a:latin typeface="Times New Roman" pitchFamily="4" charset="0"/>
                <a:ea typeface="ヒラギノ角ゴ Pro W3" pitchFamily="4" charset="-128"/>
                <a:cs typeface="ヒラギノ角ゴ Pro W3" pitchFamily="4" charset="-128"/>
              </a:rPr>
              <a:t>30 minutes</a:t>
            </a:r>
          </a:p>
          <a:p>
            <a:pPr>
              <a:lnSpc>
                <a:spcPct val="80000"/>
              </a:lnSpc>
            </a:pPr>
            <a:r>
              <a:rPr lang="en-US" sz="1100" b="1" dirty="0">
                <a:latin typeface="Times New Roman" pitchFamily="4" charset="0"/>
                <a:ea typeface="ヒラギノ角ゴ Pro W3" pitchFamily="4" charset="-128"/>
                <a:cs typeface="ヒラギノ角ゴ Pro W3" pitchFamily="4" charset="-128"/>
              </a:rPr>
              <a:t>Materials needed</a:t>
            </a:r>
            <a:endParaRPr lang="en-US" sz="1100" dirty="0">
              <a:latin typeface="Times New Roman" pitchFamily="4" charset="0"/>
              <a:ea typeface="ヒラギノ角ゴ Pro W3" pitchFamily="4" charset="-128"/>
              <a:cs typeface="ヒラギノ角ゴ Pro W3" pitchFamily="4" charset="-128"/>
            </a:endParaRPr>
          </a:p>
          <a:p>
            <a:pPr marL="171450" indent="-171450">
              <a:lnSpc>
                <a:spcPct val="80000"/>
              </a:lnSpc>
              <a:buFont typeface="Wingdings" panose="05000000000000000000" pitchFamily="2" charset="2"/>
              <a:buChar char="§"/>
            </a:pPr>
            <a:r>
              <a:rPr lang="en-US" sz="1100" dirty="0">
                <a:latin typeface="Times New Roman" pitchFamily="4" charset="0"/>
                <a:ea typeface="ヒラギノ角ゴ Pro W3" pitchFamily="4" charset="-128"/>
                <a:cs typeface="ヒラギノ角ゴ Pro W3" pitchFamily="4" charset="-128"/>
              </a:rPr>
              <a:t>None</a:t>
            </a:r>
          </a:p>
          <a:p>
            <a:pPr>
              <a:lnSpc>
                <a:spcPct val="80000"/>
              </a:lnSpc>
            </a:pPr>
            <a:r>
              <a:rPr lang="en-US" sz="1100" b="1" dirty="0">
                <a:latin typeface="Times New Roman" pitchFamily="4" charset="0"/>
                <a:ea typeface="ヒラギノ角ゴ Pro W3" pitchFamily="4" charset="-128"/>
                <a:cs typeface="ヒラギノ角ゴ Pro W3" pitchFamily="4" charset="-128"/>
              </a:rPr>
              <a:t>Directions</a:t>
            </a:r>
            <a:endParaRPr lang="en-US" sz="1100" dirty="0">
              <a:latin typeface="Times New Roman" pitchFamily="4" charset="0"/>
              <a:ea typeface="ヒラギノ角ゴ Pro W3" pitchFamily="4" charset="-128"/>
              <a:cs typeface="ヒラギノ角ゴ Pro W3" pitchFamily="4" charset="-128"/>
            </a:endParaRPr>
          </a:p>
          <a:p>
            <a:pPr marL="171450" indent="-171450">
              <a:lnSpc>
                <a:spcPct val="80000"/>
              </a:lnSpc>
              <a:buFont typeface="Wingdings" panose="05000000000000000000" pitchFamily="2" charset="2"/>
              <a:buChar char="§"/>
            </a:pPr>
            <a:r>
              <a:rPr lang="en-US" sz="1100" dirty="0">
                <a:latin typeface="Times New Roman" pitchFamily="4" charset="0"/>
                <a:ea typeface="ヒラギノ角ゴ Pro W3" pitchFamily="4" charset="-128"/>
                <a:cs typeface="ヒラギノ角ゴ Pro W3" pitchFamily="4" charset="-128"/>
              </a:rPr>
              <a:t>Break participants into groups by SOCIAL STYLE position with a maximum of six per group.</a:t>
            </a:r>
          </a:p>
          <a:p>
            <a:pPr marL="171450" indent="-171450">
              <a:lnSpc>
                <a:spcPct val="80000"/>
              </a:lnSpc>
              <a:buFont typeface="Wingdings" panose="05000000000000000000" pitchFamily="2" charset="2"/>
              <a:buChar char="§"/>
            </a:pPr>
            <a:r>
              <a:rPr lang="en-US" sz="1100" dirty="0">
                <a:latin typeface="Times New Roman" pitchFamily="4" charset="0"/>
                <a:ea typeface="ヒラギノ角ゴ Pro W3" pitchFamily="4" charset="-128"/>
                <a:cs typeface="ヒラギノ角ゴ Pro W3" pitchFamily="4" charset="-128"/>
              </a:rPr>
              <a:t>Give each group 10 minutes to discuss and develop a list of behaviors that the opposite SOCIAL STYLE position manifests to create tension that leads to unproductive relationships.</a:t>
            </a:r>
          </a:p>
          <a:p>
            <a:pPr marL="171450" indent="-171450">
              <a:lnSpc>
                <a:spcPct val="80000"/>
              </a:lnSpc>
              <a:buFont typeface="Wingdings" panose="05000000000000000000" pitchFamily="2" charset="2"/>
              <a:buChar char="§"/>
            </a:pPr>
            <a:r>
              <a:rPr lang="en-US" sz="1100" dirty="0">
                <a:latin typeface="Times New Roman" pitchFamily="4" charset="0"/>
                <a:ea typeface="ヒラギノ角ゴ Pro W3" pitchFamily="4" charset="-128"/>
                <a:cs typeface="ヒラギノ角ゴ Pro W3" pitchFamily="4" charset="-128"/>
              </a:rPr>
              <a:t>After each group has developed its list, ask the Amiable and Driving Styles to get together to share their lists. Ask the Expressive and Analytical Styles to do the same thing. Each Style should spend five to ten minutes sharing its list and answering clarifying questions. Caution the groups that this is not a time to get defensive.</a:t>
            </a:r>
          </a:p>
          <a:p>
            <a:pPr marL="171450" indent="-171450">
              <a:lnSpc>
                <a:spcPct val="80000"/>
              </a:lnSpc>
              <a:buFont typeface="Wingdings" panose="05000000000000000000" pitchFamily="2" charset="2"/>
              <a:buChar char="§"/>
            </a:pPr>
            <a:r>
              <a:rPr lang="en-US" sz="1100" dirty="0">
                <a:latin typeface="Times New Roman" pitchFamily="4" charset="0"/>
                <a:ea typeface="ヒラギノ角ゴ Pro W3" pitchFamily="4" charset="-128"/>
                <a:cs typeface="ヒラギノ角ゴ Pro W3" pitchFamily="4" charset="-128"/>
              </a:rPr>
              <a:t>After each group has heard the other’s list, the original groups should get together by themselves to discuss what they can do to interact better with the opposite Style (e.g., those with Expressive Styles would develop a list of what they could do to make the relationship more productive with Analytical Styles). As each group shares its list of what it could do better, the opposite Style group should provide feedback and suggestions as to how appropriate the lists are.</a:t>
            </a:r>
          </a:p>
          <a:p>
            <a:pPr marL="171450" indent="-171450">
              <a:lnSpc>
                <a:spcPct val="80000"/>
              </a:lnSpc>
              <a:buFont typeface="Wingdings" panose="05000000000000000000" pitchFamily="2" charset="2"/>
              <a:buChar char="§"/>
            </a:pPr>
            <a:r>
              <a:rPr lang="en-US" sz="1100" dirty="0">
                <a:latin typeface="Times New Roman" pitchFamily="4" charset="0"/>
                <a:ea typeface="ヒラギノ角ゴ Pro W3" pitchFamily="4" charset="-128"/>
                <a:cs typeface="ヒラギノ角ゴ Pro W3" pitchFamily="4" charset="-128"/>
              </a:rPr>
              <a:t>After all groups have shared their information with the opposite Style, the whole class discusses what has been learned.</a:t>
            </a:r>
          </a:p>
          <a:p>
            <a:pPr marL="171450" indent="-171450">
              <a:lnSpc>
                <a:spcPct val="80000"/>
              </a:lnSpc>
              <a:buFont typeface="Wingdings" panose="05000000000000000000" pitchFamily="2" charset="2"/>
              <a:buChar char="§"/>
            </a:pPr>
            <a:r>
              <a:rPr lang="en-US" sz="1100" dirty="0">
                <a:latin typeface="Times New Roman" pitchFamily="4" charset="0"/>
                <a:ea typeface="ヒラギノ角ゴ Pro W3" pitchFamily="4" charset="-128"/>
                <a:cs typeface="ヒラギノ角ゴ Pro W3" pitchFamily="4" charset="-128"/>
              </a:rPr>
              <a:t>At the conclusion of the exercise, each group should have valuable information as to how to behave more appropriately with the </a:t>
            </a:r>
            <a:r>
              <a:rPr lang="en-US" sz="1100" b="0" strike="noStrike" baseline="0" dirty="0">
                <a:latin typeface="Times New Roman" pitchFamily="4" charset="0"/>
                <a:ea typeface="ヒラギノ角ゴ Pro W3" pitchFamily="4" charset="-128"/>
                <a:cs typeface="ヒラギノ角ゴ Pro W3" pitchFamily="4" charset="-128"/>
              </a:rPr>
              <a:t>diagonally opposite </a:t>
            </a:r>
            <a:r>
              <a:rPr lang="en-US" sz="1100" dirty="0">
                <a:latin typeface="Times New Roman" pitchFamily="4" charset="0"/>
                <a:ea typeface="ヒラギノ角ゴ Pro W3" pitchFamily="4" charset="-128"/>
                <a:cs typeface="ヒラギノ角ゴ Pro W3" pitchFamily="4" charset="-128"/>
              </a:rPr>
              <a:t>Style. In addition, after the general class discussions, each Style should have valuable information for working with each of the other SOCIAL STYLE positions.</a:t>
            </a:r>
          </a:p>
          <a:p>
            <a:endParaRPr lang="en-US" sz="1100" dirty="0"/>
          </a:p>
        </p:txBody>
      </p:sp>
      <p:sp>
        <p:nvSpPr>
          <p:cNvPr id="4" name="Header Placeholder 3"/>
          <p:cNvSpPr>
            <a:spLocks noGrp="1"/>
          </p:cNvSpPr>
          <p:nvPr>
            <p:ph type="hdr" sz="quarter"/>
          </p:nvPr>
        </p:nvSpPr>
        <p:spPr/>
        <p:txBody>
          <a:bodyPr/>
          <a:lstStyle/>
          <a:p>
            <a:r>
              <a:rPr lang="en-US" dirty="0"/>
              <a:t>Copy or Retype Slide Headline Here</a:t>
            </a: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55</a:t>
            </a:fld>
            <a:endParaRPr lang="en-US" dirty="0"/>
          </a:p>
        </p:txBody>
      </p:sp>
    </p:spTree>
    <p:extLst>
      <p:ext uri="{BB962C8B-B14F-4D97-AF65-F5344CB8AC3E}">
        <p14:creationId xmlns:p14="http://schemas.microsoft.com/office/powerpoint/2010/main" val="177682933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a:lnSpc>
                <a:spcPct val="80000"/>
              </a:lnSpc>
            </a:pPr>
            <a:r>
              <a:rPr lang="en-US" sz="1100" b="1" i="1" dirty="0">
                <a:latin typeface="Times New Roman" pitchFamily="4" charset="0"/>
                <a:ea typeface="ヒラギノ角ゴ Pro W3" pitchFamily="4" charset="-128"/>
                <a:cs typeface="ヒラギノ角ゴ Pro W3" pitchFamily="4" charset="-128"/>
              </a:rPr>
              <a:t>Versatility Forum</a:t>
            </a:r>
          </a:p>
          <a:p>
            <a:pPr defTabSz="966612">
              <a:spcBef>
                <a:spcPts val="211"/>
              </a:spcBef>
              <a:spcAft>
                <a:spcPts val="211"/>
              </a:spcAft>
              <a:defRPr/>
            </a:pPr>
            <a:endParaRPr lang="en-US" sz="1100" b="1" dirty="0">
              <a:solidFill>
                <a:srgbClr val="000000"/>
              </a:solidFill>
              <a:latin typeface="Arial" panose="020B0604020202020204" pitchFamily="34" charset="0"/>
            </a:endParaRPr>
          </a:p>
          <a:p>
            <a:pPr>
              <a:lnSpc>
                <a:spcPct val="80000"/>
              </a:lnSpc>
            </a:pPr>
            <a:r>
              <a:rPr lang="en-US" sz="1100" b="1" dirty="0">
                <a:latin typeface="Times New Roman" pitchFamily="4" charset="0"/>
                <a:ea typeface="ヒラギノ角ゴ Pro W3" pitchFamily="4" charset="-128"/>
                <a:cs typeface="ヒラギノ角ゴ Pro W3" pitchFamily="4" charset="-128"/>
              </a:rPr>
              <a:t>Purpose</a:t>
            </a:r>
            <a:endParaRPr lang="en-US" sz="1100" dirty="0">
              <a:latin typeface="Times New Roman" pitchFamily="4" charset="0"/>
              <a:ea typeface="ヒラギノ角ゴ Pro W3" pitchFamily="4" charset="-128"/>
              <a:cs typeface="ヒラギノ角ゴ Pro W3" pitchFamily="4" charset="-128"/>
            </a:endParaRPr>
          </a:p>
          <a:p>
            <a:pPr marL="171450" indent="-171450">
              <a:buFont typeface="Wingdings" panose="05000000000000000000" pitchFamily="2" charset="2"/>
              <a:buChar char="§"/>
            </a:pPr>
            <a:r>
              <a:rPr lang="en-US" sz="1100" dirty="0">
                <a:solidFill>
                  <a:srgbClr val="000000"/>
                </a:solidFill>
                <a:latin typeface="Arial" panose="020B0604020202020204" pitchFamily="34" charset="0"/>
              </a:rPr>
              <a:t>This exercise helps learners prepare to apply Versatility with a challenging relationship. Each Style group helps one another identify specific actions they can take to show more Versatility.</a:t>
            </a:r>
          </a:p>
          <a:p>
            <a:pPr>
              <a:lnSpc>
                <a:spcPct val="80000"/>
              </a:lnSpc>
            </a:pPr>
            <a:r>
              <a:rPr lang="en-US" sz="1100" b="1" dirty="0">
                <a:latin typeface="Times New Roman" pitchFamily="4" charset="0"/>
                <a:ea typeface="ヒラギノ角ゴ Pro W3" pitchFamily="4" charset="-128"/>
                <a:cs typeface="ヒラギノ角ゴ Pro W3" pitchFamily="4" charset="-128"/>
              </a:rPr>
              <a:t>Recommended Time</a:t>
            </a:r>
            <a:endParaRPr lang="en-US" sz="1100" dirty="0">
              <a:latin typeface="Times New Roman" pitchFamily="4" charset="0"/>
              <a:ea typeface="ヒラギノ角ゴ Pro W3" pitchFamily="4" charset="-128"/>
              <a:cs typeface="ヒラギノ角ゴ Pro W3" pitchFamily="4" charset="-128"/>
            </a:endParaRPr>
          </a:p>
          <a:p>
            <a:pPr marL="171450" indent="-171450">
              <a:lnSpc>
                <a:spcPct val="80000"/>
              </a:lnSpc>
              <a:buFont typeface="Wingdings" panose="05000000000000000000" pitchFamily="2" charset="2"/>
              <a:buChar char="§"/>
            </a:pPr>
            <a:r>
              <a:rPr lang="en-US" sz="1100" dirty="0">
                <a:latin typeface="Times New Roman" pitchFamily="4" charset="0"/>
                <a:ea typeface="ヒラギノ角ゴ Pro W3" pitchFamily="4" charset="-128"/>
                <a:cs typeface="ヒラギノ角ゴ Pro W3" pitchFamily="4" charset="-128"/>
              </a:rPr>
              <a:t>30 minutes</a:t>
            </a:r>
          </a:p>
          <a:p>
            <a:pPr>
              <a:lnSpc>
                <a:spcPct val="80000"/>
              </a:lnSpc>
            </a:pPr>
            <a:r>
              <a:rPr lang="en-US" sz="1100" b="1" dirty="0">
                <a:latin typeface="Times New Roman" pitchFamily="4" charset="0"/>
                <a:ea typeface="ヒラギノ角ゴ Pro W3" pitchFamily="4" charset="-128"/>
                <a:cs typeface="ヒラギノ角ゴ Pro W3" pitchFamily="4" charset="-128"/>
              </a:rPr>
              <a:t>Materials needed</a:t>
            </a:r>
            <a:endParaRPr lang="en-US" sz="1100" dirty="0">
              <a:latin typeface="Times New Roman" pitchFamily="4" charset="0"/>
              <a:ea typeface="ヒラギノ角ゴ Pro W3" pitchFamily="4" charset="-128"/>
              <a:cs typeface="ヒラギノ角ゴ Pro W3" pitchFamily="4" charset="-128"/>
            </a:endParaRPr>
          </a:p>
          <a:p>
            <a:pPr marL="171450" indent="-171450">
              <a:lnSpc>
                <a:spcPct val="80000"/>
              </a:lnSpc>
              <a:buFont typeface="Wingdings" panose="05000000000000000000" pitchFamily="2" charset="2"/>
              <a:buChar char="§"/>
            </a:pPr>
            <a:r>
              <a:rPr lang="en-US" sz="1100" dirty="0">
                <a:latin typeface="Times New Roman" pitchFamily="4" charset="0"/>
                <a:ea typeface="ヒラギノ角ゴ Pro W3" pitchFamily="4" charset="-128"/>
                <a:cs typeface="ヒラギノ角ゴ Pro W3" pitchFamily="4" charset="-128"/>
              </a:rPr>
              <a:t>Style and Versatility profiles, to help discover specific strategies for showing Versatility.</a:t>
            </a:r>
          </a:p>
          <a:p>
            <a:r>
              <a:rPr lang="en-US" sz="1100" b="1" dirty="0">
                <a:latin typeface="Times New Roman" pitchFamily="4" charset="0"/>
                <a:ea typeface="ヒラギノ角ゴ Pro W3" pitchFamily="4" charset="-128"/>
                <a:cs typeface="ヒラギノ角ゴ Pro W3" pitchFamily="4" charset="-128"/>
              </a:rPr>
              <a:t>Directions</a:t>
            </a:r>
            <a:endParaRPr lang="en-US" sz="1100" b="1" dirty="0">
              <a:solidFill>
                <a:srgbClr val="000000"/>
              </a:solidFill>
              <a:latin typeface="Arial" panose="020B0604020202020204" pitchFamily="34" charset="0"/>
            </a:endParaRPr>
          </a:p>
          <a:p>
            <a:pPr marL="171450" indent="-171450">
              <a:buFont typeface="Wingdings" panose="05000000000000000000" pitchFamily="2" charset="2"/>
              <a:buChar char="§"/>
            </a:pPr>
            <a:r>
              <a:rPr lang="en-US" sz="1100" b="1" dirty="0">
                <a:solidFill>
                  <a:srgbClr val="000000"/>
                </a:solidFill>
                <a:latin typeface="Arial" panose="020B0604020202020204" pitchFamily="34" charset="0"/>
              </a:rPr>
              <a:t>DIVIDE </a:t>
            </a:r>
            <a:r>
              <a:rPr lang="en-US" sz="1100" dirty="0">
                <a:solidFill>
                  <a:srgbClr val="000000"/>
                </a:solidFill>
                <a:latin typeface="Arial" panose="020B0604020202020204" pitchFamily="34" charset="0"/>
              </a:rPr>
              <a:t>participants into Style groups and assign them to virtual breakout rooms (or separate areas of a physical space).</a:t>
            </a:r>
          </a:p>
          <a:p>
            <a:pPr marL="171450" indent="-171450">
              <a:buFont typeface="Wingdings" panose="05000000000000000000" pitchFamily="2" charset="2"/>
              <a:buChar char="§"/>
            </a:pPr>
            <a:r>
              <a:rPr lang="en-US" sz="1100" b="1" dirty="0">
                <a:solidFill>
                  <a:srgbClr val="000000"/>
                </a:solidFill>
                <a:latin typeface="Arial" panose="020B0604020202020204" pitchFamily="34" charset="0"/>
              </a:rPr>
              <a:t>PROVIDE </a:t>
            </a:r>
            <a:r>
              <a:rPr lang="en-US" sz="1100" dirty="0">
                <a:solidFill>
                  <a:srgbClr val="000000"/>
                </a:solidFill>
                <a:latin typeface="Arial" panose="020B0604020202020204" pitchFamily="34" charset="0"/>
              </a:rPr>
              <a:t>instructions on the slide. </a:t>
            </a:r>
          </a:p>
          <a:p>
            <a:pPr marL="171450" indent="-171450">
              <a:buFont typeface="Wingdings" panose="05000000000000000000" pitchFamily="2" charset="2"/>
              <a:buChar char="§"/>
            </a:pPr>
            <a:r>
              <a:rPr lang="en-US" sz="1100" b="1" dirty="0">
                <a:solidFill>
                  <a:srgbClr val="000000"/>
                </a:solidFill>
                <a:latin typeface="Arial" panose="020B0604020202020204" pitchFamily="34" charset="0"/>
              </a:rPr>
              <a:t>SAY </a:t>
            </a:r>
            <a:r>
              <a:rPr lang="en-US" sz="1100" dirty="0">
                <a:solidFill>
                  <a:srgbClr val="000000"/>
                </a:solidFill>
                <a:latin typeface="Arial" panose="020B0604020202020204" pitchFamily="34" charset="0"/>
              </a:rPr>
              <a:t>Nominate a spokesperson to represent your Style group. Take note of anything unique or insightful that you want to share with the whole group. We don’t want you to repeat everything that was said, only key takeaways.</a:t>
            </a:r>
          </a:p>
          <a:p>
            <a:pPr marL="171450" indent="-171450">
              <a:buFont typeface="Wingdings" panose="05000000000000000000" pitchFamily="2" charset="2"/>
              <a:buChar char="§"/>
            </a:pPr>
            <a:r>
              <a:rPr lang="en-US" sz="1100" b="1" dirty="0">
                <a:solidFill>
                  <a:srgbClr val="000000"/>
                </a:solidFill>
                <a:latin typeface="Arial" panose="020B0604020202020204" pitchFamily="34" charset="0"/>
              </a:rPr>
              <a:t>CONDUCT </a:t>
            </a:r>
            <a:r>
              <a:rPr lang="en-US" sz="1100" dirty="0">
                <a:solidFill>
                  <a:srgbClr val="000000"/>
                </a:solidFill>
                <a:latin typeface="Arial" panose="020B0604020202020204" pitchFamily="34" charset="0"/>
              </a:rPr>
              <a:t>the activity, carefully monitoring time and adding value as appropriate. </a:t>
            </a:r>
          </a:p>
          <a:p>
            <a:pPr marL="171450" indent="-171450">
              <a:buFont typeface="Wingdings" panose="05000000000000000000" pitchFamily="2" charset="2"/>
              <a:buChar char="§"/>
            </a:pPr>
            <a:r>
              <a:rPr lang="en-US" sz="1100" b="1" dirty="0">
                <a:solidFill>
                  <a:srgbClr val="000000"/>
                </a:solidFill>
                <a:latin typeface="Arial" panose="020B0604020202020204" pitchFamily="34" charset="0"/>
              </a:rPr>
              <a:t>CLOSE </a:t>
            </a:r>
            <a:r>
              <a:rPr lang="en-US" sz="1100" dirty="0">
                <a:solidFill>
                  <a:srgbClr val="000000"/>
                </a:solidFill>
                <a:latin typeface="Arial" panose="020B0604020202020204" pitchFamily="34" charset="0"/>
              </a:rPr>
              <a:t>the Versatility Forum by </a:t>
            </a:r>
            <a:r>
              <a:rPr lang="en-US" sz="1100" b="1" dirty="0">
                <a:solidFill>
                  <a:srgbClr val="000000"/>
                </a:solidFill>
                <a:latin typeface="Arial" panose="020B0604020202020204" pitchFamily="34" charset="0"/>
              </a:rPr>
              <a:t>ASKING </a:t>
            </a:r>
            <a:r>
              <a:rPr lang="en-US" sz="1100" dirty="0">
                <a:solidFill>
                  <a:srgbClr val="000000"/>
                </a:solidFill>
                <a:latin typeface="Arial" panose="020B0604020202020204" pitchFamily="34" charset="0"/>
              </a:rPr>
              <a:t>for questions and </a:t>
            </a:r>
            <a:r>
              <a:rPr lang="en-US" sz="1100" b="1" dirty="0">
                <a:solidFill>
                  <a:srgbClr val="000000"/>
                </a:solidFill>
                <a:latin typeface="Arial" panose="020B0604020202020204" pitchFamily="34" charset="0"/>
              </a:rPr>
              <a:t>EMPHASIZING </a:t>
            </a:r>
            <a:r>
              <a:rPr lang="en-US" sz="1100" dirty="0">
                <a:solidFill>
                  <a:srgbClr val="000000"/>
                </a:solidFill>
                <a:latin typeface="Arial" panose="020B0604020202020204" pitchFamily="34" charset="0"/>
              </a:rPr>
              <a:t>any key insights participants made. </a:t>
            </a:r>
          </a:p>
          <a:p>
            <a:endParaRPr lang="en-US" sz="1100" dirty="0"/>
          </a:p>
          <a:p>
            <a:endParaRPr lang="en-US" sz="1100" dirty="0"/>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56</a:t>
            </a:fld>
            <a:endParaRPr lang="en-US" dirty="0"/>
          </a:p>
        </p:txBody>
      </p:sp>
    </p:spTree>
    <p:extLst>
      <p:ext uri="{BB962C8B-B14F-4D97-AF65-F5344CB8AC3E}">
        <p14:creationId xmlns:p14="http://schemas.microsoft.com/office/powerpoint/2010/main" val="221469057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568325"/>
            <a:ext cx="2208213" cy="1241425"/>
          </a:xfrm>
        </p:spPr>
      </p:sp>
      <p:sp>
        <p:nvSpPr>
          <p:cNvPr id="3" name="Notes Placeholder 2"/>
          <p:cNvSpPr>
            <a:spLocks noGrp="1"/>
          </p:cNvSpPr>
          <p:nvPr>
            <p:ph type="body" idx="1"/>
          </p:nvPr>
        </p:nvSpPr>
        <p:spPr/>
        <p:txBody>
          <a:bodyPr/>
          <a:lstStyle/>
          <a:p>
            <a:pPr>
              <a:lnSpc>
                <a:spcPct val="90000"/>
              </a:lnSpc>
            </a:pPr>
            <a:r>
              <a:rPr lang="en-US" b="1" i="1" dirty="0">
                <a:latin typeface="Times New Roman" pitchFamily="4" charset="0"/>
                <a:ea typeface="ヒラギノ角ゴ Pro W3" pitchFamily="4" charset="-128"/>
                <a:cs typeface="ヒラギノ角ゴ Pro W3" pitchFamily="4" charset="-128"/>
              </a:rPr>
              <a:t>SOCIAL STYLE Navigator</a:t>
            </a:r>
          </a:p>
          <a:p>
            <a:pPr>
              <a:lnSpc>
                <a:spcPct val="90000"/>
              </a:lnSpc>
            </a:pPr>
            <a:endParaRPr lang="en-US" b="1" i="1" dirty="0">
              <a:latin typeface="Times New Roman" pitchFamily="4" charset="0"/>
              <a:ea typeface="ヒラギノ角ゴ Pro W3" pitchFamily="4" charset="-128"/>
              <a:cs typeface="ヒラギノ角ゴ Pro W3" pitchFamily="4" charset="-128"/>
            </a:endParaRPr>
          </a:p>
          <a:p>
            <a:pPr>
              <a:lnSpc>
                <a:spcPct val="90000"/>
              </a:lnSpc>
            </a:pPr>
            <a:r>
              <a:rPr lang="en-US" b="1" dirty="0">
                <a:latin typeface="Times New Roman" pitchFamily="4" charset="0"/>
                <a:ea typeface="ヒラギノ角ゴ Pro W3" pitchFamily="4" charset="-128"/>
                <a:cs typeface="ヒラギノ角ゴ Pro W3" pitchFamily="4" charset="-128"/>
              </a:rPr>
              <a:t>Purpose</a:t>
            </a:r>
          </a:p>
          <a:p>
            <a:pPr marL="171450" indent="-171450" eaLnBrk="1" hangingPunct="1">
              <a:buFont typeface="Wingdings" panose="05000000000000000000" pitchFamily="2" charset="2"/>
              <a:buChar char="§"/>
            </a:pPr>
            <a:r>
              <a:rPr lang="en-US" sz="1100" dirty="0">
                <a:ea typeface="ヒラギノ角ゴ Pro W3" pitchFamily="4" charset="-128"/>
                <a:cs typeface="ヒラギノ角ゴ Pro W3" pitchFamily="4" charset="-128"/>
              </a:rPr>
              <a:t>To use SOCIAL STYLE Navigator to improve your effectiveness.</a:t>
            </a:r>
          </a:p>
          <a:p>
            <a:pPr>
              <a:lnSpc>
                <a:spcPct val="90000"/>
              </a:lnSpc>
            </a:pPr>
            <a:r>
              <a:rPr lang="en-US" b="1" dirty="0">
                <a:latin typeface="Times New Roman" pitchFamily="4" charset="0"/>
                <a:ea typeface="ヒラギノ角ゴ Pro W3" pitchFamily="4" charset="-128"/>
                <a:cs typeface="ヒラギノ角ゴ Pro W3" pitchFamily="4" charset="-128"/>
              </a:rPr>
              <a:t>Recommended Time</a:t>
            </a:r>
          </a:p>
          <a:p>
            <a:pPr marL="171450" indent="-171450">
              <a:lnSpc>
                <a:spcPct val="90000"/>
              </a:lnSpc>
              <a:buFont typeface="Wingdings" panose="05000000000000000000" pitchFamily="2" charset="2"/>
              <a:buChar char="§"/>
            </a:pPr>
            <a:r>
              <a:rPr lang="en-US" dirty="0">
                <a:latin typeface="Times New Roman" pitchFamily="4" charset="0"/>
                <a:ea typeface="ヒラギノ角ゴ Pro W3" pitchFamily="4" charset="-128"/>
                <a:cs typeface="ヒラギノ角ゴ Pro W3" pitchFamily="4" charset="-128"/>
              </a:rPr>
              <a:t>30 minutes</a:t>
            </a:r>
          </a:p>
          <a:p>
            <a:pPr>
              <a:lnSpc>
                <a:spcPct val="90000"/>
              </a:lnSpc>
            </a:pPr>
            <a:r>
              <a:rPr lang="en-US" b="1" dirty="0">
                <a:latin typeface="Times New Roman" pitchFamily="4" charset="0"/>
                <a:ea typeface="ヒラギノ角ゴ Pro W3" pitchFamily="4" charset="-128"/>
                <a:cs typeface="ヒラギノ角ゴ Pro W3" pitchFamily="4" charset="-128"/>
              </a:rPr>
              <a:t>Materials Needed</a:t>
            </a:r>
            <a:endParaRPr lang="en-US" dirty="0">
              <a:latin typeface="Times New Roman" pitchFamily="4" charset="0"/>
              <a:ea typeface="ヒラギノ角ゴ Pro W3" pitchFamily="4" charset="-128"/>
              <a:cs typeface="ヒラギノ角ゴ Pro W3" pitchFamily="4" charset="-128"/>
            </a:endParaRPr>
          </a:p>
          <a:p>
            <a:pPr marL="171450" indent="-171450">
              <a:lnSpc>
                <a:spcPct val="90000"/>
              </a:lnSpc>
              <a:buFont typeface="Wingdings" panose="05000000000000000000" pitchFamily="2" charset="2"/>
              <a:buChar char="§"/>
            </a:pPr>
            <a:r>
              <a:rPr lang="en-US" dirty="0">
                <a:latin typeface="Times New Roman" pitchFamily="4" charset="0"/>
                <a:ea typeface="ヒラギノ角ゴ Pro W3" pitchFamily="4" charset="-128"/>
                <a:cs typeface="ヒラギノ角ゴ Pro W3" pitchFamily="4" charset="-128"/>
              </a:rPr>
              <a:t>Login to tracomlearning.com </a:t>
            </a:r>
          </a:p>
          <a:p>
            <a:pPr>
              <a:lnSpc>
                <a:spcPct val="90000"/>
              </a:lnSpc>
            </a:pPr>
            <a:r>
              <a:rPr lang="en-US" b="1" dirty="0">
                <a:latin typeface="Times New Roman" pitchFamily="4" charset="0"/>
                <a:ea typeface="ヒラギノ角ゴ Pro W3" pitchFamily="4" charset="-128"/>
                <a:cs typeface="ヒラギノ角ゴ Pro W3" pitchFamily="4" charset="-128"/>
              </a:rPr>
              <a:t>Directions</a:t>
            </a:r>
            <a:endParaRPr lang="en-US" dirty="0">
              <a:latin typeface="Times New Roman" pitchFamily="4" charset="0"/>
              <a:ea typeface="ヒラギノ角ゴ Pro W3" pitchFamily="4" charset="-128"/>
              <a:cs typeface="ヒラギノ角ゴ Pro W3" pitchFamily="4" charset="-128"/>
            </a:endParaRPr>
          </a:p>
          <a:p>
            <a:pPr marL="171450" lvl="1" indent="-171450" eaLnBrk="1" hangingPunct="1">
              <a:buFont typeface="Wingdings" panose="05000000000000000000" pitchFamily="2" charset="2"/>
              <a:buChar char="§"/>
            </a:pPr>
            <a:r>
              <a:rPr lang="en-US" sz="1100" b="0" dirty="0"/>
              <a:t>Determine a customer</a:t>
            </a:r>
            <a:r>
              <a:rPr lang="en-US" sz="1100" dirty="0"/>
              <a:t> </a:t>
            </a:r>
            <a:r>
              <a:rPr lang="en-US" sz="1100" b="0" dirty="0"/>
              <a:t>or situation (such as meetings) where you want to improve your effectiveness.</a:t>
            </a:r>
          </a:p>
          <a:p>
            <a:pPr marL="171450" lvl="1" indent="-171450" eaLnBrk="1" hangingPunct="1">
              <a:buFont typeface="Wingdings" panose="05000000000000000000" pitchFamily="2" charset="2"/>
              <a:buChar char="§"/>
            </a:pPr>
            <a:r>
              <a:rPr lang="en-US" sz="1100" b="0" dirty="0"/>
              <a:t>Login to tracomlearning.com and select SOCIAL STYLE Navigator from the Tools tab.</a:t>
            </a:r>
          </a:p>
          <a:p>
            <a:pPr marL="171450" lvl="1" indent="-171450" eaLnBrk="1" hangingPunct="1">
              <a:buFont typeface="Wingdings" panose="05000000000000000000" pitchFamily="2" charset="2"/>
              <a:buChar char="§"/>
            </a:pPr>
            <a:r>
              <a:rPr lang="en-US" sz="1100" b="0" dirty="0"/>
              <a:t>Use the “Estimator” to estimate the Style of the person you identified. If multiple people are involved, do this for each person or skip this step for now.</a:t>
            </a:r>
          </a:p>
          <a:p>
            <a:pPr marL="171450" lvl="1" indent="-171450" eaLnBrk="1" hangingPunct="1">
              <a:buFont typeface="Wingdings" panose="05000000000000000000" pitchFamily="2" charset="2"/>
              <a:buChar char="§"/>
            </a:pPr>
            <a:r>
              <a:rPr lang="en-US" sz="1100" b="0" dirty="0"/>
              <a:t>Examine the list of topics under the “Advisor” section to find the relevant advice area and click on it.</a:t>
            </a:r>
          </a:p>
          <a:p>
            <a:pPr marL="171450" lvl="1" indent="-171450" eaLnBrk="1" hangingPunct="1">
              <a:buFont typeface="Wingdings" panose="05000000000000000000" pitchFamily="2" charset="2"/>
              <a:buChar char="§"/>
            </a:pPr>
            <a:r>
              <a:rPr lang="en-US" sz="1100" b="0" dirty="0"/>
              <a:t>Read the advice and print the page if needed to keep with you.</a:t>
            </a:r>
          </a:p>
          <a:p>
            <a:pPr marL="171450" marR="0" lvl="0" indent="-171450" algn="l" defTabSz="914400" rtl="0" eaLnBrk="1" fontAlgn="auto" latinLnBrk="0" hangingPunct="1">
              <a:lnSpc>
                <a:spcPct val="90000"/>
              </a:lnSpc>
              <a:spcBef>
                <a:spcPts val="200"/>
              </a:spcBef>
              <a:spcAft>
                <a:spcPts val="200"/>
              </a:spcAft>
              <a:buClrTx/>
              <a:buSzTx/>
              <a:buFont typeface="Wingdings" panose="05000000000000000000" pitchFamily="2" charset="2"/>
              <a:buChar char="§"/>
              <a:tabLst/>
              <a:defRPr/>
            </a:pPr>
            <a:r>
              <a:rPr lang="en-US" sz="1100" dirty="0"/>
              <a:t>As a group, discuss any insights that were learned.</a:t>
            </a:r>
          </a:p>
          <a:p>
            <a:pPr marL="171450" indent="-171450">
              <a:lnSpc>
                <a:spcPct val="90000"/>
              </a:lnSpc>
              <a:buFont typeface="Wingdings" panose="05000000000000000000" pitchFamily="2" charset="2"/>
              <a:buChar char="§"/>
            </a:pPr>
            <a:endParaRPr lang="en-US" b="0" dirty="0">
              <a:latin typeface="Times New Roman" pitchFamily="4" charset="0"/>
              <a:ea typeface="ヒラギノ角ゴ Pro W3" pitchFamily="4" charset="-128"/>
              <a:cs typeface="ヒラギノ角ゴ Pro W3" pitchFamily="4" charset="-128"/>
            </a:endParaRPr>
          </a:p>
          <a:p>
            <a:endParaRPr lang="en-US" dirty="0"/>
          </a:p>
        </p:txBody>
      </p:sp>
      <p:sp>
        <p:nvSpPr>
          <p:cNvPr id="4" name="Header Placeholder 3"/>
          <p:cNvSpPr>
            <a:spLocks noGrp="1"/>
          </p:cNvSpPr>
          <p:nvPr>
            <p:ph type="hdr" sz="quarter"/>
          </p:nvPr>
        </p:nvSpPr>
        <p:spPr/>
        <p:txBody>
          <a:bodyPr/>
          <a:lstStyle/>
          <a:p>
            <a:r>
              <a:rPr lang="en-US" dirty="0"/>
              <a:t>Copy or Retype Slide Headline Here</a:t>
            </a: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57</a:t>
            </a:fld>
            <a:endParaRPr lang="en-US" dirty="0"/>
          </a:p>
        </p:txBody>
      </p:sp>
    </p:spTree>
    <p:extLst>
      <p:ext uri="{BB962C8B-B14F-4D97-AF65-F5344CB8AC3E}">
        <p14:creationId xmlns:p14="http://schemas.microsoft.com/office/powerpoint/2010/main" val="209693507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568325"/>
            <a:ext cx="2208213" cy="1241425"/>
          </a:xfrm>
        </p:spPr>
      </p:sp>
      <p:sp>
        <p:nvSpPr>
          <p:cNvPr id="3" name="Notes Placeholder 2"/>
          <p:cNvSpPr>
            <a:spLocks noGrp="1"/>
          </p:cNvSpPr>
          <p:nvPr>
            <p:ph type="body" idx="1"/>
          </p:nvPr>
        </p:nvSpPr>
        <p:spPr/>
        <p:txBody>
          <a:bodyPr/>
          <a:lstStyle/>
          <a:p>
            <a:pPr>
              <a:lnSpc>
                <a:spcPct val="90000"/>
              </a:lnSpc>
            </a:pPr>
            <a:r>
              <a:rPr lang="en-US" b="1" i="1" dirty="0">
                <a:latin typeface="Times New Roman" pitchFamily="4" charset="0"/>
                <a:ea typeface="ヒラギノ角ゴ Pro W3" pitchFamily="4" charset="-128"/>
                <a:cs typeface="ヒラギノ角ゴ Pro W3" pitchFamily="4" charset="-128"/>
              </a:rPr>
              <a:t>Versatility Action Plan</a:t>
            </a:r>
          </a:p>
          <a:p>
            <a:pPr>
              <a:lnSpc>
                <a:spcPct val="90000"/>
              </a:lnSpc>
            </a:pPr>
            <a:endParaRPr lang="en-US" b="1" i="1" dirty="0">
              <a:latin typeface="Times New Roman" pitchFamily="4" charset="0"/>
              <a:ea typeface="ヒラギノ角ゴ Pro W3" pitchFamily="4" charset="-128"/>
              <a:cs typeface="ヒラギノ角ゴ Pro W3" pitchFamily="4" charset="-128"/>
            </a:endParaRPr>
          </a:p>
          <a:p>
            <a:pPr>
              <a:lnSpc>
                <a:spcPct val="90000"/>
              </a:lnSpc>
            </a:pPr>
            <a:r>
              <a:rPr lang="en-US" b="1" dirty="0">
                <a:latin typeface="Times New Roman" pitchFamily="4" charset="0"/>
                <a:ea typeface="ヒラギノ角ゴ Pro W3" pitchFamily="4" charset="-128"/>
                <a:cs typeface="ヒラギノ角ゴ Pro W3" pitchFamily="4" charset="-128"/>
              </a:rPr>
              <a:t>Purpose</a:t>
            </a:r>
          </a:p>
          <a:p>
            <a:pPr marL="171450" indent="-171450">
              <a:lnSpc>
                <a:spcPct val="90000"/>
              </a:lnSpc>
              <a:buFont typeface="Wingdings" panose="05000000000000000000" pitchFamily="2" charset="2"/>
              <a:buChar char="§"/>
            </a:pPr>
            <a:r>
              <a:rPr lang="en-US" sz="1100" dirty="0">
                <a:ea typeface="ヒラギノ角ゴ Pro W3" pitchFamily="4" charset="-128"/>
                <a:cs typeface="ヒラギノ角ゴ Pro W3" pitchFamily="4" charset="-128"/>
              </a:rPr>
              <a:t>To develop a specific action plan for increasing your Versatility</a:t>
            </a:r>
            <a:r>
              <a:rPr lang="en-US" dirty="0">
                <a:latin typeface="Times New Roman" pitchFamily="4" charset="0"/>
                <a:ea typeface="ヒラギノ角ゴ Pro W3" pitchFamily="4" charset="-128"/>
                <a:cs typeface="ヒラギノ角ゴ Pro W3" pitchFamily="4" charset="-128"/>
              </a:rPr>
              <a:t>. </a:t>
            </a:r>
          </a:p>
          <a:p>
            <a:pPr>
              <a:lnSpc>
                <a:spcPct val="90000"/>
              </a:lnSpc>
            </a:pPr>
            <a:endParaRPr lang="en-US" b="1" dirty="0">
              <a:latin typeface="Times New Roman" pitchFamily="4" charset="0"/>
              <a:ea typeface="ヒラギノ角ゴ Pro W3" pitchFamily="4" charset="-128"/>
              <a:cs typeface="ヒラギノ角ゴ Pro W3" pitchFamily="4" charset="-128"/>
            </a:endParaRPr>
          </a:p>
          <a:p>
            <a:pPr>
              <a:lnSpc>
                <a:spcPct val="90000"/>
              </a:lnSpc>
            </a:pPr>
            <a:r>
              <a:rPr lang="en-US" b="1" dirty="0">
                <a:latin typeface="Times New Roman" pitchFamily="4" charset="0"/>
                <a:ea typeface="ヒラギノ角ゴ Pro W3" pitchFamily="4" charset="-128"/>
                <a:cs typeface="ヒラギノ角ゴ Pro W3" pitchFamily="4" charset="-128"/>
              </a:rPr>
              <a:t>Recommended Time</a:t>
            </a:r>
          </a:p>
          <a:p>
            <a:pPr marL="171450" indent="-171450">
              <a:lnSpc>
                <a:spcPct val="90000"/>
              </a:lnSpc>
              <a:buFont typeface="Wingdings" panose="05000000000000000000" pitchFamily="2" charset="2"/>
              <a:buChar char="§"/>
            </a:pPr>
            <a:r>
              <a:rPr lang="en-US" dirty="0">
                <a:latin typeface="Times New Roman" pitchFamily="4" charset="0"/>
                <a:ea typeface="ヒラギノ角ゴ Pro W3" pitchFamily="4" charset="-128"/>
                <a:cs typeface="ヒラギノ角ゴ Pro W3" pitchFamily="4" charset="-128"/>
              </a:rPr>
              <a:t>30 minutes</a:t>
            </a:r>
          </a:p>
          <a:p>
            <a:pPr>
              <a:lnSpc>
                <a:spcPct val="90000"/>
              </a:lnSpc>
            </a:pPr>
            <a:endParaRPr lang="en-US" b="1" dirty="0">
              <a:latin typeface="Times New Roman" pitchFamily="4" charset="0"/>
              <a:ea typeface="ヒラギノ角ゴ Pro W3" pitchFamily="4" charset="-128"/>
              <a:cs typeface="ヒラギノ角ゴ Pro W3" pitchFamily="4" charset="-128"/>
            </a:endParaRPr>
          </a:p>
          <a:p>
            <a:pPr>
              <a:lnSpc>
                <a:spcPct val="90000"/>
              </a:lnSpc>
            </a:pPr>
            <a:r>
              <a:rPr lang="en-US" b="1" dirty="0">
                <a:latin typeface="Times New Roman" pitchFamily="4" charset="0"/>
                <a:ea typeface="ヒラギノ角ゴ Pro W3" pitchFamily="4" charset="-128"/>
                <a:cs typeface="ヒラギノ角ゴ Pro W3" pitchFamily="4" charset="-128"/>
              </a:rPr>
              <a:t>Materials Needed</a:t>
            </a:r>
            <a:endParaRPr lang="en-US" dirty="0">
              <a:latin typeface="Times New Roman" pitchFamily="4" charset="0"/>
              <a:ea typeface="ヒラギノ角ゴ Pro W3" pitchFamily="4" charset="-128"/>
              <a:cs typeface="ヒラギノ角ゴ Pro W3" pitchFamily="4" charset="-128"/>
            </a:endParaRPr>
          </a:p>
          <a:p>
            <a:pPr marL="171450" indent="-171450">
              <a:lnSpc>
                <a:spcPct val="90000"/>
              </a:lnSpc>
              <a:buFont typeface="Wingdings" panose="05000000000000000000" pitchFamily="2" charset="2"/>
              <a:buChar char="§"/>
            </a:pPr>
            <a:r>
              <a:rPr lang="en-US" dirty="0">
                <a:latin typeface="Times New Roman" pitchFamily="4" charset="0"/>
                <a:ea typeface="ヒラギノ角ゴ Pro W3" pitchFamily="4" charset="-128"/>
                <a:cs typeface="ヒラギノ角ゴ Pro W3" pitchFamily="4" charset="-128"/>
              </a:rPr>
              <a:t>Versatility Profile </a:t>
            </a:r>
          </a:p>
          <a:p>
            <a:pPr>
              <a:lnSpc>
                <a:spcPct val="90000"/>
              </a:lnSpc>
            </a:pPr>
            <a:endParaRPr lang="en-US" b="1" dirty="0">
              <a:latin typeface="Times New Roman" pitchFamily="4" charset="0"/>
              <a:ea typeface="ヒラギノ角ゴ Pro W3" pitchFamily="4" charset="-128"/>
              <a:cs typeface="ヒラギノ角ゴ Pro W3" pitchFamily="4" charset="-128"/>
            </a:endParaRPr>
          </a:p>
          <a:p>
            <a:pPr>
              <a:lnSpc>
                <a:spcPct val="90000"/>
              </a:lnSpc>
            </a:pPr>
            <a:r>
              <a:rPr lang="en-US" b="1" dirty="0">
                <a:latin typeface="Times New Roman" pitchFamily="4" charset="0"/>
                <a:ea typeface="ヒラギノ角ゴ Pro W3" pitchFamily="4" charset="-128"/>
                <a:cs typeface="ヒラギノ角ゴ Pro W3" pitchFamily="4" charset="-128"/>
              </a:rPr>
              <a:t>Directions</a:t>
            </a:r>
            <a:endParaRPr lang="en-US" dirty="0">
              <a:latin typeface="Times New Roman" pitchFamily="4" charset="0"/>
              <a:ea typeface="ヒラギノ角ゴ Pro W3" pitchFamily="4" charset="-128"/>
              <a:cs typeface="ヒラギノ角ゴ Pro W3" pitchFamily="4" charset="-128"/>
            </a:endParaRPr>
          </a:p>
          <a:p>
            <a:pPr marL="171450" indent="-171450" algn="l" defTabSz="914400" rtl="0" eaLnBrk="1" latinLnBrk="0" hangingPunct="1">
              <a:lnSpc>
                <a:spcPct val="90000"/>
              </a:lnSpc>
              <a:spcBef>
                <a:spcPts val="200"/>
              </a:spcBef>
              <a:spcAft>
                <a:spcPts val="200"/>
              </a:spcAft>
              <a:buFont typeface="Wingdings" panose="05000000000000000000" pitchFamily="2" charset="2"/>
              <a:buChar char="§"/>
            </a:pPr>
            <a:r>
              <a:rPr lang="en-US" sz="1100" kern="1200" dirty="0">
                <a:solidFill>
                  <a:schemeClr val="tx1"/>
                </a:solidFill>
                <a:latin typeface="Times New Roman" pitchFamily="4" charset="0"/>
                <a:ea typeface="ヒラギノ角ゴ Pro W3" pitchFamily="4" charset="-128"/>
              </a:rPr>
              <a:t>Read your Versatility profile to understand your behavior.</a:t>
            </a:r>
          </a:p>
          <a:p>
            <a:pPr marL="171450" indent="-171450" algn="l" defTabSz="914400" rtl="0" eaLnBrk="1" latinLnBrk="0" hangingPunct="1">
              <a:lnSpc>
                <a:spcPct val="90000"/>
              </a:lnSpc>
              <a:spcBef>
                <a:spcPts val="200"/>
              </a:spcBef>
              <a:spcAft>
                <a:spcPts val="200"/>
              </a:spcAft>
              <a:buFont typeface="Wingdings" panose="05000000000000000000" pitchFamily="2" charset="2"/>
              <a:buChar char="§"/>
            </a:pPr>
            <a:r>
              <a:rPr lang="en-US" sz="1100" kern="1200" dirty="0">
                <a:solidFill>
                  <a:schemeClr val="tx1"/>
                </a:solidFill>
                <a:latin typeface="Times New Roman" pitchFamily="4" charset="0"/>
                <a:ea typeface="ヒラギノ角ゴ Pro W3" pitchFamily="4" charset="-128"/>
              </a:rPr>
              <a:t>Review the strategies provided in the three </a:t>
            </a:r>
            <a:r>
              <a:rPr lang="en-US" sz="1100" kern="1200" dirty="0" err="1">
                <a:solidFill>
                  <a:schemeClr val="tx1"/>
                </a:solidFill>
                <a:latin typeface="Times New Roman" pitchFamily="4" charset="0"/>
                <a:ea typeface="ヒラギノ角ゴ Pro W3" pitchFamily="4" charset="-128"/>
              </a:rPr>
              <a:t>sections：Ways</a:t>
            </a:r>
            <a:r>
              <a:rPr lang="en-US" sz="1100" kern="1200" dirty="0">
                <a:solidFill>
                  <a:schemeClr val="tx1"/>
                </a:solidFill>
                <a:latin typeface="Times New Roman" pitchFamily="4" charset="0"/>
                <a:ea typeface="ヒラギノ角ゴ Pro W3" pitchFamily="4" charset="-128"/>
              </a:rPr>
              <a:t> to Improve Presentation, Ways to Improve Competence, and Ways to Improve Feedback.</a:t>
            </a:r>
          </a:p>
          <a:p>
            <a:pPr marL="171450" indent="-171450" algn="l" defTabSz="914400" rtl="0" eaLnBrk="1" latinLnBrk="0" hangingPunct="1">
              <a:lnSpc>
                <a:spcPct val="90000"/>
              </a:lnSpc>
              <a:spcBef>
                <a:spcPts val="200"/>
              </a:spcBef>
              <a:spcAft>
                <a:spcPts val="200"/>
              </a:spcAft>
              <a:buFont typeface="Wingdings" panose="05000000000000000000" pitchFamily="2" charset="2"/>
              <a:buChar char="§"/>
            </a:pPr>
            <a:r>
              <a:rPr lang="en-US" sz="1100" kern="1200" dirty="0">
                <a:solidFill>
                  <a:schemeClr val="tx1"/>
                </a:solidFill>
                <a:latin typeface="Times New Roman" pitchFamily="4" charset="0"/>
                <a:ea typeface="ヒラギノ角ゴ Pro W3" pitchFamily="4" charset="-128"/>
              </a:rPr>
              <a:t>Within each area, decide on one or two specific actions that you will take, and write these down.</a:t>
            </a:r>
          </a:p>
          <a:p>
            <a:pPr marL="171450" indent="-171450" algn="l" defTabSz="914400" rtl="0" eaLnBrk="1" latinLnBrk="0" hangingPunct="1">
              <a:lnSpc>
                <a:spcPct val="90000"/>
              </a:lnSpc>
              <a:spcBef>
                <a:spcPts val="200"/>
              </a:spcBef>
              <a:spcAft>
                <a:spcPts val="200"/>
              </a:spcAft>
              <a:buFont typeface="Wingdings" panose="05000000000000000000" pitchFamily="2" charset="2"/>
              <a:buChar char="§"/>
            </a:pPr>
            <a:r>
              <a:rPr lang="en-US" sz="1100" kern="1200" dirty="0">
                <a:solidFill>
                  <a:schemeClr val="tx1"/>
                </a:solidFill>
                <a:latin typeface="Times New Roman" pitchFamily="4" charset="0"/>
                <a:ea typeface="ヒラギノ角ゴ Pro W3" pitchFamily="4" charset="-128"/>
              </a:rPr>
              <a:t>Pair up with another person (or small group) and discuss your plan</a:t>
            </a:r>
            <a:r>
              <a:rPr lang="en-US" sz="1100" kern="1200" dirty="0">
                <a:solidFill>
                  <a:schemeClr val="tx1"/>
                </a:solidFill>
                <a:latin typeface="Times New Roman" pitchFamily="4" charset="0"/>
                <a:ea typeface="ヒラギノ角ゴ Pro W3" pitchFamily="4" charset="-128"/>
                <a:cs typeface="ヒラギノ角ゴ Pro W3" pitchFamily="4" charset="-128"/>
              </a:rPr>
              <a:t>.</a:t>
            </a:r>
          </a:p>
          <a:p>
            <a:endParaRPr lang="en-US" dirty="0"/>
          </a:p>
          <a:p>
            <a:endParaRPr lang="en-US" dirty="0"/>
          </a:p>
        </p:txBody>
      </p:sp>
      <p:sp>
        <p:nvSpPr>
          <p:cNvPr id="4" name="Header Placeholder 3"/>
          <p:cNvSpPr>
            <a:spLocks noGrp="1"/>
          </p:cNvSpPr>
          <p:nvPr>
            <p:ph type="hdr" sz="quarter"/>
          </p:nvPr>
        </p:nvSpPr>
        <p:spPr/>
        <p:txBody>
          <a:bodyPr/>
          <a:lstStyle/>
          <a:p>
            <a:r>
              <a:rPr lang="en-US" dirty="0"/>
              <a:t>Copy or Retype Slide Headline Here</a:t>
            </a: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58</a:t>
            </a:fld>
            <a:endParaRPr lang="en-US" dirty="0"/>
          </a:p>
        </p:txBody>
      </p:sp>
    </p:spTree>
    <p:extLst>
      <p:ext uri="{BB962C8B-B14F-4D97-AF65-F5344CB8AC3E}">
        <p14:creationId xmlns:p14="http://schemas.microsoft.com/office/powerpoint/2010/main" val="246212440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200"/>
              </a:spcBef>
              <a:spcAft>
                <a:spcPts val="200"/>
              </a:spcAft>
              <a:buClrTx/>
              <a:buSzTx/>
              <a:buFont typeface="Georgia Pro" panose="02040502050405020303" pitchFamily="18" charset="0"/>
              <a:buChar char="​"/>
              <a:tabLst/>
              <a:defRPr/>
            </a:pPr>
            <a:r>
              <a:rPr lang="en-US" sz="1100" b="1" i="1" dirty="0">
                <a:latin typeface="+mj-lt"/>
                <a:ea typeface="ヒラギノ角ゴ Pro W3" pitchFamily="4" charset="-128"/>
                <a:cs typeface="ヒラギノ角ゴ Pro W3" pitchFamily="4" charset="-128"/>
              </a:rPr>
              <a:t>Guidelines for Observing Style</a:t>
            </a:r>
          </a:p>
          <a:p>
            <a:pPr marL="0" marR="0" lvl="0" indent="0" algn="l" defTabSz="914400" rtl="0" eaLnBrk="1" fontAlgn="auto" latinLnBrk="0" hangingPunct="1">
              <a:lnSpc>
                <a:spcPct val="100000"/>
              </a:lnSpc>
              <a:spcBef>
                <a:spcPts val="200"/>
              </a:spcBef>
              <a:spcAft>
                <a:spcPts val="200"/>
              </a:spcAft>
              <a:buClrTx/>
              <a:buSzTx/>
              <a:buFont typeface="Georgia Pro" panose="02040502050405020303" pitchFamily="18" charset="0"/>
              <a:buChar char="​"/>
              <a:tabLst/>
              <a:defRPr/>
            </a:pPr>
            <a:endParaRPr lang="en-US" sz="1100" b="1" i="0" u="none" strike="noStrike" baseline="0" dirty="0">
              <a:solidFill>
                <a:srgbClr val="000000"/>
              </a:solidFill>
              <a:latin typeface="+mj-lt"/>
            </a:endParaRPr>
          </a:p>
          <a:p>
            <a:pPr>
              <a:lnSpc>
                <a:spcPct val="80000"/>
              </a:lnSpc>
            </a:pPr>
            <a:r>
              <a:rPr lang="en-US" sz="1100" b="1" dirty="0">
                <a:latin typeface="+mj-lt"/>
                <a:ea typeface="ヒラギノ角ゴ Pro W3" pitchFamily="4" charset="-128"/>
                <a:cs typeface="ヒラギノ角ゴ Pro W3" pitchFamily="4" charset="-128"/>
              </a:rPr>
              <a:t>Purpose</a:t>
            </a:r>
            <a:endParaRPr lang="en-US" sz="1100" dirty="0">
              <a:latin typeface="+mj-lt"/>
              <a:ea typeface="ヒラギノ角ゴ Pro W3" pitchFamily="4" charset="-128"/>
              <a:cs typeface="ヒラギノ角ゴ Pro W3" pitchFamily="4" charset="-128"/>
            </a:endParaRPr>
          </a:p>
          <a:p>
            <a:pPr marL="171450" indent="-171450">
              <a:lnSpc>
                <a:spcPct val="80000"/>
              </a:lnSpc>
              <a:buFont typeface="Wingdings" panose="05000000000000000000" pitchFamily="2" charset="2"/>
              <a:buChar char="§"/>
            </a:pPr>
            <a:r>
              <a:rPr lang="en-US" sz="1100" dirty="0">
                <a:latin typeface="+mj-lt"/>
                <a:ea typeface="ヒラギノ角ゴ Pro W3" pitchFamily="4" charset="-128"/>
                <a:cs typeface="ヒラギノ角ゴ Pro W3" pitchFamily="4" charset="-128"/>
              </a:rPr>
              <a:t>The purpose of this exercise is to familiarize participants with the six rules for identifying another person's SOCIAL STYLE.</a:t>
            </a:r>
          </a:p>
          <a:p>
            <a:pPr>
              <a:lnSpc>
                <a:spcPct val="80000"/>
              </a:lnSpc>
            </a:pPr>
            <a:r>
              <a:rPr lang="en-US" sz="1100" b="1" dirty="0">
                <a:latin typeface="+mj-lt"/>
                <a:ea typeface="ヒラギノ角ゴ Pro W3" pitchFamily="4" charset="-128"/>
                <a:cs typeface="ヒラギノ角ゴ Pro W3" pitchFamily="4" charset="-128"/>
              </a:rPr>
              <a:t>Recommended Time:</a:t>
            </a:r>
            <a:endParaRPr lang="en-US" sz="1100" dirty="0">
              <a:latin typeface="+mj-lt"/>
              <a:ea typeface="ヒラギノ角ゴ Pro W3" pitchFamily="4" charset="-128"/>
              <a:cs typeface="ヒラギノ角ゴ Pro W3" pitchFamily="4" charset="-128"/>
            </a:endParaRPr>
          </a:p>
          <a:p>
            <a:pPr marL="171450" indent="-171450">
              <a:lnSpc>
                <a:spcPct val="80000"/>
              </a:lnSpc>
              <a:buFont typeface="Wingdings" panose="05000000000000000000" pitchFamily="2" charset="2"/>
              <a:buChar char="§"/>
            </a:pPr>
            <a:r>
              <a:rPr lang="en-US" sz="1100" dirty="0">
                <a:latin typeface="+mj-lt"/>
                <a:ea typeface="ヒラギノ角ゴ Pro W3" pitchFamily="4" charset="-128"/>
                <a:cs typeface="ヒラギノ角ゴ Pro W3" pitchFamily="4" charset="-128"/>
              </a:rPr>
              <a:t>10  minutes</a:t>
            </a:r>
          </a:p>
          <a:p>
            <a:pPr>
              <a:lnSpc>
                <a:spcPct val="80000"/>
              </a:lnSpc>
            </a:pPr>
            <a:r>
              <a:rPr lang="en-US" sz="1100" b="1" dirty="0">
                <a:latin typeface="+mj-lt"/>
                <a:ea typeface="ヒラギノ角ゴ Pro W3" pitchFamily="4" charset="-128"/>
                <a:cs typeface="ヒラギノ角ゴ Pro W3" pitchFamily="4" charset="-128"/>
              </a:rPr>
              <a:t>Materials Needed</a:t>
            </a:r>
            <a:endParaRPr lang="en-US" sz="1100" dirty="0">
              <a:latin typeface="+mj-lt"/>
              <a:ea typeface="ヒラギノ角ゴ Pro W3" pitchFamily="4" charset="-128"/>
              <a:cs typeface="ヒラギノ角ゴ Pro W3" pitchFamily="4" charset="-128"/>
            </a:endParaRPr>
          </a:p>
          <a:p>
            <a:pPr marL="171450" indent="-171450">
              <a:lnSpc>
                <a:spcPct val="80000"/>
              </a:lnSpc>
              <a:buFont typeface="Wingdings" panose="05000000000000000000" pitchFamily="2" charset="2"/>
              <a:buChar char="§"/>
            </a:pPr>
            <a:r>
              <a:rPr lang="en-US" sz="1100" dirty="0">
                <a:latin typeface="+mj-lt"/>
                <a:ea typeface="ヒラギノ角ゴ Pro W3" pitchFamily="4" charset="-128"/>
                <a:cs typeface="ヒラギノ角ゴ Pro W3" pitchFamily="4" charset="-128"/>
              </a:rPr>
              <a:t>None</a:t>
            </a:r>
          </a:p>
          <a:p>
            <a:pPr>
              <a:lnSpc>
                <a:spcPct val="80000"/>
              </a:lnSpc>
            </a:pPr>
            <a:r>
              <a:rPr lang="en-US" sz="1100" b="1" dirty="0">
                <a:latin typeface="+mj-lt"/>
                <a:ea typeface="ヒラギノ角ゴ Pro W3" pitchFamily="4" charset="-128"/>
                <a:cs typeface="ヒラギノ角ゴ Pro W3" pitchFamily="4" charset="-128"/>
              </a:rPr>
              <a:t>Directions</a:t>
            </a:r>
            <a:endParaRPr lang="en-US" sz="1100" dirty="0">
              <a:latin typeface="+mj-lt"/>
              <a:ea typeface="ヒラギノ角ゴ Pro W3" pitchFamily="4" charset="-128"/>
              <a:cs typeface="ヒラギノ角ゴ Pro W3" pitchFamily="4" charset="-128"/>
            </a:endParaRPr>
          </a:p>
          <a:p>
            <a:r>
              <a:rPr lang="en-US" sz="1100" b="1" i="0" u="none" strike="noStrike" baseline="0" dirty="0">
                <a:solidFill>
                  <a:srgbClr val="000000"/>
                </a:solidFill>
                <a:latin typeface="+mj-lt"/>
              </a:rPr>
              <a:t>SAY </a:t>
            </a:r>
            <a:r>
              <a:rPr lang="en-US" sz="1100" b="0" i="0" u="none" strike="noStrike" baseline="0" dirty="0">
                <a:solidFill>
                  <a:srgbClr val="000000"/>
                </a:solidFill>
                <a:latin typeface="+mj-lt"/>
              </a:rPr>
              <a:t>The more accurately we are able to observe our colleagues’ Styles, the better we will be able to adapt our own behavior to earn greater Versatility. </a:t>
            </a:r>
          </a:p>
          <a:p>
            <a:endParaRPr lang="en-US" sz="1100" b="1" i="0" u="none" strike="noStrike" baseline="0" dirty="0">
              <a:solidFill>
                <a:srgbClr val="000000"/>
              </a:solidFill>
              <a:latin typeface="+mj-lt"/>
            </a:endParaRPr>
          </a:p>
          <a:p>
            <a:r>
              <a:rPr lang="en-US" sz="1100" b="1" i="0" u="none" strike="noStrike" baseline="0" dirty="0">
                <a:solidFill>
                  <a:srgbClr val="000000"/>
                </a:solidFill>
                <a:latin typeface="+mj-lt"/>
              </a:rPr>
              <a:t>ASK </a:t>
            </a:r>
            <a:r>
              <a:rPr lang="en-US" sz="1100" b="0" i="0" u="none" strike="noStrike" baseline="0" dirty="0">
                <a:solidFill>
                  <a:srgbClr val="000000"/>
                </a:solidFill>
                <a:latin typeface="+mj-lt"/>
              </a:rPr>
              <a:t>participants to take notes on ways of implementing the best practices. </a:t>
            </a:r>
          </a:p>
          <a:p>
            <a:endParaRPr lang="en-US" sz="1100" b="1" i="0" u="none" strike="noStrike" baseline="0" dirty="0">
              <a:solidFill>
                <a:srgbClr val="000000"/>
              </a:solidFill>
              <a:latin typeface="+mj-lt"/>
            </a:endParaRPr>
          </a:p>
          <a:p>
            <a:r>
              <a:rPr lang="en-US" sz="1100" b="1" i="0" u="none" strike="noStrike" baseline="0" dirty="0">
                <a:solidFill>
                  <a:srgbClr val="000000"/>
                </a:solidFill>
                <a:latin typeface="+mj-lt"/>
              </a:rPr>
              <a:t>DESCRIBE </a:t>
            </a:r>
            <a:r>
              <a:rPr lang="en-US" sz="1100" b="0" i="0" u="none" strike="noStrike" baseline="0" dirty="0">
                <a:solidFill>
                  <a:srgbClr val="000000"/>
                </a:solidFill>
                <a:latin typeface="+mj-lt"/>
              </a:rPr>
              <a:t>the best practices:</a:t>
            </a:r>
            <a:endParaRPr lang="en-US" sz="1100" dirty="0">
              <a:latin typeface="+mj-lt"/>
            </a:endParaRPr>
          </a:p>
          <a:p>
            <a:pPr marL="228600" indent="-228600">
              <a:spcBef>
                <a:spcPts val="1500"/>
              </a:spcBef>
              <a:spcAft>
                <a:spcPts val="1000"/>
              </a:spcAft>
              <a:buFont typeface="+mj-lt"/>
              <a:buAutoNum type="arabicPeriod"/>
            </a:pPr>
            <a:r>
              <a:rPr lang="en-US" altLang="en-US" sz="1100" dirty="0">
                <a:latin typeface="+mj-lt"/>
              </a:rPr>
              <a:t>Don’t jump to conclusions</a:t>
            </a:r>
          </a:p>
          <a:p>
            <a:pPr marL="228600" indent="-228600">
              <a:spcBef>
                <a:spcPts val="1500"/>
              </a:spcBef>
              <a:spcAft>
                <a:spcPts val="1000"/>
              </a:spcAft>
              <a:buFont typeface="+mj-lt"/>
              <a:buAutoNum type="arabicPeriod"/>
            </a:pPr>
            <a:r>
              <a:rPr lang="en-US" altLang="en-US" sz="1100" dirty="0">
                <a:latin typeface="+mj-lt"/>
              </a:rPr>
              <a:t>Remain objective</a:t>
            </a:r>
          </a:p>
          <a:p>
            <a:pPr marL="228600" indent="-228600">
              <a:spcBef>
                <a:spcPts val="1500"/>
              </a:spcBef>
              <a:spcAft>
                <a:spcPts val="1000"/>
              </a:spcAft>
              <a:buFont typeface="+mj-lt"/>
              <a:buAutoNum type="arabicPeriod"/>
            </a:pPr>
            <a:r>
              <a:rPr lang="en-US" altLang="en-US" sz="1100" dirty="0">
                <a:latin typeface="+mj-lt"/>
              </a:rPr>
              <a:t>Separate Style behavior from someone’s role or position</a:t>
            </a:r>
          </a:p>
          <a:p>
            <a:pPr marL="228600" indent="-228600">
              <a:spcBef>
                <a:spcPts val="1500"/>
              </a:spcBef>
              <a:spcAft>
                <a:spcPts val="1000"/>
              </a:spcAft>
              <a:buFont typeface="+mj-lt"/>
              <a:buAutoNum type="arabicPeriod"/>
            </a:pPr>
            <a:r>
              <a:rPr lang="en-US" altLang="en-US" sz="1100" dirty="0">
                <a:latin typeface="+mj-lt"/>
              </a:rPr>
              <a:t>A moderate amount of stress can clarify someone’s Style</a:t>
            </a:r>
          </a:p>
          <a:p>
            <a:pPr marL="228600" indent="-228600">
              <a:spcBef>
                <a:spcPts val="1500"/>
              </a:spcBef>
              <a:spcAft>
                <a:spcPts val="1000"/>
              </a:spcAft>
              <a:buFont typeface="+mj-lt"/>
              <a:buAutoNum type="arabicPeriod"/>
            </a:pPr>
            <a:r>
              <a:rPr lang="en-US" altLang="en-US" sz="1100" dirty="0">
                <a:latin typeface="+mj-lt"/>
              </a:rPr>
              <a:t>Get out of the way (be an observer)</a:t>
            </a:r>
          </a:p>
          <a:p>
            <a:pPr marL="228600" indent="-228600">
              <a:buFont typeface="+mj-lt"/>
              <a:buAutoNum type="arabicPeriod"/>
            </a:pPr>
            <a:endParaRPr lang="en-US" sz="1100" dirty="0">
              <a:latin typeface="+mj-lt"/>
            </a:endParaRPr>
          </a:p>
          <a:p>
            <a:r>
              <a:rPr lang="en-US" sz="1100" b="1" i="0" u="none" strike="noStrike" baseline="0" dirty="0">
                <a:solidFill>
                  <a:srgbClr val="000000"/>
                </a:solidFill>
                <a:latin typeface="+mj-lt"/>
              </a:rPr>
              <a:t>ASK </a:t>
            </a:r>
            <a:r>
              <a:rPr lang="en-US" sz="1100" b="0" i="0" u="none" strike="noStrike" baseline="0" dirty="0">
                <a:solidFill>
                  <a:srgbClr val="000000"/>
                </a:solidFill>
                <a:latin typeface="+mj-lt"/>
              </a:rPr>
              <a:t>if there are any questions. </a:t>
            </a:r>
          </a:p>
          <a:p>
            <a:endParaRPr lang="en-US" sz="1100" dirty="0"/>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59</a:t>
            </a:fld>
            <a:endParaRPr lang="en-US" dirty="0"/>
          </a:p>
        </p:txBody>
      </p:sp>
    </p:spTree>
    <p:extLst>
      <p:ext uri="{BB962C8B-B14F-4D97-AF65-F5344CB8AC3E}">
        <p14:creationId xmlns:p14="http://schemas.microsoft.com/office/powerpoint/2010/main" val="38063366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r>
              <a:rPr lang="en-US" b="1" dirty="0"/>
              <a:t>SAY</a:t>
            </a:r>
            <a:r>
              <a:rPr lang="en-US" dirty="0"/>
              <a:t> We measure observable behavior on two </a:t>
            </a:r>
            <a:r>
              <a:rPr lang="en-US" dirty="0" err="1"/>
              <a:t>dimensions：Assertiveness</a:t>
            </a:r>
            <a:r>
              <a:rPr lang="en-US" dirty="0"/>
              <a:t> and Responsiveness</a:t>
            </a: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6</a:t>
            </a:fld>
            <a:endParaRPr lang="en-US" dirty="0"/>
          </a:p>
        </p:txBody>
      </p:sp>
      <p:graphicFrame>
        <p:nvGraphicFramePr>
          <p:cNvPr id="7" name="Table 7">
            <a:extLst>
              <a:ext uri="{FF2B5EF4-FFF2-40B4-BE49-F238E27FC236}">
                <a16:creationId xmlns:a16="http://schemas.microsoft.com/office/drawing/2014/main" id="{88D82F9A-07C6-4C10-A561-20079DEC4AD7}"/>
              </a:ext>
            </a:extLst>
          </p:cNvPr>
          <p:cNvGraphicFramePr>
            <a:graphicFrameLocks noGrp="1"/>
          </p:cNvGraphicFramePr>
          <p:nvPr>
            <p:extLst>
              <p:ext uri="{D42A27DB-BD31-4B8C-83A1-F6EECF244321}">
                <p14:modId xmlns:p14="http://schemas.microsoft.com/office/powerpoint/2010/main" val="1108459358"/>
              </p:ext>
            </p:extLst>
          </p:nvPr>
        </p:nvGraphicFramePr>
        <p:xfrm>
          <a:off x="518159" y="5889403"/>
          <a:ext cx="6476300" cy="3115062"/>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46118">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98235160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568325"/>
            <a:ext cx="2208213" cy="1241425"/>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200"/>
              </a:spcBef>
              <a:spcAft>
                <a:spcPts val="200"/>
              </a:spcAft>
              <a:buClrTx/>
              <a:buSzTx/>
              <a:buFont typeface="Georgia Pro" panose="02040502050405020303" pitchFamily="18" charset="0"/>
              <a:buChar char="​"/>
              <a:tabLst/>
              <a:defRPr/>
            </a:pPr>
            <a:endParaRPr lang="en-US" sz="1200" b="1" i="0" dirty="0">
              <a:latin typeface="+mj-lt"/>
              <a:ea typeface="ヒラギノ角ゴ Pro W3" pitchFamily="4" charset="-128"/>
              <a:cs typeface="ヒラギノ角ゴ Pro W3" pitchFamily="4" charset="-128"/>
            </a:endParaRPr>
          </a:p>
          <a:p>
            <a:pPr marL="0" marR="0" lvl="0" indent="0" algn="l" defTabSz="914400" rtl="0" eaLnBrk="1" fontAlgn="auto" latinLnBrk="0" hangingPunct="1">
              <a:lnSpc>
                <a:spcPct val="100000"/>
              </a:lnSpc>
              <a:spcBef>
                <a:spcPts val="200"/>
              </a:spcBef>
              <a:spcAft>
                <a:spcPts val="200"/>
              </a:spcAft>
              <a:buClrTx/>
              <a:buSzTx/>
              <a:buFont typeface="Georgia Pro" panose="02040502050405020303" pitchFamily="18" charset="0"/>
              <a:buChar char="​"/>
              <a:tabLst/>
              <a:defRPr/>
            </a:pPr>
            <a:endParaRPr lang="en-US" sz="1200" b="1" i="0" dirty="0">
              <a:latin typeface="+mj-lt"/>
              <a:ea typeface="ヒラギノ角ゴ Pro W3" pitchFamily="4" charset="-128"/>
              <a:cs typeface="ヒラギノ角ゴ Pro W3" pitchFamily="4" charset="-128"/>
            </a:endParaRPr>
          </a:p>
          <a:p>
            <a:pPr marL="0" marR="0" lvl="0" indent="0" algn="l" defTabSz="914400" rtl="0" eaLnBrk="1" fontAlgn="auto" latinLnBrk="0" hangingPunct="1">
              <a:lnSpc>
                <a:spcPct val="100000"/>
              </a:lnSpc>
              <a:spcBef>
                <a:spcPts val="200"/>
              </a:spcBef>
              <a:spcAft>
                <a:spcPts val="200"/>
              </a:spcAft>
              <a:buClrTx/>
              <a:buSzTx/>
              <a:buFont typeface="Georgia Pro" panose="02040502050405020303" pitchFamily="18" charset="0"/>
              <a:buChar char="​"/>
              <a:tabLst/>
              <a:defRPr/>
            </a:pPr>
            <a:r>
              <a:rPr lang="en-US" sz="1200" b="1" i="1" dirty="0">
                <a:latin typeface="+mj-lt"/>
                <a:ea typeface="ヒラギノ角ゴ Pro W3" pitchFamily="4" charset="-128"/>
                <a:cs typeface="ヒラギノ角ゴ Pro W3" pitchFamily="4" charset="-128"/>
              </a:rPr>
              <a:t>Taking My Growth Action</a:t>
            </a:r>
          </a:p>
          <a:p>
            <a:pPr marL="0" marR="0" lvl="0" indent="0" algn="l" defTabSz="914400" rtl="0" eaLnBrk="1" fontAlgn="auto" latinLnBrk="0" hangingPunct="1">
              <a:lnSpc>
                <a:spcPct val="100000"/>
              </a:lnSpc>
              <a:spcBef>
                <a:spcPts val="200"/>
              </a:spcBef>
              <a:spcAft>
                <a:spcPts val="200"/>
              </a:spcAft>
              <a:buClrTx/>
              <a:buSzTx/>
              <a:buFont typeface="Georgia Pro" panose="02040502050405020303" pitchFamily="18" charset="0"/>
              <a:buChar char="​"/>
              <a:tabLst/>
              <a:defRPr/>
            </a:pPr>
            <a:endParaRPr lang="en-US" sz="1200" b="1" i="0" u="none" strike="noStrike" baseline="0" dirty="0">
              <a:solidFill>
                <a:srgbClr val="000000"/>
              </a:solidFill>
              <a:latin typeface="+mj-lt"/>
            </a:endParaRPr>
          </a:p>
          <a:p>
            <a:pPr>
              <a:lnSpc>
                <a:spcPct val="80000"/>
              </a:lnSpc>
            </a:pPr>
            <a:r>
              <a:rPr lang="en-US" sz="1200" b="1" dirty="0">
                <a:latin typeface="+mj-lt"/>
                <a:ea typeface="ヒラギノ角ゴ Pro W3" pitchFamily="4" charset="-128"/>
                <a:cs typeface="ヒラギノ角ゴ Pro W3" pitchFamily="4" charset="-128"/>
              </a:rPr>
              <a:t>Purpose</a:t>
            </a:r>
            <a:endParaRPr lang="en-US" sz="1200" dirty="0">
              <a:latin typeface="+mj-lt"/>
              <a:ea typeface="ヒラギノ角ゴ Pro W3" pitchFamily="4" charset="-128"/>
              <a:cs typeface="ヒラギノ角ゴ Pro W3" pitchFamily="4" charset="-128"/>
            </a:endParaRPr>
          </a:p>
          <a:p>
            <a:pPr marL="285750" indent="-285750" algn="l">
              <a:buFont typeface="Wingdings" panose="05000000000000000000" pitchFamily="2" charset="2"/>
              <a:buChar char="§"/>
            </a:pPr>
            <a:r>
              <a:rPr lang="en-US" sz="1800" b="0" i="0" u="none" strike="noStrike" baseline="0" dirty="0">
                <a:latin typeface="Museo Sans 300" pitchFamily="50" charset="0"/>
              </a:rPr>
              <a:t>To get participants to think about how taking their Growth Action (in specific ways) could help to enhance their effectiveness with a customer</a:t>
            </a:r>
            <a:r>
              <a:rPr lang="en-US" sz="1200" b="0" i="0" u="none" strike="noStrike" baseline="0" dirty="0">
                <a:latin typeface="Museo Sans 300" pitchFamily="50" charset="0"/>
              </a:rPr>
              <a:t>.</a:t>
            </a:r>
          </a:p>
          <a:p>
            <a:pPr algn="l"/>
            <a:endParaRPr lang="en-US" sz="1200" b="0" i="0" u="none" strike="noStrike" baseline="0" dirty="0">
              <a:latin typeface="Museo Sans 500" pitchFamily="50" charset="0"/>
            </a:endParaRPr>
          </a:p>
          <a:p>
            <a:pPr algn="l"/>
            <a:r>
              <a:rPr lang="en-US" sz="1200" b="1" i="0" u="none" strike="noStrike" baseline="0" dirty="0">
                <a:latin typeface="Museo Sans 500" pitchFamily="50" charset="0"/>
              </a:rPr>
              <a:t>Recommended Time</a:t>
            </a:r>
          </a:p>
          <a:p>
            <a:pPr marL="285750" indent="-285750" algn="l">
              <a:buFont typeface="Wingdings" panose="05000000000000000000" pitchFamily="2" charset="2"/>
              <a:buChar char="§"/>
            </a:pPr>
            <a:r>
              <a:rPr lang="en-US" sz="1200" b="0" i="0" u="none" strike="noStrike" baseline="0" dirty="0">
                <a:latin typeface="Museo Sans 300" pitchFamily="50" charset="0"/>
              </a:rPr>
              <a:t>20 minutes</a:t>
            </a:r>
          </a:p>
          <a:p>
            <a:pPr algn="l"/>
            <a:endParaRPr lang="en-US" sz="1200" b="0" i="0" u="none" strike="noStrike" baseline="0" dirty="0">
              <a:latin typeface="Museo Sans 500" pitchFamily="50" charset="0"/>
            </a:endParaRPr>
          </a:p>
          <a:p>
            <a:pPr algn="l"/>
            <a:r>
              <a:rPr lang="en-US" sz="1200" b="1" i="0" u="none" strike="noStrike" baseline="0" dirty="0">
                <a:latin typeface="Museo Sans 500" pitchFamily="50" charset="0"/>
              </a:rPr>
              <a:t>Materials Needed</a:t>
            </a:r>
          </a:p>
          <a:p>
            <a:pPr marL="285750" indent="-285750" algn="l">
              <a:buFont typeface="Wingdings" panose="05000000000000000000" pitchFamily="2" charset="2"/>
              <a:buChar char="§"/>
            </a:pPr>
            <a:r>
              <a:rPr lang="en-US" sz="1200" b="0" i="0" u="none" strike="noStrike" baseline="0" dirty="0">
                <a:latin typeface="Museo Sans 300" pitchFamily="50" charset="0"/>
              </a:rPr>
              <a:t>ISEV Participant Workbook </a:t>
            </a:r>
          </a:p>
          <a:p>
            <a:pPr marL="285750" indent="-285750" algn="l">
              <a:buFont typeface="Wingdings" panose="05000000000000000000" pitchFamily="2" charset="2"/>
              <a:buChar char="§"/>
            </a:pPr>
            <a:r>
              <a:rPr lang="en-US" sz="1200" b="0" i="0" u="none" strike="noStrike" baseline="0" dirty="0">
                <a:latin typeface="Museo Sans 300" pitchFamily="50" charset="0"/>
              </a:rPr>
              <a:t>SOCIAL STYLE Navigator (“Style Estimator”)</a:t>
            </a:r>
          </a:p>
          <a:p>
            <a:pPr algn="l"/>
            <a:endParaRPr lang="en-US" sz="1200" b="0" i="0" u="none" strike="noStrike" baseline="0" dirty="0">
              <a:latin typeface="Museo Sans 500" pitchFamily="50" charset="0"/>
            </a:endParaRPr>
          </a:p>
          <a:p>
            <a:pPr algn="l"/>
            <a:r>
              <a:rPr lang="en-US" sz="1200" b="1" i="0" u="none" strike="noStrike" baseline="0" dirty="0">
                <a:latin typeface="Museo Sans 500" pitchFamily="50" charset="0"/>
              </a:rPr>
              <a:t>Directions</a:t>
            </a:r>
          </a:p>
          <a:p>
            <a:pPr algn="l"/>
            <a:r>
              <a:rPr lang="en-US" sz="1800" b="0" i="0" u="none" strike="noStrike" baseline="0" dirty="0">
                <a:latin typeface="Museo Sans 300" pitchFamily="50" charset="0"/>
              </a:rPr>
              <a:t>1. Ask participants to estimate the Style of a </a:t>
            </a:r>
            <a:r>
              <a:rPr lang="en-US" sz="1800" dirty="0"/>
              <a:t>customer</a:t>
            </a:r>
            <a:r>
              <a:rPr lang="en-US" sz="1800" b="0" i="0" u="none" strike="noStrike" baseline="0" dirty="0">
                <a:latin typeface="Museo Sans 300" pitchFamily="50" charset="0"/>
              </a:rPr>
              <a:t>. This can be done using the “Style Estimator” of the SOCIAL STYLE Navigator. If participants don’t have online access, they can refer to the graphic on page 12 of the Participant Workbook  for help in determining the customer’s Style.</a:t>
            </a:r>
          </a:p>
          <a:p>
            <a:pPr algn="l"/>
            <a:endParaRPr lang="en-US" sz="1800" b="0" i="0" u="none" strike="noStrike" baseline="0" dirty="0">
              <a:latin typeface="Museo Sans 300" pitchFamily="50" charset="0"/>
            </a:endParaRPr>
          </a:p>
          <a:p>
            <a:pPr algn="l"/>
            <a:r>
              <a:rPr lang="en-US" sz="1800" b="0" i="0" u="none" strike="noStrike" baseline="0" dirty="0">
                <a:latin typeface="Museo Sans 300" pitchFamily="50" charset="0"/>
              </a:rPr>
              <a:t>3. After about five minutes, ask for volunteers to identify their Style and, specifically, how they thought they could take their growth action with the customer.</a:t>
            </a:r>
          </a:p>
          <a:p>
            <a:pPr algn="l"/>
            <a:endParaRPr lang="en-US" sz="1800" b="0" i="0" u="none" strike="noStrike" baseline="0" dirty="0">
              <a:latin typeface="Museo Sans 300" pitchFamily="50" charset="0"/>
            </a:endParaRPr>
          </a:p>
          <a:p>
            <a:pPr algn="l"/>
            <a:r>
              <a:rPr lang="en-US" sz="1800" b="0" i="0" u="none" strike="noStrike" baseline="0" dirty="0">
                <a:latin typeface="Museo Sans 300" pitchFamily="50" charset="0"/>
              </a:rPr>
              <a:t>4. Ask participants why taking the growth action they identified would be particularly effective with the Style of the customer they selected.</a:t>
            </a:r>
          </a:p>
          <a:p>
            <a:pPr algn="l"/>
            <a:endParaRPr lang="en-US" sz="1800" b="0" i="0" u="none" strike="noStrike" baseline="0" dirty="0">
              <a:latin typeface="Museo Sans 300" pitchFamily="50" charset="0"/>
            </a:endParaRPr>
          </a:p>
          <a:p>
            <a:pPr algn="l"/>
            <a:r>
              <a:rPr lang="en-US" sz="1800" b="0" i="0" u="none" strike="noStrike" baseline="0" dirty="0">
                <a:latin typeface="Museo Sans 300" pitchFamily="50" charset="0"/>
              </a:rPr>
              <a:t>5. Provide feedback to participants based on the specifics of the action they identified.</a:t>
            </a:r>
          </a:p>
          <a:p>
            <a:pPr algn="l"/>
            <a:endParaRPr lang="en-US" sz="1800" b="0" i="0" u="none" strike="noStrike" baseline="0" dirty="0">
              <a:latin typeface="Museo Sans 300" pitchFamily="50" charset="0"/>
            </a:endParaRPr>
          </a:p>
          <a:p>
            <a:pPr algn="l"/>
            <a:endParaRPr lang="en-US" sz="1800" b="0" i="0" u="none" strike="noStrike" baseline="0" dirty="0">
              <a:latin typeface="Museo Sans 300" pitchFamily="50" charset="0"/>
            </a:endParaRPr>
          </a:p>
          <a:p>
            <a:pPr algn="l"/>
            <a:endParaRPr lang="en-US" dirty="0"/>
          </a:p>
        </p:txBody>
      </p:sp>
      <p:sp>
        <p:nvSpPr>
          <p:cNvPr id="4" name="Header Placeholder 3"/>
          <p:cNvSpPr>
            <a:spLocks noGrp="1"/>
          </p:cNvSpPr>
          <p:nvPr>
            <p:ph type="hdr" sz="quarter"/>
          </p:nvPr>
        </p:nvSpPr>
        <p:spPr/>
        <p:txBody>
          <a:bodyPr/>
          <a:lstStyle/>
          <a:p>
            <a:r>
              <a:rPr lang="en-US" dirty="0"/>
              <a:t>Copy or Retype Slide Headline Here</a:t>
            </a: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60</a:t>
            </a:fld>
            <a:endParaRPr lang="en-US" dirty="0"/>
          </a:p>
        </p:txBody>
      </p:sp>
    </p:spTree>
    <p:extLst>
      <p:ext uri="{BB962C8B-B14F-4D97-AF65-F5344CB8AC3E}">
        <p14:creationId xmlns:p14="http://schemas.microsoft.com/office/powerpoint/2010/main" val="84547255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88" y="0"/>
            <a:ext cx="6861175" cy="3859213"/>
          </a:xfrm>
        </p:spPr>
      </p:sp>
      <p:sp>
        <p:nvSpPr>
          <p:cNvPr id="3" name="Notes Placeholder 2"/>
          <p:cNvSpPr>
            <a:spLocks noGrp="1"/>
          </p:cNvSpPr>
          <p:nvPr>
            <p:ph type="body" idx="1"/>
          </p:nvPr>
        </p:nvSpPr>
        <p:spPr>
          <a:xfrm>
            <a:off x="486211" y="4637088"/>
            <a:ext cx="6071532" cy="777874"/>
          </a:xfrm>
        </p:spPr>
        <p:txBody>
          <a:bodyPr/>
          <a:lstStyle/>
          <a:p>
            <a:pPr marL="0" indent="0" algn="l">
              <a:buFont typeface="Wingdings" panose="05000000000000000000" pitchFamily="2" charset="2"/>
              <a:buNone/>
            </a:pPr>
            <a:endParaRPr lang="en-US" sz="1800" b="0" i="0" u="none" strike="noStrike" baseline="0" dirty="0">
              <a:latin typeface="Museo 700" pitchFamily="50" charset="0"/>
            </a:endParaRPr>
          </a:p>
        </p:txBody>
      </p:sp>
      <p:sp>
        <p:nvSpPr>
          <p:cNvPr id="4" name="Header Placeholder 3"/>
          <p:cNvSpPr>
            <a:spLocks noGrp="1"/>
          </p:cNvSpPr>
          <p:nvPr>
            <p:ph type="hdr" sz="quarter"/>
          </p:nvPr>
        </p:nvSpPr>
        <p:spPr>
          <a:xfrm>
            <a:off x="486211" y="3859213"/>
            <a:ext cx="6071532" cy="777874"/>
          </a:xfrm>
        </p:spPr>
        <p:txBody>
          <a:bodyPr/>
          <a:lstStyle/>
          <a:p>
            <a:r>
              <a:rPr lang="en-US" sz="2400" dirty="0"/>
              <a:t>Tracom SOCIAL STYLE</a:t>
            </a:r>
            <a:br>
              <a:rPr lang="en-US" sz="2400" dirty="0"/>
            </a:br>
            <a:r>
              <a:rPr lang="en-US" sz="2400" dirty="0"/>
              <a:t>Participant’s Manual</a:t>
            </a: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graphicFrame>
        <p:nvGraphicFramePr>
          <p:cNvPr id="7" name="Table 7">
            <a:extLst>
              <a:ext uri="{FF2B5EF4-FFF2-40B4-BE49-F238E27FC236}">
                <a16:creationId xmlns:a16="http://schemas.microsoft.com/office/drawing/2014/main" id="{83D1864B-465E-4C26-BD3C-19CD9CAF0C26}"/>
              </a:ext>
            </a:extLst>
          </p:cNvPr>
          <p:cNvGraphicFramePr>
            <a:graphicFrameLocks noGrp="1"/>
          </p:cNvGraphicFramePr>
          <p:nvPr>
            <p:extLst>
              <p:ext uri="{D42A27DB-BD31-4B8C-83A1-F6EECF244321}">
                <p14:modId xmlns:p14="http://schemas.microsoft.com/office/powerpoint/2010/main" val="2657622897"/>
              </p:ext>
            </p:extLst>
          </p:nvPr>
        </p:nvGraphicFramePr>
        <p:xfrm>
          <a:off x="485774" y="5608955"/>
          <a:ext cx="6071531" cy="2966724"/>
        </p:xfrm>
        <a:graphic>
          <a:graphicData uri="http://schemas.openxmlformats.org/drawingml/2006/table">
            <a:tbl>
              <a:tblPr>
                <a:tableStyleId>{5940675A-B579-460E-94D1-54222C63F5DA}</a:tableStyleId>
              </a:tblPr>
              <a:tblGrid>
                <a:gridCol w="6071531">
                  <a:extLst>
                    <a:ext uri="{9D8B030D-6E8A-4147-A177-3AD203B41FA5}">
                      <a16:colId xmlns:a16="http://schemas.microsoft.com/office/drawing/2014/main" val="4288353855"/>
                    </a:ext>
                  </a:extLst>
                </a:gridCol>
              </a:tblGrid>
              <a:tr h="329636">
                <a:tc>
                  <a:txBody>
                    <a:bodyPr/>
                    <a:lstStyle/>
                    <a:p>
                      <a:r>
                        <a:rPr lang="en-US" sz="1200" dirty="0"/>
                        <a:t>NOTES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
        <p:nvSpPr>
          <p:cNvPr id="8" name="TextBox 7">
            <a:extLst>
              <a:ext uri="{FF2B5EF4-FFF2-40B4-BE49-F238E27FC236}">
                <a16:creationId xmlns:a16="http://schemas.microsoft.com/office/drawing/2014/main" id="{1DA897C2-9DED-4133-AE4D-8F60560A7C23}"/>
              </a:ext>
            </a:extLst>
          </p:cNvPr>
          <p:cNvSpPr txBox="1"/>
          <p:nvPr/>
        </p:nvSpPr>
        <p:spPr>
          <a:xfrm>
            <a:off x="6858000" y="6724650"/>
            <a:ext cx="3403496" cy="1200329"/>
          </a:xfrm>
          <a:prstGeom prst="rect">
            <a:avLst/>
          </a:prstGeom>
          <a:noFill/>
        </p:spPr>
        <p:txBody>
          <a:bodyPr wrap="none" rtlCol="0">
            <a:spAutoFit/>
          </a:bodyPr>
          <a:lstStyle/>
          <a:p>
            <a:r>
              <a:rPr lang="en-US" dirty="0"/>
              <a:t>&lt;&lt;Copy and paste this table to</a:t>
            </a:r>
            <a:br>
              <a:rPr lang="en-US" dirty="0"/>
            </a:br>
            <a:r>
              <a:rPr lang="en-US" dirty="0"/>
              <a:t>notes pages on which you want</a:t>
            </a:r>
            <a:br>
              <a:rPr lang="en-US" dirty="0"/>
            </a:br>
            <a:r>
              <a:rPr lang="en-US" dirty="0"/>
              <a:t>participants to be able to take</a:t>
            </a:r>
            <a:br>
              <a:rPr lang="en-US" dirty="0"/>
            </a:br>
            <a:r>
              <a:rPr lang="en-US" dirty="0"/>
              <a:t>notes</a:t>
            </a:r>
          </a:p>
        </p:txBody>
      </p:sp>
    </p:spTree>
    <p:extLst>
      <p:ext uri="{BB962C8B-B14F-4D97-AF65-F5344CB8AC3E}">
        <p14:creationId xmlns:p14="http://schemas.microsoft.com/office/powerpoint/2010/main" val="24300133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algn="l"/>
            <a:r>
              <a:rPr lang="en-US" sz="1100" b="1" i="0" u="none" strike="noStrike" baseline="0" dirty="0">
                <a:latin typeface="Museo-700"/>
              </a:rPr>
              <a:t>4 MINUTES (Workbook, pages 8-9)</a:t>
            </a:r>
          </a:p>
          <a:p>
            <a:pPr algn="l"/>
            <a:endParaRPr lang="en-US" sz="1100" b="0" i="0" u="none" strike="noStrike" baseline="0" dirty="0">
              <a:latin typeface="Museo-700"/>
            </a:endParaRPr>
          </a:p>
          <a:p>
            <a:pPr algn="l"/>
            <a:r>
              <a:rPr lang="en-US" sz="1100" b="1" i="0" u="none" strike="noStrike" baseline="0" dirty="0">
                <a:latin typeface="Museo-700"/>
              </a:rPr>
              <a:t>ASK</a:t>
            </a:r>
            <a:r>
              <a:rPr lang="en-US" sz="1100" b="0" i="0" u="none" strike="noStrike" baseline="0" dirty="0">
                <a:latin typeface="Museo-700"/>
              </a:rPr>
              <a:t> </a:t>
            </a:r>
            <a:r>
              <a:rPr lang="en-US" sz="1100" b="0" i="0" u="none" strike="noStrike" baseline="0" dirty="0">
                <a:latin typeface="MuseoSans-300"/>
              </a:rPr>
              <a:t>participants to turn to pages 8 and 9 of the Participant Workbook.</a:t>
            </a:r>
          </a:p>
          <a:p>
            <a:pPr algn="l"/>
            <a:endParaRPr lang="en-US" sz="1100" b="0" i="0" u="none" strike="noStrike" baseline="0" dirty="0">
              <a:latin typeface="MuseoSans-300"/>
            </a:endParaRPr>
          </a:p>
          <a:p>
            <a:r>
              <a:rPr lang="en-US" sz="1100" b="1" dirty="0">
                <a:solidFill>
                  <a:srgbClr val="000000"/>
                </a:solidFill>
                <a:latin typeface="Arial" panose="020B0604020202020204" pitchFamily="34" charset="0"/>
              </a:rPr>
              <a:t>SAY </a:t>
            </a:r>
            <a:r>
              <a:rPr lang="en-US" sz="1100" dirty="0">
                <a:solidFill>
                  <a:srgbClr val="000000"/>
                </a:solidFill>
                <a:latin typeface="Arial" panose="020B0604020202020204" pitchFamily="34" charset="0"/>
              </a:rPr>
              <a:t>To become more effective with others, we follow a behavioral model. There are two dimensions of behavior that define SOCIAL STYLE: Assertiveness and Responsiveness.</a:t>
            </a:r>
          </a:p>
          <a:p>
            <a:endParaRPr lang="en-US" sz="1100" dirty="0">
              <a:solidFill>
                <a:srgbClr val="000000"/>
              </a:solidFill>
              <a:latin typeface="Arial" panose="020B0604020202020204" pitchFamily="34" charset="0"/>
            </a:endParaRPr>
          </a:p>
          <a:p>
            <a:r>
              <a:rPr lang="en-US" sz="1100" dirty="0">
                <a:solidFill>
                  <a:srgbClr val="000000"/>
                </a:solidFill>
                <a:latin typeface="Arial" panose="020B0604020202020204" pitchFamily="34" charset="0"/>
              </a:rPr>
              <a:t>Assertiveness is the degree to which we ask or tell when interacting with others. The two anchors for Assertiveness are </a:t>
            </a:r>
            <a:r>
              <a:rPr lang="en-US" sz="1100" b="1" dirty="0">
                <a:solidFill>
                  <a:srgbClr val="000000"/>
                </a:solidFill>
                <a:latin typeface="+mn-lt"/>
              </a:rPr>
              <a:t>Ask </a:t>
            </a:r>
            <a:r>
              <a:rPr lang="en-US" sz="1100" dirty="0">
                <a:solidFill>
                  <a:srgbClr val="000000"/>
                </a:solidFill>
                <a:latin typeface="Arial" panose="020B0604020202020204" pitchFamily="34" charset="0"/>
              </a:rPr>
              <a:t>on the left side of the continuum and </a:t>
            </a:r>
            <a:r>
              <a:rPr lang="en-US" sz="1100" b="1" dirty="0">
                <a:solidFill>
                  <a:srgbClr val="000000"/>
                </a:solidFill>
                <a:latin typeface="+mn-lt"/>
              </a:rPr>
              <a:t>Tell </a:t>
            </a:r>
            <a:r>
              <a:rPr lang="en-US" sz="1100" dirty="0">
                <a:solidFill>
                  <a:srgbClr val="000000"/>
                </a:solidFill>
                <a:latin typeface="Arial" panose="020B0604020202020204" pitchFamily="34" charset="0"/>
              </a:rPr>
              <a:t>on the right side of the continuum. </a:t>
            </a:r>
          </a:p>
          <a:p>
            <a:endParaRPr lang="en-US" sz="1100" dirty="0">
              <a:solidFill>
                <a:srgbClr val="000000"/>
              </a:solidFill>
              <a:latin typeface="Arial" panose="020B0604020202020204" pitchFamily="34" charset="0"/>
            </a:endParaRPr>
          </a:p>
          <a:p>
            <a:r>
              <a:rPr lang="en-US" sz="1100" dirty="0">
                <a:solidFill>
                  <a:srgbClr val="000000"/>
                </a:solidFill>
                <a:latin typeface="Arial" panose="020B0604020202020204" pitchFamily="34" charset="0"/>
              </a:rPr>
              <a:t>Assertiveness is a measurement of how we try to influence others to take action. If you are more “Tell” Assertive, you state your opinions directly. You tend to declare your viewpoints and try to direct the actions of others. </a:t>
            </a:r>
          </a:p>
          <a:p>
            <a:endParaRPr lang="en-US" sz="1100" dirty="0">
              <a:solidFill>
                <a:srgbClr val="000000"/>
              </a:solidFill>
              <a:latin typeface="Arial" panose="020B0604020202020204" pitchFamily="34" charset="0"/>
            </a:endParaRPr>
          </a:p>
          <a:p>
            <a:r>
              <a:rPr lang="en-US" sz="1100" dirty="0">
                <a:solidFill>
                  <a:srgbClr val="000000"/>
                </a:solidFill>
                <a:latin typeface="Arial" panose="020B0604020202020204" pitchFamily="34" charset="0"/>
              </a:rPr>
              <a:t>For example, if you want to have lunch with someone, you might say, “Let’s have lunch today!”</a:t>
            </a:r>
          </a:p>
          <a:p>
            <a:endParaRPr lang="en-US" sz="1100" dirty="0">
              <a:solidFill>
                <a:srgbClr val="000000"/>
              </a:solidFill>
              <a:latin typeface="Arial" panose="020B0604020202020204" pitchFamily="34" charset="0"/>
            </a:endParaRPr>
          </a:p>
          <a:p>
            <a:r>
              <a:rPr lang="en-US" sz="1100" dirty="0">
                <a:solidFill>
                  <a:srgbClr val="000000"/>
                </a:solidFill>
                <a:latin typeface="Arial" panose="020B0604020202020204" pitchFamily="34" charset="0"/>
              </a:rPr>
              <a:t>If you are more “Ask” Assertive, you tend to be more cautious and reserved about sharing your opinions. You attempt to influence others in a more quiet, low-key, questioning manner. </a:t>
            </a:r>
          </a:p>
          <a:p>
            <a:endParaRPr lang="en-US" sz="1100" dirty="0">
              <a:solidFill>
                <a:srgbClr val="000000"/>
              </a:solidFill>
              <a:latin typeface="Arial" panose="020B0604020202020204" pitchFamily="34" charset="0"/>
            </a:endParaRPr>
          </a:p>
          <a:p>
            <a:r>
              <a:rPr lang="en-US" sz="1100" dirty="0">
                <a:solidFill>
                  <a:srgbClr val="000000"/>
                </a:solidFill>
                <a:latin typeface="Arial" panose="020B0604020202020204" pitchFamily="34" charset="0"/>
              </a:rPr>
              <a:t>For example, if you want to have lunch with someone, you might say, “Would you like to have lunch with me today?”</a:t>
            </a:r>
          </a:p>
          <a:p>
            <a:endParaRPr lang="en-US" sz="1100" dirty="0"/>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7</a:t>
            </a:fld>
            <a:endParaRPr lang="en-US" dirty="0"/>
          </a:p>
        </p:txBody>
      </p:sp>
    </p:spTree>
    <p:extLst>
      <p:ext uri="{BB962C8B-B14F-4D97-AF65-F5344CB8AC3E}">
        <p14:creationId xmlns:p14="http://schemas.microsoft.com/office/powerpoint/2010/main" val="30597069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algn="l"/>
            <a:r>
              <a:rPr lang="en-US" sz="1100" b="1" dirty="0">
                <a:solidFill>
                  <a:srgbClr val="000000"/>
                </a:solidFill>
                <a:latin typeface="Arial" panose="020B0604020202020204" pitchFamily="34" charset="0"/>
              </a:rPr>
              <a:t>3 MINUTES</a:t>
            </a:r>
            <a:endParaRPr lang="en-US" sz="1100" b="1" i="0" u="none" strike="noStrike" baseline="0" dirty="0">
              <a:latin typeface="+mj-lt"/>
            </a:endParaRPr>
          </a:p>
          <a:p>
            <a:endParaRPr lang="en-US" sz="1100" b="1"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SAY </a:t>
            </a:r>
            <a:r>
              <a:rPr lang="en-US" sz="1100" dirty="0">
                <a:solidFill>
                  <a:srgbClr val="000000"/>
                </a:solidFill>
                <a:latin typeface="Arial" panose="020B0604020202020204" pitchFamily="34" charset="0"/>
              </a:rPr>
              <a:t>The Assertiveness scale helps predict a person’s behavior because it represents a “theme” or typical pattern. There are verbal and non-verbal clues to indicate a person’s Assertiveness. </a:t>
            </a:r>
          </a:p>
          <a:p>
            <a:endParaRPr lang="en-US" sz="1100"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DESCRIBE </a:t>
            </a:r>
            <a:r>
              <a:rPr lang="en-US" sz="1100" dirty="0">
                <a:solidFill>
                  <a:srgbClr val="000000"/>
                </a:solidFill>
                <a:latin typeface="Arial" panose="020B0604020202020204" pitchFamily="34" charset="0"/>
              </a:rPr>
              <a:t>the verbal and non-verbal indicators of Assertiveness: </a:t>
            </a:r>
          </a:p>
          <a:p>
            <a:endParaRPr lang="en-US" sz="1100" b="1" dirty="0">
              <a:solidFill>
                <a:srgbClr val="000000"/>
              </a:solidFill>
              <a:latin typeface="+mn-lt"/>
            </a:endParaRPr>
          </a:p>
          <a:p>
            <a:r>
              <a:rPr lang="en-US" sz="1100" b="1" dirty="0">
                <a:solidFill>
                  <a:srgbClr val="000000"/>
                </a:solidFill>
                <a:latin typeface="+mn-lt"/>
              </a:rPr>
              <a:t>Verbal: </a:t>
            </a:r>
            <a:r>
              <a:rPr lang="en-US" sz="1100" dirty="0">
                <a:solidFill>
                  <a:srgbClr val="000000"/>
                </a:solidFill>
                <a:latin typeface="Arial" panose="020B0604020202020204" pitchFamily="34" charset="0"/>
              </a:rPr>
              <a:t>Ask-Assertive individuals use a slower pace, less quantity (fewer words), and quieter volume. Tell-Assertive individuals use a faster pace, talk more, and a louder volume. </a:t>
            </a:r>
          </a:p>
          <a:p>
            <a:endParaRPr lang="en-US" sz="1100" b="1" dirty="0">
              <a:solidFill>
                <a:srgbClr val="000000"/>
              </a:solidFill>
              <a:latin typeface="+mn-lt"/>
            </a:endParaRPr>
          </a:p>
          <a:p>
            <a:r>
              <a:rPr lang="en-US" sz="1100" b="1" dirty="0">
                <a:solidFill>
                  <a:srgbClr val="000000"/>
                </a:solidFill>
                <a:latin typeface="+mn-lt"/>
              </a:rPr>
              <a:t>Non-Verbal: </a:t>
            </a:r>
            <a:r>
              <a:rPr lang="en-US" sz="1100" dirty="0">
                <a:solidFill>
                  <a:srgbClr val="000000"/>
                </a:solidFill>
                <a:latin typeface="Arial" panose="020B0604020202020204" pitchFamily="34" charset="0"/>
              </a:rPr>
              <a:t>Ask-Assertive individuals show relaxed hands and gestures, lean back, and use less direct eye contact. Tell-Assertive individuals have a directive use of hands, lean forward, and use more direct eye contact. </a:t>
            </a:r>
          </a:p>
          <a:p>
            <a:endParaRPr lang="en-US" sz="1100" dirty="0">
              <a:solidFill>
                <a:srgbClr val="000000"/>
              </a:solidFill>
              <a:latin typeface="Arial" panose="020B0604020202020204" pitchFamily="34" charset="0"/>
            </a:endParaRPr>
          </a:p>
          <a:p>
            <a:pPr algn="l"/>
            <a:r>
              <a:rPr lang="en-US" sz="1100" b="1" i="0" u="none" strike="noStrike" baseline="0" dirty="0">
                <a:latin typeface="+mj-lt"/>
              </a:rPr>
              <a:t>Optional Exercise: Do You Ask or Tell?</a:t>
            </a:r>
          </a:p>
          <a:p>
            <a:pPr marL="171450" indent="-171450" algn="l">
              <a:buFont typeface="Wingdings" panose="05000000000000000000" pitchFamily="2" charset="2"/>
              <a:buChar char="§"/>
            </a:pPr>
            <a:r>
              <a:rPr lang="en-US" sz="1100" b="1" i="0" u="none" strike="noStrike" baseline="0" dirty="0">
                <a:latin typeface="+mj-lt"/>
              </a:rPr>
              <a:t>ASK</a:t>
            </a:r>
            <a:r>
              <a:rPr lang="en-US" sz="1100" b="0" i="0" u="none" strike="noStrike" baseline="0" dirty="0">
                <a:latin typeface="+mj-lt"/>
              </a:rPr>
              <a:t> participants to chat whether they see themselves as more asking or more telling, and to give examples of why they see themselves this way.</a:t>
            </a:r>
          </a:p>
          <a:p>
            <a:pPr marL="171450" indent="-171450" algn="l">
              <a:buFont typeface="Wingdings" panose="05000000000000000000" pitchFamily="2" charset="2"/>
              <a:buChar char="§"/>
            </a:pPr>
            <a:endParaRPr lang="en-US" sz="1100" b="0" i="0" u="none" strike="noStrike" baseline="0" dirty="0">
              <a:latin typeface="+mj-lt"/>
            </a:endParaRPr>
          </a:p>
          <a:p>
            <a:pPr algn="l">
              <a:buFontTx/>
              <a:buNone/>
            </a:pPr>
            <a:r>
              <a:rPr lang="en-US" sz="1100" b="1" i="0" u="none" strike="noStrike" baseline="0" dirty="0">
                <a:latin typeface="+mj-lt"/>
              </a:rPr>
              <a:t>In-person activity:</a:t>
            </a:r>
          </a:p>
          <a:p>
            <a:pPr algn="l">
              <a:buFontTx/>
              <a:buNone/>
            </a:pPr>
            <a:r>
              <a:rPr lang="en-US" sz="1100" b="0" i="0" u="none" strike="noStrike" baseline="0" dirty="0">
                <a:latin typeface="+mj-lt"/>
              </a:rPr>
              <a:t>1. </a:t>
            </a:r>
            <a:r>
              <a:rPr lang="en-US" sz="1100" b="1" i="0" u="none" strike="noStrike" baseline="0" dirty="0">
                <a:latin typeface="+mj-lt"/>
              </a:rPr>
              <a:t>ASK</a:t>
            </a:r>
            <a:r>
              <a:rPr lang="en-US" sz="1100" b="0" i="0" u="none" strike="noStrike" baseline="0" dirty="0">
                <a:latin typeface="+mj-lt"/>
              </a:rPr>
              <a:t> participants to go toward either the left side or right side of the room to indicate whether they see themselves as “more asking” (left) or “more telling” (right).</a:t>
            </a:r>
          </a:p>
          <a:p>
            <a:pPr algn="l">
              <a:buFontTx/>
              <a:buNone/>
            </a:pPr>
            <a:r>
              <a:rPr lang="en-US" sz="1100" b="0" i="0" u="none" strike="noStrike" baseline="0" dirty="0">
                <a:latin typeface="+mj-lt"/>
              </a:rPr>
              <a:t>2. </a:t>
            </a:r>
            <a:r>
              <a:rPr lang="en-US" sz="1100" b="1" i="0" u="none" strike="noStrike" baseline="0" dirty="0">
                <a:latin typeface="+mj-lt"/>
              </a:rPr>
              <a:t>ASK</a:t>
            </a:r>
            <a:r>
              <a:rPr lang="en-US" sz="1100" b="0" i="0" u="none" strike="noStrike" baseline="0" dirty="0">
                <a:latin typeface="+mj-lt"/>
              </a:rPr>
              <a:t> participants to introduce themselves to people around them and to share examples of what they feel makes them more asking or more telling.</a:t>
            </a:r>
          </a:p>
          <a:p>
            <a:pPr algn="l">
              <a:buFontTx/>
              <a:buNone/>
            </a:pPr>
            <a:r>
              <a:rPr lang="en-US" sz="1100" b="0" i="0" u="none" strike="noStrike" baseline="0" dirty="0">
                <a:latin typeface="+mj-lt"/>
              </a:rPr>
              <a:t>3. </a:t>
            </a:r>
            <a:r>
              <a:rPr lang="en-US" sz="1100" b="1" i="0" u="none" strike="noStrike" baseline="0" dirty="0">
                <a:latin typeface="+mj-lt"/>
              </a:rPr>
              <a:t>ASK</a:t>
            </a:r>
            <a:r>
              <a:rPr lang="en-US" sz="1100" b="0" i="0" u="none" strike="noStrike" baseline="0" dirty="0">
                <a:latin typeface="+mj-lt"/>
              </a:rPr>
              <a:t> participants to validate their self-assessment based on whether they asked questions or made statements during their discussions. (Ask Assertive individuals will tend to ask more questions; Tell Assertive individuals will tend to make more statements).</a:t>
            </a:r>
          </a:p>
          <a:p>
            <a:pPr algn="l">
              <a:buFontTx/>
              <a:buNone/>
            </a:pPr>
            <a:r>
              <a:rPr lang="en-US" sz="1100" b="0" i="0" u="none" strike="noStrike" baseline="0" dirty="0">
                <a:latin typeface="+mj-lt"/>
              </a:rPr>
              <a:t>4. </a:t>
            </a:r>
            <a:r>
              <a:rPr lang="en-US" sz="1100" b="1" i="0" u="none" strike="noStrike" baseline="0" dirty="0">
                <a:latin typeface="+mj-lt"/>
              </a:rPr>
              <a:t>ASK</a:t>
            </a:r>
            <a:r>
              <a:rPr lang="en-US" sz="1100" b="0" i="0" u="none" strike="noStrike" baseline="0" dirty="0">
                <a:latin typeface="+mj-lt"/>
              </a:rPr>
              <a:t> if anyone feels as though they might have gone to the wrong place.</a:t>
            </a: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8</a:t>
            </a:fld>
            <a:endParaRPr lang="en-US" dirty="0"/>
          </a:p>
        </p:txBody>
      </p:sp>
      <p:graphicFrame>
        <p:nvGraphicFramePr>
          <p:cNvPr id="8" name="Table 7">
            <a:extLst>
              <a:ext uri="{FF2B5EF4-FFF2-40B4-BE49-F238E27FC236}">
                <a16:creationId xmlns:a16="http://schemas.microsoft.com/office/drawing/2014/main" id="{02FE0031-053F-48F4-AE9D-851D4D6996AB}"/>
              </a:ext>
            </a:extLst>
          </p:cNvPr>
          <p:cNvGraphicFramePr>
            <a:graphicFrameLocks noGrp="1"/>
          </p:cNvGraphicFramePr>
          <p:nvPr>
            <p:extLst>
              <p:ext uri="{D42A27DB-BD31-4B8C-83A1-F6EECF244321}">
                <p14:modId xmlns:p14="http://schemas.microsoft.com/office/powerpoint/2010/main" val="1571928766"/>
              </p:ext>
            </p:extLst>
          </p:nvPr>
        </p:nvGraphicFramePr>
        <p:xfrm>
          <a:off x="518159" y="6255025"/>
          <a:ext cx="6476300" cy="2749437"/>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05493">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05493">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05493">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05493">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05493">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05493">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05493">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05493">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05493">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17987447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algn="l"/>
            <a:r>
              <a:rPr lang="en-US" sz="1100" b="1" i="0" u="none" strike="noStrike" baseline="0" dirty="0">
                <a:latin typeface="Museo-700"/>
              </a:rPr>
              <a:t>4 MINUTES (Workbook, pages 10-11)</a:t>
            </a:r>
          </a:p>
          <a:p>
            <a:pPr algn="l"/>
            <a:endParaRPr lang="en-US" sz="1100" b="0" i="0" u="none" strike="noStrike" baseline="0" dirty="0">
              <a:latin typeface="Museo-700"/>
            </a:endParaRPr>
          </a:p>
          <a:p>
            <a:pPr algn="l"/>
            <a:r>
              <a:rPr lang="en-US" sz="1100" b="1" i="0" u="none" strike="noStrike" baseline="0" dirty="0">
                <a:latin typeface="Museo-700"/>
              </a:rPr>
              <a:t>ASK</a:t>
            </a:r>
            <a:r>
              <a:rPr lang="en-US" sz="1100" b="0" i="0" u="none" strike="noStrike" baseline="0" dirty="0">
                <a:latin typeface="Museo-700"/>
              </a:rPr>
              <a:t> </a:t>
            </a:r>
            <a:r>
              <a:rPr lang="en-US" sz="1100" b="0" i="0" u="none" strike="noStrike" baseline="0" dirty="0">
                <a:latin typeface="MuseoSans-300"/>
              </a:rPr>
              <a:t>Participants to turn to pages 10 and 11 of the Participant Workbook.</a:t>
            </a:r>
          </a:p>
          <a:p>
            <a:endParaRPr lang="en-US" sz="1100" b="1"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SAY </a:t>
            </a:r>
            <a:r>
              <a:rPr lang="en-US" sz="1100" dirty="0">
                <a:solidFill>
                  <a:srgbClr val="000000"/>
                </a:solidFill>
                <a:latin typeface="Arial" panose="020B0604020202020204" pitchFamily="34" charset="0"/>
              </a:rPr>
              <a:t>Responsiveness is the degree to which people tend to control (don’t outwardly display emotions) or emote (outwardly display emotions). </a:t>
            </a:r>
          </a:p>
          <a:p>
            <a:endParaRPr lang="en-US" sz="1100" dirty="0">
              <a:solidFill>
                <a:srgbClr val="000000"/>
              </a:solidFill>
              <a:latin typeface="Arial" panose="020B0604020202020204" pitchFamily="34" charset="0"/>
            </a:endParaRPr>
          </a:p>
          <a:p>
            <a:r>
              <a:rPr lang="en-US" sz="1100" dirty="0">
                <a:solidFill>
                  <a:srgbClr val="000000"/>
                </a:solidFill>
                <a:latin typeface="Arial" panose="020B0604020202020204" pitchFamily="34" charset="0"/>
              </a:rPr>
              <a:t>The two anchors are </a:t>
            </a:r>
            <a:r>
              <a:rPr lang="en-US" sz="1100" b="1" dirty="0">
                <a:solidFill>
                  <a:srgbClr val="000000"/>
                </a:solidFill>
                <a:latin typeface="+mn-lt"/>
              </a:rPr>
              <a:t>Controls </a:t>
            </a:r>
            <a:r>
              <a:rPr lang="en-US" sz="1100" dirty="0">
                <a:solidFill>
                  <a:srgbClr val="000000"/>
                </a:solidFill>
                <a:latin typeface="Arial" panose="020B0604020202020204" pitchFamily="34" charset="0"/>
              </a:rPr>
              <a:t>on the top of the continuum and </a:t>
            </a:r>
            <a:r>
              <a:rPr lang="en-US" sz="1100" b="1" dirty="0">
                <a:solidFill>
                  <a:srgbClr val="000000"/>
                </a:solidFill>
                <a:latin typeface="+mn-lt"/>
              </a:rPr>
              <a:t>Emotes </a:t>
            </a:r>
            <a:r>
              <a:rPr lang="en-US" sz="1100" dirty="0">
                <a:solidFill>
                  <a:srgbClr val="000000"/>
                </a:solidFill>
                <a:latin typeface="Arial" panose="020B0604020202020204" pitchFamily="34" charset="0"/>
              </a:rPr>
              <a:t>on the bottom of the continuum. </a:t>
            </a:r>
          </a:p>
          <a:p>
            <a:endParaRPr lang="en-US" sz="1100" dirty="0">
              <a:solidFill>
                <a:srgbClr val="000000"/>
              </a:solidFill>
              <a:latin typeface="Arial" panose="020B0604020202020204" pitchFamily="34" charset="0"/>
            </a:endParaRPr>
          </a:p>
          <a:p>
            <a:r>
              <a:rPr lang="en-US" sz="1100" dirty="0">
                <a:solidFill>
                  <a:srgbClr val="000000"/>
                </a:solidFill>
                <a:latin typeface="Arial" panose="020B0604020202020204" pitchFamily="34" charset="0"/>
              </a:rPr>
              <a:t>Responsiveness is also the extent to which you react to emotional appeals or displays. </a:t>
            </a:r>
          </a:p>
          <a:p>
            <a:endParaRPr lang="en-US" sz="1100" b="1" dirty="0">
              <a:solidFill>
                <a:srgbClr val="000000"/>
              </a:solidFill>
              <a:latin typeface="Arial" panose="020B0604020202020204" pitchFamily="34" charset="0"/>
            </a:endParaRPr>
          </a:p>
          <a:p>
            <a:r>
              <a:rPr lang="en-US" sz="1100" dirty="0">
                <a:solidFill>
                  <a:srgbClr val="000000"/>
                </a:solidFill>
                <a:latin typeface="Arial" panose="020B0604020202020204" pitchFamily="34" charset="0"/>
              </a:rPr>
              <a:t>If you control your emotions, you usually don’t react to emotional appeals and are more likely to focus on ideas, data, and tasks. You are less likely to share your feelings publicly. </a:t>
            </a:r>
          </a:p>
          <a:p>
            <a:endParaRPr lang="en-US" sz="1100" dirty="0">
              <a:solidFill>
                <a:srgbClr val="000000"/>
              </a:solidFill>
              <a:latin typeface="Arial" panose="020B0604020202020204" pitchFamily="34" charset="0"/>
            </a:endParaRPr>
          </a:p>
          <a:p>
            <a:r>
              <a:rPr lang="en-US" sz="1100" dirty="0">
                <a:solidFill>
                  <a:srgbClr val="000000"/>
                </a:solidFill>
                <a:latin typeface="Arial" panose="020B0604020202020204" pitchFamily="34" charset="0"/>
              </a:rPr>
              <a:t>If you are more emoting, you share and display your emotions with others. You are more likely to respond to emotional appeals and displays from others.</a:t>
            </a:r>
          </a:p>
          <a:p>
            <a:endParaRPr lang="en-US" sz="1100" dirty="0">
              <a:solidFill>
                <a:schemeClr val="tx2"/>
              </a:solidFill>
            </a:endParaRP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9</a:t>
            </a:fld>
            <a:endParaRPr lang="en-US" dirty="0"/>
          </a:p>
        </p:txBody>
      </p:sp>
      <p:graphicFrame>
        <p:nvGraphicFramePr>
          <p:cNvPr id="7" name="Table 7">
            <a:extLst>
              <a:ext uri="{FF2B5EF4-FFF2-40B4-BE49-F238E27FC236}">
                <a16:creationId xmlns:a16="http://schemas.microsoft.com/office/drawing/2014/main" id="{CA97944D-0BB7-4E45-B17B-486788F7A2FB}"/>
              </a:ext>
            </a:extLst>
          </p:cNvPr>
          <p:cNvGraphicFramePr>
            <a:graphicFrameLocks noGrp="1"/>
          </p:cNvGraphicFramePr>
          <p:nvPr>
            <p:extLst>
              <p:ext uri="{D42A27DB-BD31-4B8C-83A1-F6EECF244321}">
                <p14:modId xmlns:p14="http://schemas.microsoft.com/office/powerpoint/2010/main" val="735079250"/>
              </p:ext>
            </p:extLst>
          </p:nvPr>
        </p:nvGraphicFramePr>
        <p:xfrm>
          <a:off x="518159" y="5889403"/>
          <a:ext cx="6476300" cy="3115062"/>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46118">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86517630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Master" Target="../slideMasters/slideMaster1.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image" Target="../media/image5.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9.png"/><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8.png"/><Relationship Id="rId5" Type="http://schemas.microsoft.com/office/2007/relationships/hdphoto" Target="../media/hdphoto2.wdp"/><Relationship Id="rId10" Type="http://schemas.openxmlformats.org/officeDocument/2006/relationships/image" Target="../media/image2.svg"/><Relationship Id="rId4" Type="http://schemas.openxmlformats.org/officeDocument/2006/relationships/image" Target="../media/image7.png"/><Relationship Id="rId9" Type="http://schemas.openxmlformats.org/officeDocument/2006/relationships/image" Target="../media/image1.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Master" Target="../slideMasters/slideMaster2.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image" Target="../media/image5.jpeg"/></Relationships>
</file>

<file path=ppt/slideLayouts/_rels/slideLayout23.xml.rels><?xml version="1.0" encoding="UTF-8" standalone="yes"?>
<Relationships xmlns="http://schemas.openxmlformats.org/package/2006/relationships"><Relationship Id="rId8" Type="http://schemas.openxmlformats.org/officeDocument/2006/relationships/image" Target="../media/image9.png"/><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6.png"/><Relationship Id="rId1" Type="http://schemas.openxmlformats.org/officeDocument/2006/relationships/slideMaster" Target="../slideMasters/slideMaster2.xml"/><Relationship Id="rId6" Type="http://schemas.openxmlformats.org/officeDocument/2006/relationships/image" Target="../media/image8.png"/><Relationship Id="rId5" Type="http://schemas.microsoft.com/office/2007/relationships/hdphoto" Target="../media/hdphoto2.wdp"/><Relationship Id="rId10" Type="http://schemas.openxmlformats.org/officeDocument/2006/relationships/image" Target="../media/image2.svg"/><Relationship Id="rId4" Type="http://schemas.openxmlformats.org/officeDocument/2006/relationships/image" Target="../media/image7.png"/><Relationship Id="rId9" Type="http://schemas.openxmlformats.org/officeDocument/2006/relationships/image" Target="../media/image1.png"/></Relationships>
</file>

<file path=ppt/slideLayouts/_rels/slideLayout24.xml.rels><?xml version="1.0" encoding="UTF-8" standalone="yes"?>
<Relationships xmlns="http://schemas.openxmlformats.org/package/2006/relationships"><Relationship Id="rId8" Type="http://schemas.openxmlformats.org/officeDocument/2006/relationships/image" Target="../media/image9.png"/><Relationship Id="rId3" Type="http://schemas.microsoft.com/office/2007/relationships/hdphoto" Target="../media/hdphoto4.wdp"/><Relationship Id="rId7" Type="http://schemas.microsoft.com/office/2007/relationships/hdphoto" Target="../media/hdphoto3.wdp"/><Relationship Id="rId2" Type="http://schemas.openxmlformats.org/officeDocument/2006/relationships/image" Target="../media/image6.png"/><Relationship Id="rId1" Type="http://schemas.openxmlformats.org/officeDocument/2006/relationships/slideMaster" Target="../slideMasters/slideMaster2.xml"/><Relationship Id="rId6" Type="http://schemas.openxmlformats.org/officeDocument/2006/relationships/image" Target="../media/image8.png"/><Relationship Id="rId5" Type="http://schemas.microsoft.com/office/2007/relationships/hdphoto" Target="../media/hdphoto5.wdp"/><Relationship Id="rId10" Type="http://schemas.openxmlformats.org/officeDocument/2006/relationships/image" Target="../media/image2.svg"/><Relationship Id="rId4" Type="http://schemas.openxmlformats.org/officeDocument/2006/relationships/image" Target="../media/image7.png"/><Relationship Id="rId9" Type="http://schemas.openxmlformats.org/officeDocument/2006/relationships/image" Target="../media/image1.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2.svg"/><Relationship Id="rId2" Type="http://schemas.openxmlformats.org/officeDocument/2006/relationships/image" Target="../media/image3.jpeg"/><Relationship Id="rId1" Type="http://schemas.openxmlformats.org/officeDocument/2006/relationships/slideMaster" Target="../slideMasters/slideMaster2.xml"/><Relationship Id="rId6" Type="http://schemas.openxmlformats.org/officeDocument/2006/relationships/image" Target="../media/image1.png"/><Relationship Id="rId5" Type="http://schemas.openxmlformats.org/officeDocument/2006/relationships/image" Target="../media/image9.png"/><Relationship Id="rId4" Type="http://schemas.openxmlformats.org/officeDocument/2006/relationships/image" Target="../media/image5.jpeg"/></Relationships>
</file>

<file path=ppt/slideLayouts/_rels/slideLayout26.xml.rels><?xml version="1.0" encoding="UTF-8" standalone="yes"?>
<Relationships xmlns="http://schemas.openxmlformats.org/package/2006/relationships"><Relationship Id="rId8" Type="http://schemas.openxmlformats.org/officeDocument/2006/relationships/image" Target="../media/image4.jpeg"/><Relationship Id="rId3" Type="http://schemas.openxmlformats.org/officeDocument/2006/relationships/image" Target="../media/image1.png"/><Relationship Id="rId7" Type="http://schemas.openxmlformats.org/officeDocument/2006/relationships/image" Target="../media/image3.jpeg"/><Relationship Id="rId2" Type="http://schemas.openxmlformats.org/officeDocument/2006/relationships/image" Target="../media/image9.png"/><Relationship Id="rId1" Type="http://schemas.openxmlformats.org/officeDocument/2006/relationships/slideMaster" Target="../slideMasters/slideMaster2.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2.svg"/><Relationship Id="rId9" Type="http://schemas.openxmlformats.org/officeDocument/2006/relationships/image" Target="../media/image5.jpe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9.png"/><Relationship Id="rId3" Type="http://schemas.microsoft.com/office/2007/relationships/hdphoto" Target="../media/hdphoto4.wdp"/><Relationship Id="rId7" Type="http://schemas.microsoft.com/office/2007/relationships/hdphoto" Target="../media/hdphoto3.wdp"/><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8.png"/><Relationship Id="rId5" Type="http://schemas.microsoft.com/office/2007/relationships/hdphoto" Target="../media/hdphoto5.wdp"/><Relationship Id="rId10" Type="http://schemas.openxmlformats.org/officeDocument/2006/relationships/image" Target="../media/image2.svg"/><Relationship Id="rId4" Type="http://schemas.openxmlformats.org/officeDocument/2006/relationships/image" Target="../media/image7.png"/><Relationship Id="rId9" Type="http://schemas.openxmlformats.org/officeDocument/2006/relationships/image" Target="../media/image1.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2.svg"/><Relationship Id="rId2" Type="http://schemas.openxmlformats.org/officeDocument/2006/relationships/image" Target="../media/image3.jpeg"/><Relationship Id="rId1" Type="http://schemas.openxmlformats.org/officeDocument/2006/relationships/slideMaster" Target="../slideMasters/slideMaster1.xml"/><Relationship Id="rId6" Type="http://schemas.openxmlformats.org/officeDocument/2006/relationships/image" Target="../media/image1.png"/><Relationship Id="rId5" Type="http://schemas.openxmlformats.org/officeDocument/2006/relationships/image" Target="../media/image9.png"/><Relationship Id="rId4" Type="http://schemas.openxmlformats.org/officeDocument/2006/relationships/image" Target="../media/image5.jpe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4.jpeg"/><Relationship Id="rId3" Type="http://schemas.openxmlformats.org/officeDocument/2006/relationships/image" Target="../media/image1.png"/><Relationship Id="rId7" Type="http://schemas.openxmlformats.org/officeDocument/2006/relationships/image" Target="../media/image3.jpeg"/><Relationship Id="rId2" Type="http://schemas.openxmlformats.org/officeDocument/2006/relationships/image" Target="../media/image9.png"/><Relationship Id="rId1" Type="http://schemas.openxmlformats.org/officeDocument/2006/relationships/slideMaster" Target="../slideMasters/slideMaster1.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2.svg"/><Relationship Id="rId9" Type="http://schemas.openxmlformats.org/officeDocument/2006/relationships/image" Target="../media/image5.jpe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bg1">
            <a:alpha val="25000"/>
          </a:schemeClr>
        </a:soli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15ECD786-544B-463B-BA1B-CD444E2FFE67}"/>
              </a:ext>
            </a:extLst>
          </p:cNvPr>
          <p:cNvGrpSpPr/>
          <p:nvPr userDrawn="1"/>
        </p:nvGrpSpPr>
        <p:grpSpPr>
          <a:xfrm>
            <a:off x="6426210" y="0"/>
            <a:ext cx="5765790" cy="6859964"/>
            <a:chOff x="6426210" y="0"/>
            <a:chExt cx="5765790" cy="6859964"/>
          </a:xfrm>
        </p:grpSpPr>
        <p:pic>
          <p:nvPicPr>
            <p:cNvPr id="37" name="Picture 36" descr="Two people looking at a computer  Description automatically generated with medium confidence">
              <a:extLst>
                <a:ext uri="{FF2B5EF4-FFF2-40B4-BE49-F238E27FC236}">
                  <a16:creationId xmlns:a16="http://schemas.microsoft.com/office/drawing/2014/main" id="{997B3C71-EB63-4916-A3F0-2C720A785B25}"/>
                </a:ext>
              </a:extLst>
            </p:cNvPr>
            <p:cNvPicPr>
              <a:picLocks noChangeAspect="1"/>
            </p:cNvPicPr>
            <p:nvPr userDrawn="1"/>
          </p:nvPicPr>
          <p:blipFill>
            <a:blip r:embed="rId2" cstate="email">
              <a:alphaModFix amt="74000"/>
              <a:extLst>
                <a:ext uri="{28A0092B-C50C-407E-A947-70E740481C1C}">
                  <a14:useLocalDpi xmlns:a14="http://schemas.microsoft.com/office/drawing/2010/main"/>
                </a:ext>
              </a:extLst>
            </a:blip>
            <a:srcRect/>
            <a:stretch>
              <a:fillRect/>
            </a:stretch>
          </p:blipFill>
          <p:spPr>
            <a:xfrm flipH="1">
              <a:off x="6426210" y="0"/>
              <a:ext cx="5765790" cy="4011418"/>
            </a:xfrm>
            <a:custGeom>
              <a:avLst/>
              <a:gdLst>
                <a:gd name="connsiteX0" fmla="*/ 5765790 w 5765790"/>
                <a:gd name="connsiteY0" fmla="*/ 0 h 4011418"/>
                <a:gd name="connsiteX1" fmla="*/ 2728808 w 5765790"/>
                <a:gd name="connsiteY1" fmla="*/ 0 h 4011418"/>
                <a:gd name="connsiteX2" fmla="*/ 2728809 w 5765790"/>
                <a:gd name="connsiteY2" fmla="*/ 1 h 4011418"/>
                <a:gd name="connsiteX3" fmla="*/ 2200275 w 5765790"/>
                <a:gd name="connsiteY3" fmla="*/ 1 h 4011418"/>
                <a:gd name="connsiteX4" fmla="*/ 2200275 w 5765790"/>
                <a:gd name="connsiteY4" fmla="*/ 0 h 4011418"/>
                <a:gd name="connsiteX5" fmla="*/ 0 w 5765790"/>
                <a:gd name="connsiteY5" fmla="*/ 0 h 4011418"/>
                <a:gd name="connsiteX6" fmla="*/ 0 w 5765790"/>
                <a:gd name="connsiteY6" fmla="*/ 4011418 h 4011418"/>
                <a:gd name="connsiteX7" fmla="*/ 2573261 w 5765790"/>
                <a:gd name="connsiteY7" fmla="*/ 4011418 h 4011418"/>
                <a:gd name="connsiteX8" fmla="*/ 2220565 w 5765790"/>
                <a:gd name="connsiteY8" fmla="*/ 3668196 h 4011418"/>
                <a:gd name="connsiteX9" fmla="*/ 4029429 w 5765790"/>
                <a:gd name="connsiteY9" fmla="*/ 1801484 h 4011418"/>
                <a:gd name="connsiteX10" fmla="*/ 5310210 w 5765790"/>
                <a:gd name="connsiteY10" fmla="*/ 479743 h 4011418"/>
                <a:gd name="connsiteX11" fmla="*/ 5310209 w 5765790"/>
                <a:gd name="connsiteY11" fmla="*/ 479743 h 4011418"/>
                <a:gd name="connsiteX12" fmla="*/ 5765790 w 5765790"/>
                <a:gd name="connsiteY12" fmla="*/ 9592 h 401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765790" h="4011418">
                  <a:moveTo>
                    <a:pt x="5765790" y="0"/>
                  </a:moveTo>
                  <a:lnTo>
                    <a:pt x="2728808" y="0"/>
                  </a:lnTo>
                  <a:lnTo>
                    <a:pt x="2728809" y="1"/>
                  </a:lnTo>
                  <a:lnTo>
                    <a:pt x="2200275" y="1"/>
                  </a:lnTo>
                  <a:lnTo>
                    <a:pt x="2200275" y="0"/>
                  </a:lnTo>
                  <a:lnTo>
                    <a:pt x="0" y="0"/>
                  </a:lnTo>
                  <a:lnTo>
                    <a:pt x="0" y="4011418"/>
                  </a:lnTo>
                  <a:lnTo>
                    <a:pt x="2573261" y="4011418"/>
                  </a:lnTo>
                  <a:lnTo>
                    <a:pt x="2220565" y="3668196"/>
                  </a:lnTo>
                  <a:lnTo>
                    <a:pt x="4029429" y="1801484"/>
                  </a:lnTo>
                  <a:lnTo>
                    <a:pt x="5310210" y="479743"/>
                  </a:lnTo>
                  <a:lnTo>
                    <a:pt x="5310209" y="479743"/>
                  </a:lnTo>
                  <a:lnTo>
                    <a:pt x="5765790" y="9592"/>
                  </a:lnTo>
                  <a:close/>
                </a:path>
              </a:pathLst>
            </a:custGeom>
          </p:spPr>
        </p:pic>
        <p:pic>
          <p:nvPicPr>
            <p:cNvPr id="39" name="Picture 38" descr="A person working on a computer  Description automatically generated with low confidence">
              <a:extLst>
                <a:ext uri="{FF2B5EF4-FFF2-40B4-BE49-F238E27FC236}">
                  <a16:creationId xmlns:a16="http://schemas.microsoft.com/office/drawing/2014/main" id="{CAD537CE-F658-4053-8D6E-FA1E34D106D6}"/>
                </a:ext>
              </a:extLst>
            </p:cNvPr>
            <p:cNvPicPr>
              <a:picLocks noChangeAspect="1"/>
            </p:cNvPicPr>
            <p:nvPr userDrawn="1"/>
          </p:nvPicPr>
          <p:blipFill rotWithShape="1">
            <a:blip r:embed="rId3" cstate="email">
              <a:alphaModFix amt="66000"/>
              <a:extLst>
                <a:ext uri="{28A0092B-C50C-407E-A947-70E740481C1C}">
                  <a14:useLocalDpi xmlns:a14="http://schemas.microsoft.com/office/drawing/2010/main"/>
                </a:ext>
              </a:extLst>
            </a:blip>
            <a:srcRect/>
            <a:stretch/>
          </p:blipFill>
          <p:spPr>
            <a:xfrm>
              <a:off x="6674948" y="4782859"/>
              <a:ext cx="5517052" cy="2077105"/>
            </a:xfrm>
            <a:custGeom>
              <a:avLst/>
              <a:gdLst>
                <a:gd name="connsiteX0" fmla="*/ 2151055 w 5517052"/>
                <a:gd name="connsiteY0" fmla="*/ 0 h 2077105"/>
                <a:gd name="connsiteX1" fmla="*/ 5517052 w 5517052"/>
                <a:gd name="connsiteY1" fmla="*/ 0 h 2077105"/>
                <a:gd name="connsiteX2" fmla="*/ 5517052 w 5517052"/>
                <a:gd name="connsiteY2" fmla="*/ 2077105 h 2077105"/>
                <a:gd name="connsiteX3" fmla="*/ 0 w 5517052"/>
                <a:gd name="connsiteY3" fmla="*/ 2077105 h 2077105"/>
                <a:gd name="connsiteX4" fmla="*/ 0 w 5517052"/>
                <a:gd name="connsiteY4" fmla="*/ 2070750 h 2077105"/>
                <a:gd name="connsiteX5" fmla="*/ 937092 w 5517052"/>
                <a:gd name="connsiteY5" fmla="*/ 2070750 h 2077105"/>
                <a:gd name="connsiteX6" fmla="*/ 937092 w 5517052"/>
                <a:gd name="connsiteY6" fmla="*/ 2069221 h 2077105"/>
                <a:gd name="connsiteX7" fmla="*/ 24715 w 5517052"/>
                <a:gd name="connsiteY7" fmla="*/ 2069221 h 2077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17052" h="2077105">
                  <a:moveTo>
                    <a:pt x="2151055" y="0"/>
                  </a:moveTo>
                  <a:lnTo>
                    <a:pt x="5517052" y="0"/>
                  </a:lnTo>
                  <a:lnTo>
                    <a:pt x="5517052" y="2077105"/>
                  </a:lnTo>
                  <a:lnTo>
                    <a:pt x="0" y="2077105"/>
                  </a:lnTo>
                  <a:lnTo>
                    <a:pt x="0" y="2070750"/>
                  </a:lnTo>
                  <a:lnTo>
                    <a:pt x="937092" y="2070750"/>
                  </a:lnTo>
                  <a:lnTo>
                    <a:pt x="937092" y="2069221"/>
                  </a:lnTo>
                  <a:lnTo>
                    <a:pt x="24715" y="2069221"/>
                  </a:lnTo>
                  <a:close/>
                </a:path>
              </a:pathLst>
            </a:custGeom>
          </p:spPr>
        </p:pic>
        <p:pic>
          <p:nvPicPr>
            <p:cNvPr id="51" name="Picture 50" descr="A group of people in a meeting  Description automatically generated">
              <a:extLst>
                <a:ext uri="{FF2B5EF4-FFF2-40B4-BE49-F238E27FC236}">
                  <a16:creationId xmlns:a16="http://schemas.microsoft.com/office/drawing/2014/main" id="{12BA043E-22E9-4316-B6BF-DF2D148D1E24}"/>
                </a:ext>
              </a:extLst>
            </p:cNvPr>
            <p:cNvPicPr>
              <a:picLocks noChangeAspect="1"/>
            </p:cNvPicPr>
            <p:nvPr userDrawn="1"/>
          </p:nvPicPr>
          <p:blipFill>
            <a:blip r:embed="rId4" cstate="email">
              <a:alphaModFix amt="59000"/>
              <a:extLst>
                <a:ext uri="{28A0092B-C50C-407E-A947-70E740481C1C}">
                  <a14:useLocalDpi xmlns:a14="http://schemas.microsoft.com/office/drawing/2010/main"/>
                </a:ext>
              </a:extLst>
            </a:blip>
            <a:srcRect/>
            <a:stretch>
              <a:fillRect/>
            </a:stretch>
          </p:blipFill>
          <p:spPr>
            <a:xfrm>
              <a:off x="8522654" y="2034525"/>
              <a:ext cx="3669346" cy="2737870"/>
            </a:xfrm>
            <a:custGeom>
              <a:avLst/>
              <a:gdLst>
                <a:gd name="connsiteX0" fmla="*/ 0 w 3669346"/>
                <a:gd name="connsiteY0" fmla="*/ 133395 h 2737870"/>
                <a:gd name="connsiteX1" fmla="*/ 1449952 w 3669346"/>
                <a:gd name="connsiteY1" fmla="*/ 1629716 h 2737870"/>
                <a:gd name="connsiteX2" fmla="*/ 1447372 w 3669346"/>
                <a:gd name="connsiteY2" fmla="*/ 1632217 h 2737870"/>
                <a:gd name="connsiteX3" fmla="*/ 0 w 3669346"/>
                <a:gd name="connsiteY3" fmla="*/ 138558 h 2737870"/>
                <a:gd name="connsiteX4" fmla="*/ 3478248 w 3669346"/>
                <a:gd name="connsiteY4" fmla="*/ 0 h 2737870"/>
                <a:gd name="connsiteX5" fmla="*/ 3669346 w 3669346"/>
                <a:gd name="connsiteY5" fmla="*/ 0 h 2737870"/>
                <a:gd name="connsiteX6" fmla="*/ 3669346 w 3669346"/>
                <a:gd name="connsiteY6" fmla="*/ 2737870 h 2737870"/>
                <a:gd name="connsiteX7" fmla="*/ 314102 w 3669346"/>
                <a:gd name="connsiteY7" fmla="*/ 2737870 h 2737870"/>
                <a:gd name="connsiteX8" fmla="*/ 1314826 w 3669346"/>
                <a:gd name="connsiteY8" fmla="*/ 1764027 h 2737870"/>
                <a:gd name="connsiteX9" fmla="*/ 1467355 w 3669346"/>
                <a:gd name="connsiteY9" fmla="*/ 1927596 h 2737870"/>
                <a:gd name="connsiteX10" fmla="*/ 2694213 w 3669346"/>
                <a:gd name="connsiteY10" fmla="*/ 751598 h 2737870"/>
                <a:gd name="connsiteX11" fmla="*/ 2695529 w 3669346"/>
                <a:gd name="connsiteY11" fmla="*/ 753009 h 2737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669346" h="2737870">
                  <a:moveTo>
                    <a:pt x="0" y="133395"/>
                  </a:moveTo>
                  <a:lnTo>
                    <a:pt x="1449952" y="1629716"/>
                  </a:lnTo>
                  <a:lnTo>
                    <a:pt x="1447372" y="1632217"/>
                  </a:lnTo>
                  <a:lnTo>
                    <a:pt x="0" y="138558"/>
                  </a:lnTo>
                  <a:close/>
                  <a:moveTo>
                    <a:pt x="3478248" y="0"/>
                  </a:moveTo>
                  <a:lnTo>
                    <a:pt x="3669346" y="0"/>
                  </a:lnTo>
                  <a:lnTo>
                    <a:pt x="3669346" y="2737870"/>
                  </a:lnTo>
                  <a:lnTo>
                    <a:pt x="314102" y="2737870"/>
                  </a:lnTo>
                  <a:lnTo>
                    <a:pt x="1314826" y="1764027"/>
                  </a:lnTo>
                  <a:lnTo>
                    <a:pt x="1467355" y="1927596"/>
                  </a:lnTo>
                  <a:lnTo>
                    <a:pt x="2694213" y="751598"/>
                  </a:lnTo>
                  <a:lnTo>
                    <a:pt x="2695529" y="753009"/>
                  </a:lnTo>
                  <a:close/>
                </a:path>
              </a:pathLst>
            </a:custGeom>
          </p:spPr>
        </p:pic>
      </p:grpSp>
      <p:grpSp>
        <p:nvGrpSpPr>
          <p:cNvPr id="16" name="Group 15">
            <a:extLst>
              <a:ext uri="{FF2B5EF4-FFF2-40B4-BE49-F238E27FC236}">
                <a16:creationId xmlns:a16="http://schemas.microsoft.com/office/drawing/2014/main" id="{F3A896B6-5362-4A06-9754-5D045C670CF6}"/>
              </a:ext>
            </a:extLst>
          </p:cNvPr>
          <p:cNvGrpSpPr/>
          <p:nvPr userDrawn="1"/>
        </p:nvGrpSpPr>
        <p:grpSpPr>
          <a:xfrm>
            <a:off x="5695097" y="-864822"/>
            <a:ext cx="7667386" cy="7729121"/>
            <a:chOff x="5695097" y="-855610"/>
            <a:chExt cx="7667386" cy="7729121"/>
          </a:xfrm>
        </p:grpSpPr>
        <p:sp>
          <p:nvSpPr>
            <p:cNvPr id="26" name="Right Triangle 25">
              <a:extLst>
                <a:ext uri="{FF2B5EF4-FFF2-40B4-BE49-F238E27FC236}">
                  <a16:creationId xmlns:a16="http://schemas.microsoft.com/office/drawing/2014/main" id="{9187287F-B68F-4C7B-BD73-213B1DC7E1AA}"/>
                </a:ext>
              </a:extLst>
            </p:cNvPr>
            <p:cNvSpPr/>
            <p:nvPr userDrawn="1"/>
          </p:nvSpPr>
          <p:spPr>
            <a:xfrm flipH="1">
              <a:off x="6985000" y="1848640"/>
              <a:ext cx="5207000" cy="5009360"/>
            </a:xfrm>
            <a:prstGeom prst="rtTriangle">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endParaRPr/>
            </a:p>
          </p:txBody>
        </p:sp>
        <p:sp>
          <p:nvSpPr>
            <p:cNvPr id="28" name="Freeform: Shape 27">
              <a:extLst>
                <a:ext uri="{FF2B5EF4-FFF2-40B4-BE49-F238E27FC236}">
                  <a16:creationId xmlns:a16="http://schemas.microsoft.com/office/drawing/2014/main" id="{94BF35EA-313A-4710-9A28-16D6E0A666DA}"/>
                </a:ext>
              </a:extLst>
            </p:cNvPr>
            <p:cNvSpPr/>
            <p:nvPr userDrawn="1"/>
          </p:nvSpPr>
          <p:spPr>
            <a:xfrm rot="19020000">
              <a:off x="10951724" y="-855610"/>
              <a:ext cx="1442553" cy="2707658"/>
            </a:xfrm>
            <a:custGeom>
              <a:avLst/>
              <a:gdLst>
                <a:gd name="connsiteX0" fmla="*/ 0 w 1442553"/>
                <a:gd name="connsiteY0" fmla="*/ 0 h 2707658"/>
                <a:gd name="connsiteX1" fmla="*/ 1442553 w 1442553"/>
                <a:gd name="connsiteY1" fmla="*/ 1345203 h 2707658"/>
                <a:gd name="connsiteX2" fmla="*/ 174577 w 1442553"/>
                <a:gd name="connsiteY2" fmla="*/ 2704941 h 2707658"/>
                <a:gd name="connsiteX3" fmla="*/ 0 w 1442553"/>
                <a:gd name="connsiteY3" fmla="*/ 2707658 h 2707658"/>
              </a:gdLst>
              <a:ahLst/>
              <a:cxnLst>
                <a:cxn ang="0">
                  <a:pos x="connsiteX0" y="connsiteY0"/>
                </a:cxn>
                <a:cxn ang="0">
                  <a:pos x="connsiteX1" y="connsiteY1"/>
                </a:cxn>
                <a:cxn ang="0">
                  <a:pos x="connsiteX2" y="connsiteY2"/>
                </a:cxn>
                <a:cxn ang="0">
                  <a:pos x="connsiteX3" y="connsiteY3"/>
                </a:cxn>
              </a:cxnLst>
              <a:rect l="l" t="t" r="r" b="b"/>
              <a:pathLst>
                <a:path w="1442553" h="2707658">
                  <a:moveTo>
                    <a:pt x="0" y="0"/>
                  </a:moveTo>
                  <a:lnTo>
                    <a:pt x="1442553" y="1345203"/>
                  </a:lnTo>
                  <a:lnTo>
                    <a:pt x="174577" y="2704941"/>
                  </a:lnTo>
                  <a:lnTo>
                    <a:pt x="0" y="2707658"/>
                  </a:lnTo>
                  <a:close/>
                </a:path>
              </a:pathLst>
            </a:custGeom>
            <a:solidFill>
              <a:schemeClr val="accent4">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gn="ctr"/>
              <a:endParaRPr/>
            </a:p>
          </p:txBody>
        </p:sp>
        <p:sp>
          <p:nvSpPr>
            <p:cNvPr id="27" name="Freeform: Shape 26">
              <a:extLst>
                <a:ext uri="{FF2B5EF4-FFF2-40B4-BE49-F238E27FC236}">
                  <a16:creationId xmlns:a16="http://schemas.microsoft.com/office/drawing/2014/main" id="{CDFA167D-E2C7-4111-8A04-A0C1AE089677}"/>
                </a:ext>
              </a:extLst>
            </p:cNvPr>
            <p:cNvSpPr/>
            <p:nvPr userDrawn="1"/>
          </p:nvSpPr>
          <p:spPr>
            <a:xfrm rot="19020000">
              <a:off x="8651429" y="569606"/>
              <a:ext cx="1702700" cy="3253769"/>
            </a:xfrm>
            <a:custGeom>
              <a:avLst/>
              <a:gdLst>
                <a:gd name="connsiteX0" fmla="*/ 1702700 w 1702700"/>
                <a:gd name="connsiteY0" fmla="*/ 0 h 3253769"/>
                <a:gd name="connsiteX1" fmla="*/ 1702700 w 1702700"/>
                <a:gd name="connsiteY1" fmla="*/ 3230366 h 3253769"/>
                <a:gd name="connsiteX2" fmla="*/ 0 w 1702700"/>
                <a:gd name="connsiteY2" fmla="*/ 3253769 h 3253769"/>
                <a:gd name="connsiteX3" fmla="*/ 1 w 1702700"/>
                <a:gd name="connsiteY3" fmla="*/ 3027695 h 3253769"/>
                <a:gd name="connsiteX4" fmla="*/ 190426 w 1702700"/>
                <a:gd name="connsiteY4" fmla="*/ 3024044 h 3253769"/>
                <a:gd name="connsiteX5" fmla="*/ 140578 w 1702700"/>
                <a:gd name="connsiteY5" fmla="*/ 423975 h 3253769"/>
                <a:gd name="connsiteX6" fmla="*/ 520793 w 1702700"/>
                <a:gd name="connsiteY6" fmla="*/ 16244 h 3253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02700" h="3253769">
                  <a:moveTo>
                    <a:pt x="1702700" y="0"/>
                  </a:moveTo>
                  <a:lnTo>
                    <a:pt x="1702700" y="3230366"/>
                  </a:lnTo>
                  <a:lnTo>
                    <a:pt x="0" y="3253769"/>
                  </a:lnTo>
                  <a:lnTo>
                    <a:pt x="1" y="3027695"/>
                  </a:lnTo>
                  <a:lnTo>
                    <a:pt x="190426" y="3024044"/>
                  </a:lnTo>
                  <a:lnTo>
                    <a:pt x="140578" y="423975"/>
                  </a:lnTo>
                  <a:lnTo>
                    <a:pt x="520793" y="16244"/>
                  </a:lnTo>
                  <a:close/>
                </a:path>
              </a:pathLst>
            </a:custGeom>
            <a:solidFill>
              <a:schemeClr val="accent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gn="ctr"/>
              <a:endParaRPr/>
            </a:p>
          </p:txBody>
        </p:sp>
        <p:sp>
          <p:nvSpPr>
            <p:cNvPr id="41" name="Right Triangle 40">
              <a:extLst>
                <a:ext uri="{FF2B5EF4-FFF2-40B4-BE49-F238E27FC236}">
                  <a16:creationId xmlns:a16="http://schemas.microsoft.com/office/drawing/2014/main" id="{DCB1BC7D-7122-464E-8884-F596B37EE597}"/>
                </a:ext>
              </a:extLst>
            </p:cNvPr>
            <p:cNvSpPr/>
            <p:nvPr userDrawn="1"/>
          </p:nvSpPr>
          <p:spPr>
            <a:xfrm flipV="1">
              <a:off x="8162830" y="-4390"/>
              <a:ext cx="1304925" cy="1255395"/>
            </a:xfrm>
            <a:prstGeom prst="rtTriangle">
              <a:avLst/>
            </a:prstGeom>
            <a:solidFill>
              <a:schemeClr val="accent2">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endParaRPr/>
            </a:p>
          </p:txBody>
        </p:sp>
        <p:sp>
          <p:nvSpPr>
            <p:cNvPr id="42" name="Right Triangle 41">
              <a:extLst>
                <a:ext uri="{FF2B5EF4-FFF2-40B4-BE49-F238E27FC236}">
                  <a16:creationId xmlns:a16="http://schemas.microsoft.com/office/drawing/2014/main" id="{D5DEE924-F712-4103-AAEA-2B2115946FAE}"/>
                </a:ext>
              </a:extLst>
            </p:cNvPr>
            <p:cNvSpPr/>
            <p:nvPr userDrawn="1"/>
          </p:nvSpPr>
          <p:spPr>
            <a:xfrm flipH="1">
              <a:off x="6985000" y="5618116"/>
              <a:ext cx="1304925" cy="1255395"/>
            </a:xfrm>
            <a:prstGeom prst="r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endParaRPr/>
            </a:p>
          </p:txBody>
        </p:sp>
        <p:sp>
          <p:nvSpPr>
            <p:cNvPr id="43" name="Freeform: Shape 42">
              <a:extLst>
                <a:ext uri="{FF2B5EF4-FFF2-40B4-BE49-F238E27FC236}">
                  <a16:creationId xmlns:a16="http://schemas.microsoft.com/office/drawing/2014/main" id="{E2A31337-1C29-4767-9A73-31895B3D9832}"/>
                </a:ext>
              </a:extLst>
            </p:cNvPr>
            <p:cNvSpPr/>
            <p:nvPr userDrawn="1"/>
          </p:nvSpPr>
          <p:spPr>
            <a:xfrm flipH="1" flipV="1">
              <a:off x="6881790" y="479743"/>
              <a:ext cx="1282756" cy="1323779"/>
            </a:xfrm>
            <a:custGeom>
              <a:avLst/>
              <a:gdLst>
                <a:gd name="connsiteX0" fmla="*/ 1282756 w 1282756"/>
                <a:gd name="connsiteY0" fmla="*/ 1323779 h 1323779"/>
                <a:gd name="connsiteX1" fmla="*/ 0 w 1282756"/>
                <a:gd name="connsiteY1" fmla="*/ 1323779 h 1323779"/>
                <a:gd name="connsiteX2" fmla="*/ 0 w 1282756"/>
                <a:gd name="connsiteY2" fmla="*/ 0 h 1323779"/>
              </a:gdLst>
              <a:ahLst/>
              <a:cxnLst>
                <a:cxn ang="0">
                  <a:pos x="connsiteX0" y="connsiteY0"/>
                </a:cxn>
                <a:cxn ang="0">
                  <a:pos x="connsiteX1" y="connsiteY1"/>
                </a:cxn>
                <a:cxn ang="0">
                  <a:pos x="connsiteX2" y="connsiteY2"/>
                </a:cxn>
              </a:cxnLst>
              <a:rect l="l" t="t" r="r" b="b"/>
              <a:pathLst>
                <a:path w="1282756" h="1323779">
                  <a:moveTo>
                    <a:pt x="1282756" y="1323779"/>
                  </a:moveTo>
                  <a:lnTo>
                    <a:pt x="0" y="1323779"/>
                  </a:lnTo>
                  <a:lnTo>
                    <a:pt x="0" y="0"/>
                  </a:lnTo>
                  <a:close/>
                </a:path>
              </a:pathLst>
            </a:custGeom>
            <a:solidFill>
              <a:schemeClr val="accent4">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gn="ctr"/>
              <a:endParaRPr/>
            </a:p>
          </p:txBody>
        </p:sp>
        <p:sp>
          <p:nvSpPr>
            <p:cNvPr id="44" name="Freeform: Shape 43">
              <a:extLst>
                <a:ext uri="{FF2B5EF4-FFF2-40B4-BE49-F238E27FC236}">
                  <a16:creationId xmlns:a16="http://schemas.microsoft.com/office/drawing/2014/main" id="{D07081F9-890C-413D-84E7-DE0E952789D1}"/>
                </a:ext>
              </a:extLst>
            </p:cNvPr>
            <p:cNvSpPr/>
            <p:nvPr userDrawn="1"/>
          </p:nvSpPr>
          <p:spPr>
            <a:xfrm rot="19020000">
              <a:off x="9910950" y="-525401"/>
              <a:ext cx="1503548" cy="3240289"/>
            </a:xfrm>
            <a:custGeom>
              <a:avLst/>
              <a:gdLst>
                <a:gd name="connsiteX0" fmla="*/ 619580 w 1503548"/>
                <a:gd name="connsiteY0" fmla="*/ 0 h 3240289"/>
                <a:gd name="connsiteX1" fmla="*/ 1503548 w 1503548"/>
                <a:gd name="connsiteY1" fmla="*/ 824314 h 3240289"/>
                <a:gd name="connsiteX2" fmla="*/ 1503548 w 1503548"/>
                <a:gd name="connsiteY2" fmla="*/ 3060162 h 3240289"/>
                <a:gd name="connsiteX3" fmla="*/ 1355248 w 1503548"/>
                <a:gd name="connsiteY3" fmla="*/ 3219195 h 3240289"/>
                <a:gd name="connsiteX4" fmla="*/ 0 w 1503548"/>
                <a:gd name="connsiteY4" fmla="*/ 3240289 h 3240289"/>
                <a:gd name="connsiteX5" fmla="*/ 0 w 1503548"/>
                <a:gd name="connsiteY5" fmla="*/ 9644 h 3240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03548" h="3240289">
                  <a:moveTo>
                    <a:pt x="619580" y="0"/>
                  </a:moveTo>
                  <a:lnTo>
                    <a:pt x="1503548" y="824314"/>
                  </a:lnTo>
                  <a:lnTo>
                    <a:pt x="1503548" y="3060162"/>
                  </a:lnTo>
                  <a:lnTo>
                    <a:pt x="1355248" y="3219195"/>
                  </a:lnTo>
                  <a:lnTo>
                    <a:pt x="0" y="3240289"/>
                  </a:lnTo>
                  <a:lnTo>
                    <a:pt x="0" y="9644"/>
                  </a:lnTo>
                  <a:close/>
                </a:path>
              </a:pathLst>
            </a:custGeom>
            <a:solidFill>
              <a:schemeClr val="accent4">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gn="ctr"/>
              <a:endParaRPr/>
            </a:p>
          </p:txBody>
        </p:sp>
        <p:sp>
          <p:nvSpPr>
            <p:cNvPr id="46" name="Freeform: Shape 45">
              <a:extLst>
                <a:ext uri="{FF2B5EF4-FFF2-40B4-BE49-F238E27FC236}">
                  <a16:creationId xmlns:a16="http://schemas.microsoft.com/office/drawing/2014/main" id="{F6C2EB69-A304-4B59-AA94-B6EB7FE18745}"/>
                </a:ext>
              </a:extLst>
            </p:cNvPr>
            <p:cNvSpPr/>
            <p:nvPr userDrawn="1"/>
          </p:nvSpPr>
          <p:spPr>
            <a:xfrm flipH="1" flipV="1">
              <a:off x="6412660" y="-4391"/>
              <a:ext cx="1751627" cy="1807645"/>
            </a:xfrm>
            <a:custGeom>
              <a:avLst/>
              <a:gdLst>
                <a:gd name="connsiteX0" fmla="*/ 1751627 w 1751627"/>
                <a:gd name="connsiteY0" fmla="*/ 1807645 h 1807645"/>
                <a:gd name="connsiteX1" fmla="*/ 0 w 1751627"/>
                <a:gd name="connsiteY1" fmla="*/ 1807645 h 1807645"/>
                <a:gd name="connsiteX2" fmla="*/ 0 w 1751627"/>
                <a:gd name="connsiteY2" fmla="*/ 0 h 1807645"/>
                <a:gd name="connsiteX3" fmla="*/ 1040409 w 1751627"/>
                <a:gd name="connsiteY3" fmla="*/ 1073682 h 1807645"/>
              </a:gdLst>
              <a:ahLst/>
              <a:cxnLst>
                <a:cxn ang="0">
                  <a:pos x="connsiteX0" y="connsiteY0"/>
                </a:cxn>
                <a:cxn ang="0">
                  <a:pos x="connsiteX1" y="connsiteY1"/>
                </a:cxn>
                <a:cxn ang="0">
                  <a:pos x="connsiteX2" y="connsiteY2"/>
                </a:cxn>
                <a:cxn ang="0">
                  <a:pos x="connsiteX3" y="connsiteY3"/>
                </a:cxn>
              </a:cxnLst>
              <a:rect l="l" t="t" r="r" b="b"/>
              <a:pathLst>
                <a:path w="1751627" h="1807645">
                  <a:moveTo>
                    <a:pt x="1751627" y="1807645"/>
                  </a:moveTo>
                  <a:lnTo>
                    <a:pt x="0" y="1807645"/>
                  </a:lnTo>
                  <a:lnTo>
                    <a:pt x="0" y="0"/>
                  </a:lnTo>
                  <a:lnTo>
                    <a:pt x="1040409" y="1073682"/>
                  </a:lnTo>
                  <a:close/>
                </a:path>
              </a:pathLst>
            </a:custGeom>
            <a:solidFill>
              <a:schemeClr val="accent4">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gn="ctr"/>
              <a:endParaRPr/>
            </a:p>
          </p:txBody>
        </p:sp>
        <p:sp>
          <p:nvSpPr>
            <p:cNvPr id="47" name="Right Triangle 48">
              <a:extLst>
                <a:ext uri="{FF2B5EF4-FFF2-40B4-BE49-F238E27FC236}">
                  <a16:creationId xmlns:a16="http://schemas.microsoft.com/office/drawing/2014/main" id="{D7E9B323-217E-4348-A5F5-3078C25B3A3E}"/>
                </a:ext>
              </a:extLst>
            </p:cNvPr>
            <p:cNvSpPr/>
            <p:nvPr userDrawn="1"/>
          </p:nvSpPr>
          <p:spPr>
            <a:xfrm rot="5400000" flipH="1" flipV="1">
              <a:off x="11379263" y="1819968"/>
              <a:ext cx="793437" cy="832063"/>
            </a:xfrm>
            <a:custGeom>
              <a:avLst/>
              <a:gdLst>
                <a:gd name="connsiteX0" fmla="*/ 0 w 864878"/>
                <a:gd name="connsiteY0" fmla="*/ 832051 h 832051"/>
                <a:gd name="connsiteX1" fmla="*/ 0 w 864878"/>
                <a:gd name="connsiteY1" fmla="*/ 0 h 832051"/>
                <a:gd name="connsiteX2" fmla="*/ 864878 w 864878"/>
                <a:gd name="connsiteY2" fmla="*/ 832051 h 832051"/>
                <a:gd name="connsiteX3" fmla="*/ 0 w 864878"/>
                <a:gd name="connsiteY3" fmla="*/ 832051 h 832051"/>
                <a:gd name="connsiteX0" fmla="*/ 0 w 781057"/>
                <a:gd name="connsiteY0" fmla="*/ 832051 h 839674"/>
                <a:gd name="connsiteX1" fmla="*/ 0 w 781057"/>
                <a:gd name="connsiteY1" fmla="*/ 0 h 839674"/>
                <a:gd name="connsiteX2" fmla="*/ 781057 w 781057"/>
                <a:gd name="connsiteY2" fmla="*/ 839674 h 839674"/>
                <a:gd name="connsiteX3" fmla="*/ 0 w 781057"/>
                <a:gd name="connsiteY3" fmla="*/ 832051 h 839674"/>
                <a:gd name="connsiteX0" fmla="*/ 0 w 781056"/>
                <a:gd name="connsiteY0" fmla="*/ 832051 h 832051"/>
                <a:gd name="connsiteX1" fmla="*/ 0 w 781056"/>
                <a:gd name="connsiteY1" fmla="*/ 0 h 832051"/>
                <a:gd name="connsiteX2" fmla="*/ 781056 w 781056"/>
                <a:gd name="connsiteY2" fmla="*/ 824437 h 832051"/>
                <a:gd name="connsiteX3" fmla="*/ 0 w 781056"/>
                <a:gd name="connsiteY3" fmla="*/ 832051 h 832051"/>
                <a:gd name="connsiteX0" fmla="*/ 0 w 765815"/>
                <a:gd name="connsiteY0" fmla="*/ 832051 h 832060"/>
                <a:gd name="connsiteX1" fmla="*/ 0 w 765815"/>
                <a:gd name="connsiteY1" fmla="*/ 0 h 832060"/>
                <a:gd name="connsiteX2" fmla="*/ 765815 w 765815"/>
                <a:gd name="connsiteY2" fmla="*/ 832060 h 832060"/>
                <a:gd name="connsiteX3" fmla="*/ 0 w 765815"/>
                <a:gd name="connsiteY3" fmla="*/ 832051 h 832060"/>
                <a:gd name="connsiteX0" fmla="*/ 0 w 770577"/>
                <a:gd name="connsiteY0" fmla="*/ 832051 h 832063"/>
                <a:gd name="connsiteX1" fmla="*/ 0 w 770577"/>
                <a:gd name="connsiteY1" fmla="*/ 0 h 832063"/>
                <a:gd name="connsiteX2" fmla="*/ 770577 w 770577"/>
                <a:gd name="connsiteY2" fmla="*/ 832063 h 832063"/>
                <a:gd name="connsiteX3" fmla="*/ 0 w 770577"/>
                <a:gd name="connsiteY3" fmla="*/ 832051 h 832063"/>
                <a:gd name="connsiteX0" fmla="*/ 0 w 785817"/>
                <a:gd name="connsiteY0" fmla="*/ 832051 h 832063"/>
                <a:gd name="connsiteX1" fmla="*/ 0 w 785817"/>
                <a:gd name="connsiteY1" fmla="*/ 0 h 832063"/>
                <a:gd name="connsiteX2" fmla="*/ 785817 w 785817"/>
                <a:gd name="connsiteY2" fmla="*/ 832063 h 832063"/>
                <a:gd name="connsiteX3" fmla="*/ 0 w 785817"/>
                <a:gd name="connsiteY3" fmla="*/ 832051 h 832063"/>
                <a:gd name="connsiteX0" fmla="*/ 0 w 793437"/>
                <a:gd name="connsiteY0" fmla="*/ 832051 h 832063"/>
                <a:gd name="connsiteX1" fmla="*/ 0 w 793437"/>
                <a:gd name="connsiteY1" fmla="*/ 0 h 832063"/>
                <a:gd name="connsiteX2" fmla="*/ 793437 w 793437"/>
                <a:gd name="connsiteY2" fmla="*/ 832063 h 832063"/>
                <a:gd name="connsiteX3" fmla="*/ 0 w 793437"/>
                <a:gd name="connsiteY3" fmla="*/ 832051 h 832063"/>
                <a:gd name="connsiteX0" fmla="*/ 0 w 793437"/>
                <a:gd name="connsiteY0" fmla="*/ 832051 h 832063"/>
                <a:gd name="connsiteX1" fmla="*/ 0 w 793437"/>
                <a:gd name="connsiteY1" fmla="*/ 0 h 832063"/>
                <a:gd name="connsiteX2" fmla="*/ 793437 w 793437"/>
                <a:gd name="connsiteY2" fmla="*/ 832063 h 832063"/>
                <a:gd name="connsiteX3" fmla="*/ 0 w 793437"/>
                <a:gd name="connsiteY3" fmla="*/ 832051 h 832063"/>
              </a:gdLst>
              <a:ahLst/>
              <a:cxnLst>
                <a:cxn ang="0">
                  <a:pos x="connsiteX0" y="connsiteY0"/>
                </a:cxn>
                <a:cxn ang="0">
                  <a:pos x="connsiteX1" y="connsiteY1"/>
                </a:cxn>
                <a:cxn ang="0">
                  <a:pos x="connsiteX2" y="connsiteY2"/>
                </a:cxn>
                <a:cxn ang="0">
                  <a:pos x="connsiteX3" y="connsiteY3"/>
                </a:cxn>
              </a:cxnLst>
              <a:rect l="l" t="t" r="r" b="b"/>
              <a:pathLst>
                <a:path w="793437" h="832063">
                  <a:moveTo>
                    <a:pt x="0" y="832051"/>
                  </a:moveTo>
                  <a:lnTo>
                    <a:pt x="0" y="0"/>
                  </a:lnTo>
                  <a:lnTo>
                    <a:pt x="793437" y="832063"/>
                  </a:lnTo>
                  <a:lnTo>
                    <a:pt x="0" y="832051"/>
                  </a:lnTo>
                  <a:close/>
                </a:path>
              </a:pathLst>
            </a:custGeom>
            <a:solidFill>
              <a:schemeClr val="accent6">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endParaRPr/>
            </a:p>
          </p:txBody>
        </p:sp>
        <p:sp>
          <p:nvSpPr>
            <p:cNvPr id="49" name="Right Triangle 48">
              <a:extLst>
                <a:ext uri="{FF2B5EF4-FFF2-40B4-BE49-F238E27FC236}">
                  <a16:creationId xmlns:a16="http://schemas.microsoft.com/office/drawing/2014/main" id="{36442F45-2B0B-46E6-B7B3-DA257FAE3D87}"/>
                </a:ext>
              </a:extLst>
            </p:cNvPr>
            <p:cNvSpPr/>
            <p:nvPr userDrawn="1"/>
          </p:nvSpPr>
          <p:spPr>
            <a:xfrm rot="5400000" flipH="1" flipV="1">
              <a:off x="11390693" y="1831398"/>
              <a:ext cx="770577" cy="832063"/>
            </a:xfrm>
            <a:custGeom>
              <a:avLst/>
              <a:gdLst>
                <a:gd name="connsiteX0" fmla="*/ 0 w 864878"/>
                <a:gd name="connsiteY0" fmla="*/ 832051 h 832051"/>
                <a:gd name="connsiteX1" fmla="*/ 0 w 864878"/>
                <a:gd name="connsiteY1" fmla="*/ 0 h 832051"/>
                <a:gd name="connsiteX2" fmla="*/ 864878 w 864878"/>
                <a:gd name="connsiteY2" fmla="*/ 832051 h 832051"/>
                <a:gd name="connsiteX3" fmla="*/ 0 w 864878"/>
                <a:gd name="connsiteY3" fmla="*/ 832051 h 832051"/>
                <a:gd name="connsiteX0" fmla="*/ 0 w 781057"/>
                <a:gd name="connsiteY0" fmla="*/ 832051 h 839674"/>
                <a:gd name="connsiteX1" fmla="*/ 0 w 781057"/>
                <a:gd name="connsiteY1" fmla="*/ 0 h 839674"/>
                <a:gd name="connsiteX2" fmla="*/ 781057 w 781057"/>
                <a:gd name="connsiteY2" fmla="*/ 839674 h 839674"/>
                <a:gd name="connsiteX3" fmla="*/ 0 w 781057"/>
                <a:gd name="connsiteY3" fmla="*/ 832051 h 839674"/>
                <a:gd name="connsiteX0" fmla="*/ 0 w 781056"/>
                <a:gd name="connsiteY0" fmla="*/ 832051 h 832051"/>
                <a:gd name="connsiteX1" fmla="*/ 0 w 781056"/>
                <a:gd name="connsiteY1" fmla="*/ 0 h 832051"/>
                <a:gd name="connsiteX2" fmla="*/ 781056 w 781056"/>
                <a:gd name="connsiteY2" fmla="*/ 824437 h 832051"/>
                <a:gd name="connsiteX3" fmla="*/ 0 w 781056"/>
                <a:gd name="connsiteY3" fmla="*/ 832051 h 832051"/>
                <a:gd name="connsiteX0" fmla="*/ 0 w 765815"/>
                <a:gd name="connsiteY0" fmla="*/ 832051 h 832060"/>
                <a:gd name="connsiteX1" fmla="*/ 0 w 765815"/>
                <a:gd name="connsiteY1" fmla="*/ 0 h 832060"/>
                <a:gd name="connsiteX2" fmla="*/ 765815 w 765815"/>
                <a:gd name="connsiteY2" fmla="*/ 832060 h 832060"/>
                <a:gd name="connsiteX3" fmla="*/ 0 w 765815"/>
                <a:gd name="connsiteY3" fmla="*/ 832051 h 832060"/>
                <a:gd name="connsiteX0" fmla="*/ 0 w 770577"/>
                <a:gd name="connsiteY0" fmla="*/ 832051 h 832063"/>
                <a:gd name="connsiteX1" fmla="*/ 0 w 770577"/>
                <a:gd name="connsiteY1" fmla="*/ 0 h 832063"/>
                <a:gd name="connsiteX2" fmla="*/ 770577 w 770577"/>
                <a:gd name="connsiteY2" fmla="*/ 832063 h 832063"/>
                <a:gd name="connsiteX3" fmla="*/ 0 w 770577"/>
                <a:gd name="connsiteY3" fmla="*/ 832051 h 832063"/>
              </a:gdLst>
              <a:ahLst/>
              <a:cxnLst>
                <a:cxn ang="0">
                  <a:pos x="connsiteX0" y="connsiteY0"/>
                </a:cxn>
                <a:cxn ang="0">
                  <a:pos x="connsiteX1" y="connsiteY1"/>
                </a:cxn>
                <a:cxn ang="0">
                  <a:pos x="connsiteX2" y="connsiteY2"/>
                </a:cxn>
                <a:cxn ang="0">
                  <a:pos x="connsiteX3" y="connsiteY3"/>
                </a:cxn>
              </a:cxnLst>
              <a:rect l="l" t="t" r="r" b="b"/>
              <a:pathLst>
                <a:path w="770577" h="832063">
                  <a:moveTo>
                    <a:pt x="0" y="832051"/>
                  </a:moveTo>
                  <a:lnTo>
                    <a:pt x="0" y="0"/>
                  </a:lnTo>
                  <a:lnTo>
                    <a:pt x="770577" y="832063"/>
                  </a:lnTo>
                  <a:lnTo>
                    <a:pt x="0" y="832051"/>
                  </a:lnTo>
                  <a:close/>
                </a:path>
              </a:pathLst>
            </a:custGeom>
            <a:solidFill>
              <a:schemeClr val="accent6">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endParaRPr/>
            </a:p>
          </p:txBody>
        </p:sp>
        <p:sp>
          <p:nvSpPr>
            <p:cNvPr id="32" name="Freeform: Shape 31">
              <a:extLst>
                <a:ext uri="{FF2B5EF4-FFF2-40B4-BE49-F238E27FC236}">
                  <a16:creationId xmlns:a16="http://schemas.microsoft.com/office/drawing/2014/main" id="{6C56268D-4515-4735-A13D-9342927B1D01}"/>
                </a:ext>
              </a:extLst>
            </p:cNvPr>
            <p:cNvSpPr/>
            <p:nvPr userDrawn="1"/>
          </p:nvSpPr>
          <p:spPr>
            <a:xfrm rot="2746799" flipH="1">
              <a:off x="9411722" y="428608"/>
              <a:ext cx="234135" cy="7667386"/>
            </a:xfrm>
            <a:custGeom>
              <a:avLst/>
              <a:gdLst>
                <a:gd name="connsiteX0" fmla="*/ 234135 w 234135"/>
                <a:gd name="connsiteY0" fmla="*/ 0 h 7667386"/>
                <a:gd name="connsiteX1" fmla="*/ 0 w 234135"/>
                <a:gd name="connsiteY1" fmla="*/ 227845 h 7667386"/>
                <a:gd name="connsiteX2" fmla="*/ 0 w 234135"/>
                <a:gd name="connsiteY2" fmla="*/ 7426788 h 7667386"/>
                <a:gd name="connsiteX3" fmla="*/ 234135 w 234135"/>
                <a:gd name="connsiteY3" fmla="*/ 7667386 h 7667386"/>
              </a:gdLst>
              <a:ahLst/>
              <a:cxnLst>
                <a:cxn ang="0">
                  <a:pos x="connsiteX0" y="connsiteY0"/>
                </a:cxn>
                <a:cxn ang="0">
                  <a:pos x="connsiteX1" y="connsiteY1"/>
                </a:cxn>
                <a:cxn ang="0">
                  <a:pos x="connsiteX2" y="connsiteY2"/>
                </a:cxn>
                <a:cxn ang="0">
                  <a:pos x="connsiteX3" y="connsiteY3"/>
                </a:cxn>
              </a:cxnLst>
              <a:rect l="l" t="t" r="r" b="b"/>
              <a:pathLst>
                <a:path w="234135" h="7667386">
                  <a:moveTo>
                    <a:pt x="234135" y="0"/>
                  </a:moveTo>
                  <a:lnTo>
                    <a:pt x="0" y="227845"/>
                  </a:lnTo>
                  <a:lnTo>
                    <a:pt x="0" y="7426788"/>
                  </a:lnTo>
                  <a:lnTo>
                    <a:pt x="234135" y="7667386"/>
                  </a:lnTo>
                  <a:close/>
                </a:path>
              </a:pathLst>
            </a:custGeom>
            <a:solidFill>
              <a:schemeClr val="accent2">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gn="ctr"/>
              <a:endParaRPr/>
            </a:p>
          </p:txBody>
        </p:sp>
      </p:grpSp>
      <p:sp>
        <p:nvSpPr>
          <p:cNvPr id="4" name="Date Placeholder 3">
            <a:extLst>
              <a:ext uri="{FF2B5EF4-FFF2-40B4-BE49-F238E27FC236}">
                <a16:creationId xmlns:a16="http://schemas.microsoft.com/office/drawing/2014/main" id="{B7BE2C5B-BBFA-4F18-9678-1E05C657BAD5}"/>
              </a:ext>
            </a:extLst>
          </p:cNvPr>
          <p:cNvSpPr>
            <a:spLocks noGrp="1"/>
          </p:cNvSpPr>
          <p:nvPr userDrawn="1">
            <p:ph type="dt" sz="half" idx="10"/>
          </p:nvPr>
        </p:nvSpPr>
        <p:spPr>
          <a:xfrm>
            <a:off x="228600" y="7108825"/>
            <a:ext cx="2743200" cy="365125"/>
          </a:xfrm>
        </p:spPr>
        <p:txBody>
          <a:bodyPr/>
          <a:lstStyle/>
          <a:p>
            <a:fld id="{4B3D79BB-02F3-4180-8D63-DBD44EB191DA}" type="datetime1">
              <a:rPr lang="en-US" smtClean="0"/>
              <a:t>7/14/2023</a:t>
            </a:fld>
            <a:endParaRPr lang="en-US"/>
          </a:p>
        </p:txBody>
      </p:sp>
      <p:sp>
        <p:nvSpPr>
          <p:cNvPr id="12" name="Footer Placeholder 11">
            <a:extLst>
              <a:ext uri="{FF2B5EF4-FFF2-40B4-BE49-F238E27FC236}">
                <a16:creationId xmlns:a16="http://schemas.microsoft.com/office/drawing/2014/main" id="{86C92150-72E0-45BF-A977-FFF9CD3B5D63}"/>
              </a:ext>
            </a:extLst>
          </p:cNvPr>
          <p:cNvSpPr>
            <a:spLocks noGrp="1"/>
          </p:cNvSpPr>
          <p:nvPr userDrawn="1">
            <p:ph type="ftr" sz="quarter" idx="13"/>
          </p:nvPr>
        </p:nvSpPr>
        <p:spPr/>
        <p:txBody>
          <a:bodyPr/>
          <a:lstStyle>
            <a:lvl1pPr>
              <a:defRPr>
                <a:solidFill>
                  <a:schemeClr val="accent3"/>
                </a:solidFill>
              </a:defRPr>
            </a:lvl1pPr>
          </a:lstStyle>
          <a:p>
            <a:pPr algn="l"/>
            <a:r>
              <a:t>© The TRACOM Corporation. All Rights Reserved.</a:t>
            </a:r>
          </a:p>
        </p:txBody>
      </p:sp>
      <p:sp>
        <p:nvSpPr>
          <p:cNvPr id="2" name="Title 1">
            <a:extLst>
              <a:ext uri="{FF2B5EF4-FFF2-40B4-BE49-F238E27FC236}">
                <a16:creationId xmlns:a16="http://schemas.microsoft.com/office/drawing/2014/main" id="{BE89F4C0-8DDF-4C60-964E-B2BD46D1FF66}"/>
              </a:ext>
            </a:extLst>
          </p:cNvPr>
          <p:cNvSpPr>
            <a:spLocks noGrp="1"/>
          </p:cNvSpPr>
          <p:nvPr userDrawn="1">
            <p:ph type="ctrTitle" hasCustomPrompt="1"/>
          </p:nvPr>
        </p:nvSpPr>
        <p:spPr>
          <a:xfrm>
            <a:off x="1181099" y="2316162"/>
            <a:ext cx="6838951" cy="1557337"/>
          </a:xfrm>
        </p:spPr>
        <p:txBody>
          <a:bodyPr anchor="b">
            <a:noAutofit/>
          </a:bodyPr>
          <a:lstStyle>
            <a:lvl1pPr algn="l">
              <a:defRPr sz="4400">
                <a:solidFill>
                  <a:schemeClr val="accent6"/>
                </a:solidFill>
              </a:defRPr>
            </a:lvl1pPr>
          </a:lstStyle>
          <a:p>
            <a:r>
              <a:t>Type Insightful Title in Initial Caps | Max 3 Lines</a:t>
            </a:r>
          </a:p>
        </p:txBody>
      </p:sp>
      <p:sp>
        <p:nvSpPr>
          <p:cNvPr id="3" name="Subtitle 2">
            <a:extLst>
              <a:ext uri="{FF2B5EF4-FFF2-40B4-BE49-F238E27FC236}">
                <a16:creationId xmlns:a16="http://schemas.microsoft.com/office/drawing/2014/main" id="{48F7D5EB-1EA3-45BE-98AF-0AF417120597}"/>
              </a:ext>
            </a:extLst>
          </p:cNvPr>
          <p:cNvSpPr>
            <a:spLocks noGrp="1"/>
          </p:cNvSpPr>
          <p:nvPr userDrawn="1">
            <p:ph type="subTitle" idx="1" hasCustomPrompt="1"/>
          </p:nvPr>
        </p:nvSpPr>
        <p:spPr>
          <a:xfrm>
            <a:off x="1181099" y="4054929"/>
            <a:ext cx="6838951" cy="596973"/>
          </a:xfrm>
        </p:spPr>
        <p:txBody>
          <a:bodyPr/>
          <a:lstStyle>
            <a:lvl1pPr marL="0" indent="0" algn="l">
              <a:buNone/>
              <a:defRPr sz="2400">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t>Type Subhead in Initial Caps</a:t>
            </a:r>
          </a:p>
        </p:txBody>
      </p:sp>
      <p:sp>
        <p:nvSpPr>
          <p:cNvPr id="8" name="Text Placeholder 7">
            <a:extLst>
              <a:ext uri="{FF2B5EF4-FFF2-40B4-BE49-F238E27FC236}">
                <a16:creationId xmlns:a16="http://schemas.microsoft.com/office/drawing/2014/main" id="{21772494-B9F3-41DF-8619-B44E50D6F954}"/>
              </a:ext>
            </a:extLst>
          </p:cNvPr>
          <p:cNvSpPr>
            <a:spLocks noGrp="1"/>
          </p:cNvSpPr>
          <p:nvPr userDrawn="1">
            <p:ph type="body" sz="quarter" idx="14" hasCustomPrompt="1"/>
          </p:nvPr>
        </p:nvSpPr>
        <p:spPr>
          <a:xfrm>
            <a:off x="1181100" y="4732747"/>
            <a:ext cx="6838950" cy="777875"/>
          </a:xfrm>
        </p:spPr>
        <p:txBody>
          <a:bodyPr>
            <a:noAutofit/>
          </a:bodyPr>
          <a:lstStyle>
            <a:lvl1pPr>
              <a:defRPr sz="2000">
                <a:solidFill>
                  <a:schemeClr val="accent3"/>
                </a:solidFill>
              </a:defRPr>
            </a:lvl1pPr>
          </a:lstStyle>
          <a:p>
            <a:pPr lvl="0"/>
            <a:r>
              <a:t>Type Speaker Name | Title</a:t>
            </a:r>
          </a:p>
        </p:txBody>
      </p:sp>
      <p:sp>
        <p:nvSpPr>
          <p:cNvPr id="6" name="Slide Number Placeholder 5">
            <a:extLst>
              <a:ext uri="{FF2B5EF4-FFF2-40B4-BE49-F238E27FC236}">
                <a16:creationId xmlns:a16="http://schemas.microsoft.com/office/drawing/2014/main" id="{4D98D4B3-51C3-4807-89CD-A16D39B068E5}"/>
              </a:ext>
            </a:extLst>
          </p:cNvPr>
          <p:cNvSpPr>
            <a:spLocks noGrp="1"/>
          </p:cNvSpPr>
          <p:nvPr userDrawn="1">
            <p:ph type="sldNum" sz="quarter" idx="12"/>
          </p:nvPr>
        </p:nvSpPr>
        <p:spPr/>
        <p:txBody>
          <a:bodyPr/>
          <a:lstStyle>
            <a:lvl1pPr>
              <a:defRPr>
                <a:solidFill>
                  <a:schemeClr val="bg1"/>
                </a:solidFill>
              </a:defRPr>
            </a:lvl1pPr>
          </a:lstStyle>
          <a:p>
            <a:fld id="{1B1CF60C-C85D-47C0-8597-E3BF95F18FA3}" type="slidenum">
              <a:rPr lang="en-US" smtClean="0"/>
              <a:t>‹#›</a:t>
            </a:fld>
            <a:endParaRPr lang="en-US"/>
          </a:p>
        </p:txBody>
      </p:sp>
      <p:pic>
        <p:nvPicPr>
          <p:cNvPr id="5" name="Graphic 4">
            <a:extLst>
              <a:ext uri="{FF2B5EF4-FFF2-40B4-BE49-F238E27FC236}">
                <a16:creationId xmlns:a16="http://schemas.microsoft.com/office/drawing/2014/main" id="{C112623A-8A78-4CE6-BB9A-BAB60929B366}"/>
              </a:ext>
            </a:extLst>
          </p:cNvPr>
          <p:cNvPicPr>
            <a:picLocks noChangeAspect="1"/>
          </p:cNvPicPr>
          <p:nvPr userDrawn="1"/>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143000" y="953900"/>
            <a:ext cx="2286000" cy="570116"/>
          </a:xfrm>
          <a:prstGeom prst="rect">
            <a:avLst/>
          </a:prstGeom>
        </p:spPr>
      </p:pic>
    </p:spTree>
    <p:extLst>
      <p:ext uri="{BB962C8B-B14F-4D97-AF65-F5344CB8AC3E}">
        <p14:creationId xmlns:p14="http://schemas.microsoft.com/office/powerpoint/2010/main" val="125362202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p15="http://schemas.microsoft.com/office/powerpoint/2012/main" xmlns:asvg="http://schemas.microsoft.com/office/drawing/2016/SVG/main" xmlns:a14="http://schemas.microsoft.com/office/drawing/2010/main" xmlns:a16="http://schemas.microsoft.com/office/drawing/2014/main" xmlns="">
      <p:transition>
        <p:fade/>
      </p:transition>
    </mc:Fallback>
  </mc:AlternateContent>
  <p:extLst>
    <p:ext uri="{DCECCB84-F9BA-43D5-87BE-67443E8EF086}">
      <p15:sldGuideLst xmlns:p15="http://schemas.microsoft.com/office/powerpoint/2012/main">
        <p15:guide id="1" pos="72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08C2BF-4709-4FB1-AB1F-4D5A4019CAD4}"/>
              </a:ext>
            </a:extLst>
          </p:cNvPr>
          <p:cNvSpPr>
            <a:spLocks noGrp="1"/>
          </p:cNvSpPr>
          <p:nvPr>
            <p:ph type="title" hasCustomPrompt="1"/>
          </p:nvPr>
        </p:nvSpPr>
        <p:spPr>
          <a:xfrm>
            <a:off x="228600" y="228600"/>
            <a:ext cx="11734800" cy="1009650"/>
          </a:xfrm>
        </p:spPr>
        <p:txBody>
          <a:bodyPr/>
          <a:lstStyle/>
          <a:p>
            <a:r>
              <a:t>Type Insightful Headline in Initial Caps Max Two Lines</a:t>
            </a:r>
          </a:p>
        </p:txBody>
      </p:sp>
      <p:sp>
        <p:nvSpPr>
          <p:cNvPr id="3" name="Text Placeholder 2">
            <a:extLst>
              <a:ext uri="{FF2B5EF4-FFF2-40B4-BE49-F238E27FC236}">
                <a16:creationId xmlns:a16="http://schemas.microsoft.com/office/drawing/2014/main" id="{90963341-F381-4A32-8AEC-CD3C404D104A}"/>
              </a:ext>
            </a:extLst>
          </p:cNvPr>
          <p:cNvSpPr>
            <a:spLocks noGrp="1"/>
          </p:cNvSpPr>
          <p:nvPr>
            <p:ph type="body" idx="1" hasCustomPrompt="1"/>
          </p:nvPr>
        </p:nvSpPr>
        <p:spPr>
          <a:xfrm>
            <a:off x="228600" y="1391446"/>
            <a:ext cx="5824728" cy="823912"/>
          </a:xfrm>
        </p:spPr>
        <p:txBody>
          <a:bodyPr anchor="b"/>
          <a:lstStyle>
            <a:lvl1pPr marL="0" indent="0">
              <a:buNone/>
              <a:defRPr sz="24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t>Type subhead in sentence case</a:t>
            </a:r>
          </a:p>
        </p:txBody>
      </p:sp>
      <p:sp>
        <p:nvSpPr>
          <p:cNvPr id="4" name="Content Placeholder 3">
            <a:extLst>
              <a:ext uri="{FF2B5EF4-FFF2-40B4-BE49-F238E27FC236}">
                <a16:creationId xmlns:a16="http://schemas.microsoft.com/office/drawing/2014/main" id="{6296CE30-25D6-4D7E-A91F-7424BF9A575A}"/>
              </a:ext>
            </a:extLst>
          </p:cNvPr>
          <p:cNvSpPr>
            <a:spLocks noGrp="1"/>
          </p:cNvSpPr>
          <p:nvPr>
            <p:ph sz="half" idx="2" hasCustomPrompt="1"/>
          </p:nvPr>
        </p:nvSpPr>
        <p:spPr>
          <a:xfrm>
            <a:off x="228601" y="2316163"/>
            <a:ext cx="5824728" cy="3627437"/>
          </a:xfrm>
        </p:spPr>
        <p:txBody>
          <a:bodyPr/>
          <a:lstStyle/>
          <a:p>
            <a:pPr lvl="0"/>
            <a:r>
              <a:t>Start typing for paragraph formatting (no bullet point). To add bullet point, place cursor at front of sentence, then hit Tab</a:t>
            </a:r>
          </a:p>
          <a:p>
            <a:pPr lvl="1"/>
            <a:r>
              <a:t>Second level</a:t>
            </a:r>
          </a:p>
          <a:p>
            <a:pPr lvl="2"/>
            <a:r>
              <a:t>Third level</a:t>
            </a:r>
          </a:p>
          <a:p>
            <a:pPr lvl="3"/>
            <a:r>
              <a:t>Fourth level</a:t>
            </a:r>
          </a:p>
          <a:p>
            <a:pPr lvl="4"/>
            <a:r>
              <a:t>Fifth level</a:t>
            </a:r>
          </a:p>
        </p:txBody>
      </p:sp>
      <p:sp>
        <p:nvSpPr>
          <p:cNvPr id="5" name="Text Placeholder 4">
            <a:extLst>
              <a:ext uri="{FF2B5EF4-FFF2-40B4-BE49-F238E27FC236}">
                <a16:creationId xmlns:a16="http://schemas.microsoft.com/office/drawing/2014/main" id="{D04D7974-2F1F-4986-8619-316D715830E8}"/>
              </a:ext>
            </a:extLst>
          </p:cNvPr>
          <p:cNvSpPr>
            <a:spLocks noGrp="1"/>
          </p:cNvSpPr>
          <p:nvPr>
            <p:ph type="body" sz="quarter" idx="3" hasCustomPrompt="1"/>
          </p:nvPr>
        </p:nvSpPr>
        <p:spPr>
          <a:xfrm>
            <a:off x="6138672" y="1391446"/>
            <a:ext cx="5824728" cy="823912"/>
          </a:xfrm>
        </p:spPr>
        <p:txBody>
          <a:bodyPr anchor="b"/>
          <a:lstStyle>
            <a:lvl1pPr marL="0" indent="0">
              <a:buNone/>
              <a:defRPr sz="24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t>Type subhead in sentence case</a:t>
            </a:r>
          </a:p>
        </p:txBody>
      </p:sp>
      <p:sp>
        <p:nvSpPr>
          <p:cNvPr id="6" name="Content Placeholder 5">
            <a:extLst>
              <a:ext uri="{FF2B5EF4-FFF2-40B4-BE49-F238E27FC236}">
                <a16:creationId xmlns:a16="http://schemas.microsoft.com/office/drawing/2014/main" id="{6F7A7E2C-10F5-41CA-92BB-95C074F198F0}"/>
              </a:ext>
            </a:extLst>
          </p:cNvPr>
          <p:cNvSpPr>
            <a:spLocks noGrp="1"/>
          </p:cNvSpPr>
          <p:nvPr>
            <p:ph sz="quarter" idx="4" hasCustomPrompt="1"/>
          </p:nvPr>
        </p:nvSpPr>
        <p:spPr>
          <a:xfrm>
            <a:off x="6138672" y="2316163"/>
            <a:ext cx="5824728" cy="3627437"/>
          </a:xfrm>
        </p:spPr>
        <p:txBody>
          <a:bodyPr/>
          <a:lstStyle/>
          <a:p>
            <a:pPr lvl="0"/>
            <a:r>
              <a:t>Start typing for paragraph formatting (no bullet point). To add bullet point, place cursor at front of sentence, then hit Tab</a:t>
            </a:r>
          </a:p>
          <a:p>
            <a:pPr lvl="1"/>
            <a:r>
              <a:t>Second level</a:t>
            </a:r>
          </a:p>
          <a:p>
            <a:pPr lvl="2"/>
            <a:r>
              <a:t>Third level</a:t>
            </a:r>
          </a:p>
          <a:p>
            <a:pPr lvl="3"/>
            <a:r>
              <a:t>Fourth level</a:t>
            </a:r>
          </a:p>
          <a:p>
            <a:pPr lvl="4"/>
            <a:r>
              <a:t>Fifth level</a:t>
            </a:r>
          </a:p>
        </p:txBody>
      </p:sp>
      <p:sp>
        <p:nvSpPr>
          <p:cNvPr id="7" name="Date Placeholder 6">
            <a:extLst>
              <a:ext uri="{FF2B5EF4-FFF2-40B4-BE49-F238E27FC236}">
                <a16:creationId xmlns:a16="http://schemas.microsoft.com/office/drawing/2014/main" id="{CE78EE75-4D5B-425B-AD63-696DC40F10E7}"/>
              </a:ext>
            </a:extLst>
          </p:cNvPr>
          <p:cNvSpPr>
            <a:spLocks noGrp="1"/>
          </p:cNvSpPr>
          <p:nvPr>
            <p:ph type="dt" sz="half" idx="10"/>
          </p:nvPr>
        </p:nvSpPr>
        <p:spPr/>
        <p:txBody>
          <a:bodyPr/>
          <a:lstStyle/>
          <a:p>
            <a:fld id="{67980929-DE9E-4EDD-92FA-BF1102567106}" type="datetime1">
              <a:rPr lang="en-US" smtClean="0"/>
              <a:t>7/14/2023</a:t>
            </a:fld>
            <a:endParaRPr lang="en-US"/>
          </a:p>
        </p:txBody>
      </p:sp>
      <p:sp>
        <p:nvSpPr>
          <p:cNvPr id="9" name="Slide Number Placeholder 8">
            <a:extLst>
              <a:ext uri="{FF2B5EF4-FFF2-40B4-BE49-F238E27FC236}">
                <a16:creationId xmlns:a16="http://schemas.microsoft.com/office/drawing/2014/main" id="{B6E72C7B-66CD-41E1-A65D-9C8C2C06A5BF}"/>
              </a:ext>
            </a:extLst>
          </p:cNvPr>
          <p:cNvSpPr>
            <a:spLocks noGrp="1"/>
          </p:cNvSpPr>
          <p:nvPr>
            <p:ph type="sldNum" sz="quarter" idx="12"/>
          </p:nvPr>
        </p:nvSpPr>
        <p:spPr/>
        <p:txBody>
          <a:bodyPr/>
          <a:lstStyle/>
          <a:p>
            <a:fld id="{1B1CF60C-C85D-47C0-8597-E3BF95F18FA3}" type="slidenum">
              <a:rPr lang="en-US" smtClean="0"/>
              <a:t>‹#›</a:t>
            </a:fld>
            <a:endParaRPr lang="en-US"/>
          </a:p>
        </p:txBody>
      </p:sp>
      <p:sp>
        <p:nvSpPr>
          <p:cNvPr id="10" name="Footer Placeholder 9">
            <a:extLst>
              <a:ext uri="{FF2B5EF4-FFF2-40B4-BE49-F238E27FC236}">
                <a16:creationId xmlns:a16="http://schemas.microsoft.com/office/drawing/2014/main" id="{4778ABD3-D414-488E-9451-B3722A1DD0C1}"/>
              </a:ext>
            </a:extLst>
          </p:cNvPr>
          <p:cNvSpPr>
            <a:spLocks noGrp="1"/>
          </p:cNvSpPr>
          <p:nvPr>
            <p:ph type="ftr" sz="quarter" idx="13"/>
          </p:nvPr>
        </p:nvSpPr>
        <p:spPr/>
        <p:txBody>
          <a:bodyPr/>
          <a:lstStyle/>
          <a:p>
            <a:pPr algn="l"/>
            <a:r>
              <a:t>© The TRACOM Corporation. All Rights Reserved.</a:t>
            </a:r>
          </a:p>
        </p:txBody>
      </p:sp>
      <p:sp>
        <p:nvSpPr>
          <p:cNvPr id="11" name="Text Placeholder 7">
            <a:extLst>
              <a:ext uri="{FF2B5EF4-FFF2-40B4-BE49-F238E27FC236}">
                <a16:creationId xmlns:a16="http://schemas.microsoft.com/office/drawing/2014/main" id="{9E23AE4D-114E-4AD7-ADCC-B4A84BA224B9}"/>
              </a:ext>
            </a:extLst>
          </p:cNvPr>
          <p:cNvSpPr>
            <a:spLocks noGrp="1"/>
          </p:cNvSpPr>
          <p:nvPr>
            <p:ph type="body" sz="quarter" idx="14" hasCustomPrompt="1"/>
          </p:nvPr>
        </p:nvSpPr>
        <p:spPr>
          <a:xfrm>
            <a:off x="228600" y="6019800"/>
            <a:ext cx="11734800" cy="381000"/>
          </a:xfrm>
        </p:spPr>
        <p:txBody>
          <a:bodyPr anchor="b"/>
          <a:lstStyle>
            <a:lvl1pPr>
              <a:lnSpc>
                <a:spcPct val="85000"/>
              </a:lnSpc>
              <a:spcBef>
                <a:spcPts val="0"/>
              </a:spcBef>
              <a:spcAft>
                <a:spcPts val="0"/>
              </a:spcAft>
              <a:defRPr sz="1000">
                <a:solidFill>
                  <a:srgbClr val="898989"/>
                </a:solidFill>
              </a:defRPr>
            </a:lvl1pPr>
            <a:lvl2pPr marL="0" indent="0">
              <a:buNone/>
            </a:lvl2pPr>
          </a:lstStyle>
          <a:p>
            <a:pPr lvl="0"/>
            <a:r>
              <a:t>Footer / Source</a:t>
            </a:r>
          </a:p>
        </p:txBody>
      </p:sp>
    </p:spTree>
    <p:extLst>
      <p:ext uri="{BB962C8B-B14F-4D97-AF65-F5344CB8AC3E}">
        <p14:creationId xmlns:p14="http://schemas.microsoft.com/office/powerpoint/2010/main" val="51848731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16="http://schemas.microsoft.com/office/drawing/2014/main" xmlns="">
      <p:transition>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0F181B-D94D-4CEF-989D-D4540E8FFBAE}"/>
              </a:ext>
            </a:extLst>
          </p:cNvPr>
          <p:cNvSpPr>
            <a:spLocks noGrp="1"/>
          </p:cNvSpPr>
          <p:nvPr>
            <p:ph type="title" hasCustomPrompt="1"/>
          </p:nvPr>
        </p:nvSpPr>
        <p:spPr/>
        <p:txBody>
          <a:bodyPr/>
          <a:lstStyle/>
          <a:p>
            <a:r>
              <a:t>Type Insightful Headline in Initial Caps Max Two Lines</a:t>
            </a:r>
          </a:p>
        </p:txBody>
      </p:sp>
      <p:sp>
        <p:nvSpPr>
          <p:cNvPr id="3" name="Date Placeholder 2">
            <a:extLst>
              <a:ext uri="{FF2B5EF4-FFF2-40B4-BE49-F238E27FC236}">
                <a16:creationId xmlns:a16="http://schemas.microsoft.com/office/drawing/2014/main" id="{A0DAF97B-A058-4753-864E-AC4A84F25C64}"/>
              </a:ext>
            </a:extLst>
          </p:cNvPr>
          <p:cNvSpPr>
            <a:spLocks noGrp="1"/>
          </p:cNvSpPr>
          <p:nvPr>
            <p:ph type="dt" sz="half" idx="10"/>
          </p:nvPr>
        </p:nvSpPr>
        <p:spPr/>
        <p:txBody>
          <a:bodyPr/>
          <a:lstStyle/>
          <a:p>
            <a:fld id="{E5133F70-7845-4C15-9CA3-AE9ADA1F70AC}" type="datetime1">
              <a:rPr lang="en-US" smtClean="0"/>
              <a:t>7/14/2023</a:t>
            </a:fld>
            <a:endParaRPr lang="en-US"/>
          </a:p>
        </p:txBody>
      </p:sp>
      <p:sp>
        <p:nvSpPr>
          <p:cNvPr id="5" name="Slide Number Placeholder 4">
            <a:extLst>
              <a:ext uri="{FF2B5EF4-FFF2-40B4-BE49-F238E27FC236}">
                <a16:creationId xmlns:a16="http://schemas.microsoft.com/office/drawing/2014/main" id="{DCC60CAB-DD92-41CF-A49C-2169BBC8E342}"/>
              </a:ext>
            </a:extLst>
          </p:cNvPr>
          <p:cNvSpPr>
            <a:spLocks noGrp="1"/>
          </p:cNvSpPr>
          <p:nvPr>
            <p:ph type="sldNum" sz="quarter" idx="12"/>
          </p:nvPr>
        </p:nvSpPr>
        <p:spPr/>
        <p:txBody>
          <a:bodyPr/>
          <a:lstStyle/>
          <a:p>
            <a:fld id="{1B1CF60C-C85D-47C0-8597-E3BF95F18FA3}" type="slidenum">
              <a:rPr lang="en-US" smtClean="0"/>
              <a:t>‹#›</a:t>
            </a:fld>
            <a:endParaRPr lang="en-US"/>
          </a:p>
        </p:txBody>
      </p:sp>
      <p:sp>
        <p:nvSpPr>
          <p:cNvPr id="6" name="Footer Placeholder 5">
            <a:extLst>
              <a:ext uri="{FF2B5EF4-FFF2-40B4-BE49-F238E27FC236}">
                <a16:creationId xmlns:a16="http://schemas.microsoft.com/office/drawing/2014/main" id="{9E16D8E5-4F7D-43C6-A355-C6C1F984F9CF}"/>
              </a:ext>
            </a:extLst>
          </p:cNvPr>
          <p:cNvSpPr>
            <a:spLocks noGrp="1"/>
          </p:cNvSpPr>
          <p:nvPr>
            <p:ph type="ftr" sz="quarter" idx="13"/>
          </p:nvPr>
        </p:nvSpPr>
        <p:spPr/>
        <p:txBody>
          <a:bodyPr/>
          <a:lstStyle/>
          <a:p>
            <a:pPr algn="l"/>
            <a:r>
              <a:t>© The TRACOM Corporation. All Rights Reserved.</a:t>
            </a:r>
          </a:p>
        </p:txBody>
      </p:sp>
      <p:sp>
        <p:nvSpPr>
          <p:cNvPr id="7" name="Text Placeholder 7">
            <a:extLst>
              <a:ext uri="{FF2B5EF4-FFF2-40B4-BE49-F238E27FC236}">
                <a16:creationId xmlns:a16="http://schemas.microsoft.com/office/drawing/2014/main" id="{49A64109-E1F1-4A58-8BD0-E9DAD941C0A3}"/>
              </a:ext>
            </a:extLst>
          </p:cNvPr>
          <p:cNvSpPr>
            <a:spLocks noGrp="1"/>
          </p:cNvSpPr>
          <p:nvPr>
            <p:ph type="body" sz="quarter" idx="14" hasCustomPrompt="1"/>
          </p:nvPr>
        </p:nvSpPr>
        <p:spPr>
          <a:xfrm>
            <a:off x="228600" y="1320800"/>
            <a:ext cx="11734800" cy="903288"/>
          </a:xfrm>
        </p:spPr>
        <p:txBody>
          <a:bodyPr/>
          <a:lstStyle>
            <a:lvl1pPr>
              <a:defRPr sz="2400">
                <a:solidFill>
                  <a:schemeClr val="accent2"/>
                </a:solidFill>
              </a:defRPr>
            </a:lvl1pPr>
            <a:lvl2pPr marL="0" indent="0">
              <a:buNone/>
            </a:lvl2pPr>
          </a:lstStyle>
          <a:p>
            <a:pPr lvl="0"/>
            <a:r>
              <a:t>Type subhead in sentence case I Align to bottom of placeholder if desired</a:t>
            </a:r>
          </a:p>
        </p:txBody>
      </p:sp>
      <p:sp>
        <p:nvSpPr>
          <p:cNvPr id="8" name="Text Placeholder 7">
            <a:extLst>
              <a:ext uri="{FF2B5EF4-FFF2-40B4-BE49-F238E27FC236}">
                <a16:creationId xmlns:a16="http://schemas.microsoft.com/office/drawing/2014/main" id="{63438D91-9EB1-491B-8E4E-9CF49C8E2396}"/>
              </a:ext>
            </a:extLst>
          </p:cNvPr>
          <p:cNvSpPr>
            <a:spLocks noGrp="1"/>
          </p:cNvSpPr>
          <p:nvPr>
            <p:ph type="body" sz="quarter" idx="15" hasCustomPrompt="1"/>
          </p:nvPr>
        </p:nvSpPr>
        <p:spPr>
          <a:xfrm>
            <a:off x="228600" y="6019800"/>
            <a:ext cx="11734800" cy="381000"/>
          </a:xfrm>
        </p:spPr>
        <p:txBody>
          <a:bodyPr anchor="b"/>
          <a:lstStyle>
            <a:lvl1pPr>
              <a:lnSpc>
                <a:spcPct val="85000"/>
              </a:lnSpc>
              <a:spcBef>
                <a:spcPts val="0"/>
              </a:spcBef>
              <a:spcAft>
                <a:spcPts val="0"/>
              </a:spcAft>
              <a:defRPr sz="1000">
                <a:solidFill>
                  <a:srgbClr val="898989"/>
                </a:solidFill>
              </a:defRPr>
            </a:lvl1pPr>
            <a:lvl2pPr marL="0" indent="0">
              <a:buNone/>
            </a:lvl2pPr>
          </a:lstStyle>
          <a:p>
            <a:pPr lvl="0"/>
            <a:r>
              <a:t>Footer / Source</a:t>
            </a:r>
          </a:p>
        </p:txBody>
      </p:sp>
    </p:spTree>
    <p:extLst>
      <p:ext uri="{BB962C8B-B14F-4D97-AF65-F5344CB8AC3E}">
        <p14:creationId xmlns:p14="http://schemas.microsoft.com/office/powerpoint/2010/main" val="302631859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16="http://schemas.microsoft.com/office/drawing/2014/main" xmlns="">
      <p:transition>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D53D374-DEC0-4B09-AA4C-79BD56848E97}"/>
              </a:ext>
            </a:extLst>
          </p:cNvPr>
          <p:cNvSpPr>
            <a:spLocks noGrp="1"/>
          </p:cNvSpPr>
          <p:nvPr>
            <p:ph type="dt" sz="half" idx="10"/>
          </p:nvPr>
        </p:nvSpPr>
        <p:spPr/>
        <p:txBody>
          <a:bodyPr/>
          <a:lstStyle/>
          <a:p>
            <a:fld id="{4A7E8167-9D68-4679-8A05-3AED3A495F29}" type="datetime1">
              <a:rPr lang="en-US" smtClean="0"/>
              <a:t>7/14/2023</a:t>
            </a:fld>
            <a:endParaRPr lang="en-US"/>
          </a:p>
        </p:txBody>
      </p:sp>
      <p:sp>
        <p:nvSpPr>
          <p:cNvPr id="4" name="Slide Number Placeholder 3">
            <a:extLst>
              <a:ext uri="{FF2B5EF4-FFF2-40B4-BE49-F238E27FC236}">
                <a16:creationId xmlns:a16="http://schemas.microsoft.com/office/drawing/2014/main" id="{AC72F167-DED3-40D1-AAC4-BFD8A1ADF017}"/>
              </a:ext>
            </a:extLst>
          </p:cNvPr>
          <p:cNvSpPr>
            <a:spLocks noGrp="1"/>
          </p:cNvSpPr>
          <p:nvPr>
            <p:ph type="sldNum" sz="quarter" idx="12"/>
          </p:nvPr>
        </p:nvSpPr>
        <p:spPr/>
        <p:txBody>
          <a:bodyPr/>
          <a:lstStyle/>
          <a:p>
            <a:fld id="{1B1CF60C-C85D-47C0-8597-E3BF95F18FA3}" type="slidenum">
              <a:rPr lang="en-US" smtClean="0"/>
              <a:t>‹#›</a:t>
            </a:fld>
            <a:endParaRPr lang="en-US"/>
          </a:p>
        </p:txBody>
      </p:sp>
      <p:sp>
        <p:nvSpPr>
          <p:cNvPr id="5" name="Footer Placeholder 4">
            <a:extLst>
              <a:ext uri="{FF2B5EF4-FFF2-40B4-BE49-F238E27FC236}">
                <a16:creationId xmlns:a16="http://schemas.microsoft.com/office/drawing/2014/main" id="{11FC1D8E-2400-4F0A-91B3-BA0B7924554A}"/>
              </a:ext>
            </a:extLst>
          </p:cNvPr>
          <p:cNvSpPr>
            <a:spLocks noGrp="1"/>
          </p:cNvSpPr>
          <p:nvPr>
            <p:ph type="ftr" sz="quarter" idx="13"/>
          </p:nvPr>
        </p:nvSpPr>
        <p:spPr/>
        <p:txBody>
          <a:bodyPr/>
          <a:lstStyle/>
          <a:p>
            <a:pPr algn="l"/>
            <a:r>
              <a:t>© The TRACOM Corporation. All Rights Reserved.</a:t>
            </a:r>
          </a:p>
        </p:txBody>
      </p:sp>
      <p:sp>
        <p:nvSpPr>
          <p:cNvPr id="6" name="Text Placeholder 7">
            <a:extLst>
              <a:ext uri="{FF2B5EF4-FFF2-40B4-BE49-F238E27FC236}">
                <a16:creationId xmlns:a16="http://schemas.microsoft.com/office/drawing/2014/main" id="{1F866A67-A47F-4ED3-BFA3-AA0F81BB15AF}"/>
              </a:ext>
            </a:extLst>
          </p:cNvPr>
          <p:cNvSpPr>
            <a:spLocks noGrp="1"/>
          </p:cNvSpPr>
          <p:nvPr>
            <p:ph type="body" sz="quarter" idx="14" hasCustomPrompt="1"/>
          </p:nvPr>
        </p:nvSpPr>
        <p:spPr>
          <a:xfrm>
            <a:off x="228600" y="6019800"/>
            <a:ext cx="11734800" cy="381000"/>
          </a:xfrm>
        </p:spPr>
        <p:txBody>
          <a:bodyPr anchor="b"/>
          <a:lstStyle>
            <a:lvl1pPr>
              <a:lnSpc>
                <a:spcPct val="85000"/>
              </a:lnSpc>
              <a:spcBef>
                <a:spcPts val="0"/>
              </a:spcBef>
              <a:spcAft>
                <a:spcPts val="0"/>
              </a:spcAft>
              <a:defRPr sz="1000">
                <a:solidFill>
                  <a:srgbClr val="898989"/>
                </a:solidFill>
              </a:defRPr>
            </a:lvl1pPr>
            <a:lvl2pPr marL="0" indent="0">
              <a:buNone/>
            </a:lvl2pPr>
          </a:lstStyle>
          <a:p>
            <a:pPr lvl="0"/>
            <a:r>
              <a:t>Footer / Source</a:t>
            </a:r>
          </a:p>
        </p:txBody>
      </p:sp>
    </p:spTree>
    <p:extLst>
      <p:ext uri="{BB962C8B-B14F-4D97-AF65-F5344CB8AC3E}">
        <p14:creationId xmlns:p14="http://schemas.microsoft.com/office/powerpoint/2010/main" val="279157331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16="http://schemas.microsoft.com/office/drawing/2014/main" xmlns="">
      <p:transition>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ALT. Title, Subhead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1B04ED-563E-4049-AEED-ECC79521FBDE}"/>
              </a:ext>
            </a:extLst>
          </p:cNvPr>
          <p:cNvSpPr>
            <a:spLocks noGrp="1"/>
          </p:cNvSpPr>
          <p:nvPr>
            <p:ph type="title" hasCustomPrompt="1"/>
          </p:nvPr>
        </p:nvSpPr>
        <p:spPr>
          <a:xfrm>
            <a:off x="228601" y="228600"/>
            <a:ext cx="3849688" cy="1995488"/>
          </a:xfrm>
        </p:spPr>
        <p:txBody>
          <a:bodyPr anchor="b"/>
          <a:lstStyle>
            <a:lvl1pPr>
              <a:defRPr sz="3200"/>
            </a:lvl1pPr>
          </a:lstStyle>
          <a:p>
            <a:r>
              <a:t>Type Insightful Headline in Initial Caps Max Two Lines</a:t>
            </a:r>
          </a:p>
        </p:txBody>
      </p:sp>
      <p:sp>
        <p:nvSpPr>
          <p:cNvPr id="3" name="Content Placeholder 2">
            <a:extLst>
              <a:ext uri="{FF2B5EF4-FFF2-40B4-BE49-F238E27FC236}">
                <a16:creationId xmlns:a16="http://schemas.microsoft.com/office/drawing/2014/main" id="{FE479805-8E6A-49D2-9995-9EA4DA1AB5C3}"/>
              </a:ext>
            </a:extLst>
          </p:cNvPr>
          <p:cNvSpPr>
            <a:spLocks noGrp="1"/>
          </p:cNvSpPr>
          <p:nvPr>
            <p:ph idx="1" hasCustomPrompt="1"/>
          </p:nvPr>
        </p:nvSpPr>
        <p:spPr>
          <a:xfrm>
            <a:off x="4170363" y="228601"/>
            <a:ext cx="7793037" cy="5715000"/>
          </a:xfrm>
        </p:spPr>
        <p:txBody>
          <a:bodyPr/>
          <a:lstStyle>
            <a:lvl1pPr>
              <a:defRPr sz="2200"/>
            </a:lvl1pPr>
            <a:lvl2pPr>
              <a:defRPr sz="2200"/>
            </a:lvl2pPr>
            <a:lvl3pPr>
              <a:defRPr sz="2000"/>
            </a:lvl3pPr>
            <a:lvl4pPr>
              <a:defRPr sz="2000"/>
            </a:lvl4pPr>
            <a:lvl5pPr>
              <a:defRPr sz="2000"/>
            </a:lvl5pPr>
            <a:lvl6pPr>
              <a:defRPr sz="2000"/>
            </a:lvl6pPr>
            <a:lvl7pPr>
              <a:defRPr sz="2000"/>
            </a:lvl7pPr>
            <a:lvl8pPr>
              <a:defRPr sz="2000"/>
            </a:lvl8pPr>
            <a:lvl9pPr>
              <a:defRPr sz="2000"/>
            </a:lvl9pPr>
          </a:lstStyle>
          <a:p>
            <a:pPr lvl="0"/>
            <a:r>
              <a:t>Start typing for paragraph formatting (no bullet point). To add bullet point, place cursor at front of sentence, then hit Tab</a:t>
            </a:r>
          </a:p>
          <a:p>
            <a:pPr lvl="1"/>
            <a:r>
              <a:t>Second level</a:t>
            </a:r>
          </a:p>
          <a:p>
            <a:pPr lvl="2"/>
            <a:r>
              <a:t>Third level</a:t>
            </a:r>
          </a:p>
          <a:p>
            <a:pPr lvl="3"/>
            <a:r>
              <a:t>Fourth level</a:t>
            </a:r>
          </a:p>
          <a:p>
            <a:pPr lvl="4"/>
            <a:r>
              <a:t>Fifth level</a:t>
            </a:r>
          </a:p>
        </p:txBody>
      </p:sp>
      <p:sp>
        <p:nvSpPr>
          <p:cNvPr id="4" name="Text Placeholder 3">
            <a:extLst>
              <a:ext uri="{FF2B5EF4-FFF2-40B4-BE49-F238E27FC236}">
                <a16:creationId xmlns:a16="http://schemas.microsoft.com/office/drawing/2014/main" id="{72B6DEA2-B2B4-4E81-B288-E495153B39AC}"/>
              </a:ext>
            </a:extLst>
          </p:cNvPr>
          <p:cNvSpPr>
            <a:spLocks noGrp="1"/>
          </p:cNvSpPr>
          <p:nvPr>
            <p:ph type="body" sz="half" idx="2" hasCustomPrompt="1"/>
          </p:nvPr>
        </p:nvSpPr>
        <p:spPr>
          <a:xfrm>
            <a:off x="228601" y="2352675"/>
            <a:ext cx="3849688" cy="3590926"/>
          </a:xfrm>
        </p:spPr>
        <p:txBody>
          <a:bodyPr/>
          <a:lstStyle>
            <a:lvl1pPr marL="0" indent="0">
              <a:buNone/>
              <a:defRPr sz="2400">
                <a:solidFill>
                  <a:schemeClr val="accent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t>Type subhead in sentence case</a:t>
            </a:r>
          </a:p>
        </p:txBody>
      </p:sp>
      <p:sp>
        <p:nvSpPr>
          <p:cNvPr id="8" name="Date Placeholder 7">
            <a:extLst>
              <a:ext uri="{FF2B5EF4-FFF2-40B4-BE49-F238E27FC236}">
                <a16:creationId xmlns:a16="http://schemas.microsoft.com/office/drawing/2014/main" id="{31B0A9CE-A9F1-4285-83DA-27338B607627}"/>
              </a:ext>
            </a:extLst>
          </p:cNvPr>
          <p:cNvSpPr>
            <a:spLocks noGrp="1"/>
          </p:cNvSpPr>
          <p:nvPr>
            <p:ph type="dt" sz="half" idx="10"/>
          </p:nvPr>
        </p:nvSpPr>
        <p:spPr/>
        <p:txBody>
          <a:bodyPr/>
          <a:lstStyle/>
          <a:p>
            <a:fld id="{12977BE7-688E-4BDA-9A2F-21E586C4A620}" type="datetime1">
              <a:rPr lang="en-US" smtClean="0"/>
              <a:t>7/14/2023</a:t>
            </a:fld>
            <a:endParaRPr lang="en-US"/>
          </a:p>
        </p:txBody>
      </p:sp>
      <p:sp>
        <p:nvSpPr>
          <p:cNvPr id="9" name="Footer Placeholder 8">
            <a:extLst>
              <a:ext uri="{FF2B5EF4-FFF2-40B4-BE49-F238E27FC236}">
                <a16:creationId xmlns:a16="http://schemas.microsoft.com/office/drawing/2014/main" id="{F506570F-7B47-47CA-BAF6-2151DF1F205B}"/>
              </a:ext>
            </a:extLst>
          </p:cNvPr>
          <p:cNvSpPr>
            <a:spLocks noGrp="1"/>
          </p:cNvSpPr>
          <p:nvPr>
            <p:ph type="ftr" sz="quarter" idx="11"/>
          </p:nvPr>
        </p:nvSpPr>
        <p:spPr/>
        <p:txBody>
          <a:bodyPr/>
          <a:lstStyle/>
          <a:p>
            <a:pPr algn="l"/>
            <a:r>
              <a:t>© The TRACOM Corporation. All Rights Reserved.</a:t>
            </a:r>
          </a:p>
        </p:txBody>
      </p:sp>
      <p:sp>
        <p:nvSpPr>
          <p:cNvPr id="10" name="Slide Number Placeholder 9">
            <a:extLst>
              <a:ext uri="{FF2B5EF4-FFF2-40B4-BE49-F238E27FC236}">
                <a16:creationId xmlns:a16="http://schemas.microsoft.com/office/drawing/2014/main" id="{75EDA484-2165-481C-969B-CA3E2D6AB6AE}"/>
              </a:ext>
            </a:extLst>
          </p:cNvPr>
          <p:cNvSpPr>
            <a:spLocks noGrp="1"/>
          </p:cNvSpPr>
          <p:nvPr>
            <p:ph type="sldNum" sz="quarter" idx="12"/>
          </p:nvPr>
        </p:nvSpPr>
        <p:spPr/>
        <p:txBody>
          <a:bodyPr/>
          <a:lstStyle/>
          <a:p>
            <a:fld id="{1B1CF60C-C85D-47C0-8597-E3BF95F18FA3}" type="slidenum">
              <a:rPr lang="en-US" smtClean="0"/>
              <a:t>‹#›</a:t>
            </a:fld>
            <a:endParaRPr lang="en-US"/>
          </a:p>
        </p:txBody>
      </p:sp>
      <p:sp>
        <p:nvSpPr>
          <p:cNvPr id="11" name="Text Placeholder 7">
            <a:extLst>
              <a:ext uri="{FF2B5EF4-FFF2-40B4-BE49-F238E27FC236}">
                <a16:creationId xmlns:a16="http://schemas.microsoft.com/office/drawing/2014/main" id="{7FAF71BF-5A05-49BC-BF05-BC6AFFF9C9A8}"/>
              </a:ext>
            </a:extLst>
          </p:cNvPr>
          <p:cNvSpPr>
            <a:spLocks noGrp="1"/>
          </p:cNvSpPr>
          <p:nvPr>
            <p:ph type="body" sz="quarter" idx="14" hasCustomPrompt="1"/>
          </p:nvPr>
        </p:nvSpPr>
        <p:spPr>
          <a:xfrm>
            <a:off x="228600" y="6019800"/>
            <a:ext cx="11734800" cy="381000"/>
          </a:xfrm>
        </p:spPr>
        <p:txBody>
          <a:bodyPr anchor="b"/>
          <a:lstStyle>
            <a:lvl1pPr>
              <a:lnSpc>
                <a:spcPct val="85000"/>
              </a:lnSpc>
              <a:spcBef>
                <a:spcPts val="0"/>
              </a:spcBef>
              <a:spcAft>
                <a:spcPts val="0"/>
              </a:spcAft>
              <a:defRPr sz="1000">
                <a:solidFill>
                  <a:srgbClr val="898989"/>
                </a:solidFill>
              </a:defRPr>
            </a:lvl1pPr>
            <a:lvl2pPr marL="0" indent="0">
              <a:buNone/>
            </a:lvl2pPr>
          </a:lstStyle>
          <a:p>
            <a:pPr lvl="0"/>
            <a:r>
              <a:t>Footer / Source</a:t>
            </a:r>
          </a:p>
        </p:txBody>
      </p:sp>
    </p:spTree>
    <p:extLst>
      <p:ext uri="{BB962C8B-B14F-4D97-AF65-F5344CB8AC3E}">
        <p14:creationId xmlns:p14="http://schemas.microsoft.com/office/powerpoint/2010/main" val="332850369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16="http://schemas.microsoft.com/office/drawing/2014/main" xmlns="">
      <p:transition>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GRAY BACKGROUND: Alt. Title, Subhead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1B04ED-563E-4049-AEED-ECC79521FBDE}"/>
              </a:ext>
            </a:extLst>
          </p:cNvPr>
          <p:cNvSpPr>
            <a:spLocks noGrp="1"/>
          </p:cNvSpPr>
          <p:nvPr>
            <p:ph type="title" hasCustomPrompt="1"/>
          </p:nvPr>
        </p:nvSpPr>
        <p:spPr>
          <a:xfrm>
            <a:off x="228601" y="228600"/>
            <a:ext cx="3849688" cy="1995488"/>
          </a:xfrm>
        </p:spPr>
        <p:txBody>
          <a:bodyPr anchor="b"/>
          <a:lstStyle>
            <a:lvl1pPr>
              <a:defRPr sz="3200"/>
            </a:lvl1pPr>
          </a:lstStyle>
          <a:p>
            <a:r>
              <a:t>Type Insightful Headline in Initial Caps Max Two Lines</a:t>
            </a:r>
          </a:p>
        </p:txBody>
      </p:sp>
      <p:sp>
        <p:nvSpPr>
          <p:cNvPr id="3" name="Content Placeholder 2">
            <a:extLst>
              <a:ext uri="{FF2B5EF4-FFF2-40B4-BE49-F238E27FC236}">
                <a16:creationId xmlns:a16="http://schemas.microsoft.com/office/drawing/2014/main" id="{FE479805-8E6A-49D2-9995-9EA4DA1AB5C3}"/>
              </a:ext>
            </a:extLst>
          </p:cNvPr>
          <p:cNvSpPr>
            <a:spLocks noGrp="1"/>
          </p:cNvSpPr>
          <p:nvPr>
            <p:ph idx="1" hasCustomPrompt="1"/>
          </p:nvPr>
        </p:nvSpPr>
        <p:spPr>
          <a:xfrm>
            <a:off x="4170363" y="228601"/>
            <a:ext cx="7793037" cy="5715000"/>
          </a:xfrm>
          <a:solidFill>
            <a:schemeClr val="bg1">
              <a:lumMod val="85000"/>
              <a:alpha val="51000"/>
            </a:schemeClr>
          </a:solidFill>
        </p:spPr>
        <p:txBody>
          <a:bodyPr lIns="91440" tIns="91440" rIns="91440" bIns="91440"/>
          <a:lstStyle>
            <a:lvl1pPr>
              <a:defRPr sz="2200"/>
            </a:lvl1pPr>
            <a:lvl2pPr>
              <a:defRPr sz="2200"/>
            </a:lvl2pPr>
            <a:lvl3pPr>
              <a:defRPr sz="2000"/>
            </a:lvl3pPr>
            <a:lvl4pPr>
              <a:defRPr sz="2000"/>
            </a:lvl4pPr>
            <a:lvl5pPr>
              <a:defRPr sz="2000"/>
            </a:lvl5pPr>
            <a:lvl6pPr>
              <a:defRPr sz="2000"/>
            </a:lvl6pPr>
            <a:lvl7pPr>
              <a:defRPr sz="2000"/>
            </a:lvl7pPr>
            <a:lvl8pPr>
              <a:defRPr sz="2000"/>
            </a:lvl8pPr>
            <a:lvl9pPr>
              <a:defRPr sz="2000"/>
            </a:lvl9pPr>
          </a:lstStyle>
          <a:p>
            <a:pPr lvl="0"/>
            <a:r>
              <a:t>Start typing for paragraph formatting (no bullet point). To add bullet point, place cursor at front of sentence, then hit Tab</a:t>
            </a:r>
          </a:p>
          <a:p>
            <a:pPr lvl="1"/>
            <a:r>
              <a:t>Second level</a:t>
            </a:r>
          </a:p>
          <a:p>
            <a:pPr lvl="2"/>
            <a:r>
              <a:t>Third level</a:t>
            </a:r>
          </a:p>
          <a:p>
            <a:pPr lvl="3"/>
            <a:r>
              <a:t>Fourth level</a:t>
            </a:r>
          </a:p>
          <a:p>
            <a:pPr lvl="4"/>
            <a:r>
              <a:t>Fifth level</a:t>
            </a:r>
          </a:p>
        </p:txBody>
      </p:sp>
      <p:sp>
        <p:nvSpPr>
          <p:cNvPr id="4" name="Text Placeholder 3">
            <a:extLst>
              <a:ext uri="{FF2B5EF4-FFF2-40B4-BE49-F238E27FC236}">
                <a16:creationId xmlns:a16="http://schemas.microsoft.com/office/drawing/2014/main" id="{72B6DEA2-B2B4-4E81-B288-E495153B39AC}"/>
              </a:ext>
            </a:extLst>
          </p:cNvPr>
          <p:cNvSpPr>
            <a:spLocks noGrp="1"/>
          </p:cNvSpPr>
          <p:nvPr>
            <p:ph type="body" sz="half" idx="2" hasCustomPrompt="1"/>
          </p:nvPr>
        </p:nvSpPr>
        <p:spPr>
          <a:xfrm>
            <a:off x="228601" y="2352675"/>
            <a:ext cx="3849688" cy="3590926"/>
          </a:xfrm>
        </p:spPr>
        <p:txBody>
          <a:bodyPr/>
          <a:lstStyle>
            <a:lvl1pPr marL="0" indent="0">
              <a:buNone/>
              <a:defRPr sz="2400">
                <a:solidFill>
                  <a:schemeClr val="accent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t>Type subhead in sentence case</a:t>
            </a:r>
          </a:p>
        </p:txBody>
      </p:sp>
      <p:sp>
        <p:nvSpPr>
          <p:cNvPr id="8" name="Date Placeholder 7">
            <a:extLst>
              <a:ext uri="{FF2B5EF4-FFF2-40B4-BE49-F238E27FC236}">
                <a16:creationId xmlns:a16="http://schemas.microsoft.com/office/drawing/2014/main" id="{31B0A9CE-A9F1-4285-83DA-27338B607627}"/>
              </a:ext>
            </a:extLst>
          </p:cNvPr>
          <p:cNvSpPr>
            <a:spLocks noGrp="1"/>
          </p:cNvSpPr>
          <p:nvPr>
            <p:ph type="dt" sz="half" idx="10"/>
          </p:nvPr>
        </p:nvSpPr>
        <p:spPr/>
        <p:txBody>
          <a:bodyPr/>
          <a:lstStyle/>
          <a:p>
            <a:fld id="{5F1551AA-6973-4DA7-8C3B-E9CA29EA9EAD}" type="datetime1">
              <a:rPr lang="en-US" smtClean="0"/>
              <a:t>7/14/2023</a:t>
            </a:fld>
            <a:endParaRPr lang="en-US"/>
          </a:p>
        </p:txBody>
      </p:sp>
      <p:sp>
        <p:nvSpPr>
          <p:cNvPr id="9" name="Footer Placeholder 8">
            <a:extLst>
              <a:ext uri="{FF2B5EF4-FFF2-40B4-BE49-F238E27FC236}">
                <a16:creationId xmlns:a16="http://schemas.microsoft.com/office/drawing/2014/main" id="{F506570F-7B47-47CA-BAF6-2151DF1F205B}"/>
              </a:ext>
            </a:extLst>
          </p:cNvPr>
          <p:cNvSpPr>
            <a:spLocks noGrp="1"/>
          </p:cNvSpPr>
          <p:nvPr>
            <p:ph type="ftr" sz="quarter" idx="11"/>
          </p:nvPr>
        </p:nvSpPr>
        <p:spPr/>
        <p:txBody>
          <a:bodyPr/>
          <a:lstStyle/>
          <a:p>
            <a:pPr algn="l"/>
            <a:r>
              <a:t>© The TRACOM Corporation. All Rights Reserved.</a:t>
            </a:r>
          </a:p>
        </p:txBody>
      </p:sp>
      <p:sp>
        <p:nvSpPr>
          <p:cNvPr id="10" name="Slide Number Placeholder 9">
            <a:extLst>
              <a:ext uri="{FF2B5EF4-FFF2-40B4-BE49-F238E27FC236}">
                <a16:creationId xmlns:a16="http://schemas.microsoft.com/office/drawing/2014/main" id="{75EDA484-2165-481C-969B-CA3E2D6AB6AE}"/>
              </a:ext>
            </a:extLst>
          </p:cNvPr>
          <p:cNvSpPr>
            <a:spLocks noGrp="1"/>
          </p:cNvSpPr>
          <p:nvPr>
            <p:ph type="sldNum" sz="quarter" idx="12"/>
          </p:nvPr>
        </p:nvSpPr>
        <p:spPr/>
        <p:txBody>
          <a:bodyPr/>
          <a:lstStyle/>
          <a:p>
            <a:fld id="{1B1CF60C-C85D-47C0-8597-E3BF95F18FA3}" type="slidenum">
              <a:rPr lang="en-US" smtClean="0"/>
              <a:t>‹#›</a:t>
            </a:fld>
            <a:endParaRPr lang="en-US"/>
          </a:p>
        </p:txBody>
      </p:sp>
      <p:sp>
        <p:nvSpPr>
          <p:cNvPr id="11" name="Text Placeholder 7">
            <a:extLst>
              <a:ext uri="{FF2B5EF4-FFF2-40B4-BE49-F238E27FC236}">
                <a16:creationId xmlns:a16="http://schemas.microsoft.com/office/drawing/2014/main" id="{C58B8AF4-2572-4101-BC77-749A6920DD1B}"/>
              </a:ext>
            </a:extLst>
          </p:cNvPr>
          <p:cNvSpPr>
            <a:spLocks noGrp="1"/>
          </p:cNvSpPr>
          <p:nvPr>
            <p:ph type="body" sz="quarter" idx="14" hasCustomPrompt="1"/>
          </p:nvPr>
        </p:nvSpPr>
        <p:spPr>
          <a:xfrm>
            <a:off x="228600" y="6019800"/>
            <a:ext cx="11734800" cy="381000"/>
          </a:xfrm>
        </p:spPr>
        <p:txBody>
          <a:bodyPr anchor="b"/>
          <a:lstStyle>
            <a:lvl1pPr>
              <a:lnSpc>
                <a:spcPct val="85000"/>
              </a:lnSpc>
              <a:spcBef>
                <a:spcPts val="0"/>
              </a:spcBef>
              <a:spcAft>
                <a:spcPts val="0"/>
              </a:spcAft>
              <a:defRPr sz="1000">
                <a:solidFill>
                  <a:srgbClr val="898989"/>
                </a:solidFill>
              </a:defRPr>
            </a:lvl1pPr>
            <a:lvl2pPr marL="0" indent="0">
              <a:buNone/>
            </a:lvl2pPr>
          </a:lstStyle>
          <a:p>
            <a:pPr lvl="0"/>
            <a:r>
              <a:t>Footer / Source</a:t>
            </a:r>
          </a:p>
        </p:txBody>
      </p:sp>
    </p:spTree>
    <p:extLst>
      <p:ext uri="{BB962C8B-B14F-4D97-AF65-F5344CB8AC3E}">
        <p14:creationId xmlns:p14="http://schemas.microsoft.com/office/powerpoint/2010/main" val="30231740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16="http://schemas.microsoft.com/office/drawing/2014/main" xmlns="">
      <p:transition>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Large Picture, Title an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FF075-35D9-4CAD-AC48-B563413C3D36}"/>
              </a:ext>
            </a:extLst>
          </p:cNvPr>
          <p:cNvSpPr>
            <a:spLocks noGrp="1"/>
          </p:cNvSpPr>
          <p:nvPr>
            <p:ph type="title" hasCustomPrompt="1"/>
          </p:nvPr>
        </p:nvSpPr>
        <p:spPr>
          <a:xfrm>
            <a:off x="228601" y="228600"/>
            <a:ext cx="3849688" cy="1995488"/>
          </a:xfrm>
        </p:spPr>
        <p:txBody>
          <a:bodyPr anchor="b"/>
          <a:lstStyle>
            <a:lvl1pPr>
              <a:defRPr sz="3200"/>
            </a:lvl1pPr>
          </a:lstStyle>
          <a:p>
            <a:r>
              <a:t>Type Insightful Headline in Initial Caps Max Two Lines</a:t>
            </a:r>
          </a:p>
        </p:txBody>
      </p:sp>
      <p:sp>
        <p:nvSpPr>
          <p:cNvPr id="3" name="Picture Placeholder 2">
            <a:extLst>
              <a:ext uri="{FF2B5EF4-FFF2-40B4-BE49-F238E27FC236}">
                <a16:creationId xmlns:a16="http://schemas.microsoft.com/office/drawing/2014/main" id="{091427CE-D2EC-4E63-ADC6-270F3C0D00B2}"/>
              </a:ext>
            </a:extLst>
          </p:cNvPr>
          <p:cNvSpPr>
            <a:spLocks noGrp="1"/>
          </p:cNvSpPr>
          <p:nvPr>
            <p:ph type="pic" idx="1"/>
          </p:nvPr>
        </p:nvSpPr>
        <p:spPr>
          <a:xfrm>
            <a:off x="4170362" y="0"/>
            <a:ext cx="8021637" cy="6858000"/>
          </a:xfrm>
          <a:gradFill>
            <a:gsLst>
              <a:gs pos="0">
                <a:schemeClr val="bg2"/>
              </a:gs>
              <a:gs pos="50000">
                <a:schemeClr val="bg1"/>
              </a:gs>
              <a:gs pos="95000">
                <a:schemeClr val="bg2">
                  <a:lumMod val="90000"/>
                </a:schemeClr>
              </a:gs>
            </a:gsLst>
            <a:lin ang="4200000" scaled="0"/>
          </a:gradFill>
        </p:spPr>
        <p:txBody>
          <a:bodyPr bIns="548640" anchor="ctr"/>
          <a:lstStyle>
            <a:lvl1pPr marL="0" indent="0" algn="ctr">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t>Click icon to add picture</a:t>
            </a:r>
          </a:p>
        </p:txBody>
      </p:sp>
      <p:sp>
        <p:nvSpPr>
          <p:cNvPr id="5" name="Date Placeholder 4">
            <a:extLst>
              <a:ext uri="{FF2B5EF4-FFF2-40B4-BE49-F238E27FC236}">
                <a16:creationId xmlns:a16="http://schemas.microsoft.com/office/drawing/2014/main" id="{71AB9E7B-F44C-49F9-83CC-8ABE01120684}"/>
              </a:ext>
            </a:extLst>
          </p:cNvPr>
          <p:cNvSpPr>
            <a:spLocks noGrp="1"/>
          </p:cNvSpPr>
          <p:nvPr>
            <p:ph type="dt" sz="half" idx="10"/>
          </p:nvPr>
        </p:nvSpPr>
        <p:spPr/>
        <p:txBody>
          <a:bodyPr/>
          <a:lstStyle/>
          <a:p>
            <a:fld id="{5DB7B080-B653-41DF-96B9-6EF2F12C6D44}" type="datetime1">
              <a:rPr lang="en-US" smtClean="0"/>
              <a:t>7/14/2023</a:t>
            </a:fld>
            <a:endParaRPr lang="en-US"/>
          </a:p>
        </p:txBody>
      </p:sp>
      <p:sp>
        <p:nvSpPr>
          <p:cNvPr id="7" name="Slide Number Placeholder 6">
            <a:extLst>
              <a:ext uri="{FF2B5EF4-FFF2-40B4-BE49-F238E27FC236}">
                <a16:creationId xmlns:a16="http://schemas.microsoft.com/office/drawing/2014/main" id="{EC625824-644F-494C-B1DA-F7636545F928}"/>
              </a:ext>
            </a:extLst>
          </p:cNvPr>
          <p:cNvSpPr>
            <a:spLocks noGrp="1"/>
          </p:cNvSpPr>
          <p:nvPr>
            <p:ph type="sldNum" sz="quarter" idx="12"/>
          </p:nvPr>
        </p:nvSpPr>
        <p:spPr/>
        <p:txBody>
          <a:bodyPr/>
          <a:lstStyle/>
          <a:p>
            <a:fld id="{1B1CF60C-C85D-47C0-8597-E3BF95F18FA3}" type="slidenum">
              <a:rPr lang="en-US" smtClean="0"/>
              <a:t>‹#›</a:t>
            </a:fld>
            <a:endParaRPr lang="en-US"/>
          </a:p>
        </p:txBody>
      </p:sp>
      <p:sp>
        <p:nvSpPr>
          <p:cNvPr id="8" name="Footer Placeholder 7">
            <a:extLst>
              <a:ext uri="{FF2B5EF4-FFF2-40B4-BE49-F238E27FC236}">
                <a16:creationId xmlns:a16="http://schemas.microsoft.com/office/drawing/2014/main" id="{00EA9EDC-F745-4699-AD46-FD40B2DB0E96}"/>
              </a:ext>
            </a:extLst>
          </p:cNvPr>
          <p:cNvSpPr>
            <a:spLocks noGrp="1"/>
          </p:cNvSpPr>
          <p:nvPr>
            <p:ph type="ftr" sz="quarter" idx="13"/>
          </p:nvPr>
        </p:nvSpPr>
        <p:spPr>
          <a:xfrm>
            <a:off x="228600" y="6438900"/>
            <a:ext cx="3849688" cy="282575"/>
          </a:xfrm>
        </p:spPr>
        <p:txBody>
          <a:bodyPr/>
          <a:lstStyle/>
          <a:p>
            <a:pPr algn="l"/>
            <a:r>
              <a:t>© The TRACOM Corporation. All Rights Reserved.</a:t>
            </a:r>
          </a:p>
        </p:txBody>
      </p:sp>
      <p:sp>
        <p:nvSpPr>
          <p:cNvPr id="9" name="Text Placeholder 8">
            <a:extLst>
              <a:ext uri="{FF2B5EF4-FFF2-40B4-BE49-F238E27FC236}">
                <a16:creationId xmlns:a16="http://schemas.microsoft.com/office/drawing/2014/main" id="{61280C94-7535-40DB-9974-B4DA45ACE0A3}"/>
              </a:ext>
            </a:extLst>
          </p:cNvPr>
          <p:cNvSpPr>
            <a:spLocks noGrp="1"/>
          </p:cNvSpPr>
          <p:nvPr>
            <p:ph type="body" sz="quarter" idx="14" hasCustomPrompt="1"/>
          </p:nvPr>
        </p:nvSpPr>
        <p:spPr>
          <a:xfrm>
            <a:off x="228600" y="2316163"/>
            <a:ext cx="3849688" cy="3627437"/>
          </a:xfrm>
        </p:spPr>
        <p:txBody>
          <a:bodyPr/>
          <a:lstStyle/>
          <a:p>
            <a:pPr lvl="0"/>
            <a:r>
              <a:t>Start typing for paragraph formatting (no bullet point). To add bullet point, place cursor at front of sentence, then hit Tab</a:t>
            </a:r>
          </a:p>
          <a:p>
            <a:pPr lvl="1"/>
            <a:r>
              <a:t>Second level</a:t>
            </a:r>
          </a:p>
          <a:p>
            <a:pPr lvl="2"/>
            <a:r>
              <a:t>Third level</a:t>
            </a:r>
          </a:p>
          <a:p>
            <a:pPr lvl="3"/>
            <a:r>
              <a:t>Fourth level</a:t>
            </a:r>
          </a:p>
          <a:p>
            <a:pPr lvl="4"/>
            <a:r>
              <a:t>Fifth level</a:t>
            </a:r>
          </a:p>
        </p:txBody>
      </p:sp>
      <p:sp>
        <p:nvSpPr>
          <p:cNvPr id="10" name="Text Placeholder 7">
            <a:extLst>
              <a:ext uri="{FF2B5EF4-FFF2-40B4-BE49-F238E27FC236}">
                <a16:creationId xmlns:a16="http://schemas.microsoft.com/office/drawing/2014/main" id="{8118E467-BD8A-4DBB-B768-67A2F507E06A}"/>
              </a:ext>
            </a:extLst>
          </p:cNvPr>
          <p:cNvSpPr>
            <a:spLocks noGrp="1"/>
          </p:cNvSpPr>
          <p:nvPr>
            <p:ph type="body" sz="quarter" idx="15" hasCustomPrompt="1"/>
          </p:nvPr>
        </p:nvSpPr>
        <p:spPr>
          <a:xfrm>
            <a:off x="228600" y="6019800"/>
            <a:ext cx="3849688" cy="381000"/>
          </a:xfrm>
        </p:spPr>
        <p:txBody>
          <a:bodyPr anchor="b"/>
          <a:lstStyle>
            <a:lvl1pPr>
              <a:lnSpc>
                <a:spcPct val="85000"/>
              </a:lnSpc>
              <a:spcBef>
                <a:spcPts val="0"/>
              </a:spcBef>
              <a:spcAft>
                <a:spcPts val="0"/>
              </a:spcAft>
              <a:defRPr sz="1000">
                <a:solidFill>
                  <a:srgbClr val="898989"/>
                </a:solidFill>
              </a:defRPr>
            </a:lvl1pPr>
            <a:lvl2pPr marL="0" indent="0">
              <a:buNone/>
            </a:lvl2pPr>
          </a:lstStyle>
          <a:p>
            <a:pPr lvl="0"/>
            <a:r>
              <a:t>Footer / Source</a:t>
            </a:r>
          </a:p>
        </p:txBody>
      </p:sp>
    </p:spTree>
    <p:extLst>
      <p:ext uri="{BB962C8B-B14F-4D97-AF65-F5344CB8AC3E}">
        <p14:creationId xmlns:p14="http://schemas.microsoft.com/office/powerpoint/2010/main" val="167898039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16="http://schemas.microsoft.com/office/drawing/2014/main" xmlns="">
      <p:transition>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Half Picture, Title and Text (SPEAKER PHOT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FF075-35D9-4CAD-AC48-B563413C3D36}"/>
              </a:ext>
            </a:extLst>
          </p:cNvPr>
          <p:cNvSpPr>
            <a:spLocks noGrp="1"/>
          </p:cNvSpPr>
          <p:nvPr>
            <p:ph type="title" hasCustomPrompt="1"/>
          </p:nvPr>
        </p:nvSpPr>
        <p:spPr>
          <a:xfrm>
            <a:off x="228601" y="228600"/>
            <a:ext cx="5822950" cy="1995488"/>
          </a:xfrm>
        </p:spPr>
        <p:txBody>
          <a:bodyPr anchor="b"/>
          <a:lstStyle>
            <a:lvl1pPr>
              <a:defRPr sz="3200"/>
            </a:lvl1pPr>
          </a:lstStyle>
          <a:p>
            <a:r>
              <a:rPr lang="en-US" dirty="0"/>
              <a:t>Type Insightful Headline in Initial Caps Max Two Lines</a:t>
            </a:r>
          </a:p>
        </p:txBody>
      </p:sp>
      <p:sp>
        <p:nvSpPr>
          <p:cNvPr id="3" name="Picture Placeholder 2">
            <a:extLst>
              <a:ext uri="{FF2B5EF4-FFF2-40B4-BE49-F238E27FC236}">
                <a16:creationId xmlns:a16="http://schemas.microsoft.com/office/drawing/2014/main" id="{091427CE-D2EC-4E63-ADC6-270F3C0D00B2}"/>
              </a:ext>
            </a:extLst>
          </p:cNvPr>
          <p:cNvSpPr>
            <a:spLocks noGrp="1"/>
          </p:cNvSpPr>
          <p:nvPr>
            <p:ph type="pic" idx="1" hasCustomPrompt="1"/>
          </p:nvPr>
        </p:nvSpPr>
        <p:spPr>
          <a:xfrm>
            <a:off x="6140451" y="0"/>
            <a:ext cx="6051549" cy="6858000"/>
          </a:xfrm>
          <a:gradFill>
            <a:gsLst>
              <a:gs pos="0">
                <a:schemeClr val="bg2"/>
              </a:gs>
              <a:gs pos="50000">
                <a:schemeClr val="bg1"/>
              </a:gs>
              <a:gs pos="95000">
                <a:schemeClr val="bg2">
                  <a:lumMod val="90000"/>
                </a:schemeClr>
              </a:gs>
            </a:gsLst>
            <a:lin ang="4200000" scaled="0"/>
          </a:gradFill>
        </p:spPr>
        <p:txBody>
          <a:bodyPr bIns="640080" anchor="ct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bio picture</a:t>
            </a:r>
          </a:p>
        </p:txBody>
      </p:sp>
      <p:sp>
        <p:nvSpPr>
          <p:cNvPr id="5" name="Date Placeholder 4">
            <a:extLst>
              <a:ext uri="{FF2B5EF4-FFF2-40B4-BE49-F238E27FC236}">
                <a16:creationId xmlns:a16="http://schemas.microsoft.com/office/drawing/2014/main" id="{71AB9E7B-F44C-49F9-83CC-8ABE01120684}"/>
              </a:ext>
            </a:extLst>
          </p:cNvPr>
          <p:cNvSpPr>
            <a:spLocks noGrp="1"/>
          </p:cNvSpPr>
          <p:nvPr>
            <p:ph type="dt" sz="half" idx="10"/>
          </p:nvPr>
        </p:nvSpPr>
        <p:spPr/>
        <p:txBody>
          <a:bodyPr/>
          <a:lstStyle/>
          <a:p>
            <a:fld id="{EEF85A37-C362-48EC-AEEA-0303E71E851A}" type="datetime1">
              <a:rPr lang="en-US" smtClean="0"/>
              <a:t>7/14/2023</a:t>
            </a:fld>
            <a:endParaRPr lang="en-US" dirty="0"/>
          </a:p>
        </p:txBody>
      </p:sp>
      <p:sp>
        <p:nvSpPr>
          <p:cNvPr id="7" name="Slide Number Placeholder 6">
            <a:extLst>
              <a:ext uri="{FF2B5EF4-FFF2-40B4-BE49-F238E27FC236}">
                <a16:creationId xmlns:a16="http://schemas.microsoft.com/office/drawing/2014/main" id="{EC625824-644F-494C-B1DA-F7636545F928}"/>
              </a:ext>
            </a:extLst>
          </p:cNvPr>
          <p:cNvSpPr>
            <a:spLocks noGrp="1"/>
          </p:cNvSpPr>
          <p:nvPr>
            <p:ph type="sldNum" sz="quarter" idx="12"/>
          </p:nvPr>
        </p:nvSpPr>
        <p:spPr/>
        <p:txBody>
          <a:bodyPr/>
          <a:lstStyle/>
          <a:p>
            <a:fld id="{1B1CF60C-C85D-47C0-8597-E3BF95F18FA3}" type="slidenum">
              <a:rPr lang="en-US" smtClean="0"/>
              <a:t>‹#›</a:t>
            </a:fld>
            <a:endParaRPr lang="en-US" dirty="0"/>
          </a:p>
        </p:txBody>
      </p:sp>
      <p:sp>
        <p:nvSpPr>
          <p:cNvPr id="8" name="Footer Placeholder 7">
            <a:extLst>
              <a:ext uri="{FF2B5EF4-FFF2-40B4-BE49-F238E27FC236}">
                <a16:creationId xmlns:a16="http://schemas.microsoft.com/office/drawing/2014/main" id="{00EA9EDC-F745-4699-AD46-FD40B2DB0E96}"/>
              </a:ext>
            </a:extLst>
          </p:cNvPr>
          <p:cNvSpPr>
            <a:spLocks noGrp="1"/>
          </p:cNvSpPr>
          <p:nvPr>
            <p:ph type="ftr" sz="quarter" idx="13"/>
          </p:nvPr>
        </p:nvSpPr>
        <p:spPr/>
        <p:txBody>
          <a:bodyPr/>
          <a:lstStyle/>
          <a:p>
            <a:pPr algn="l"/>
            <a:r>
              <a:rPr lang="en-US" dirty="0"/>
              <a:t>© The TRACOM Corporation. All Rights Reserved.</a:t>
            </a:r>
          </a:p>
        </p:txBody>
      </p:sp>
      <p:sp>
        <p:nvSpPr>
          <p:cNvPr id="9" name="Text Placeholder 8">
            <a:extLst>
              <a:ext uri="{FF2B5EF4-FFF2-40B4-BE49-F238E27FC236}">
                <a16:creationId xmlns:a16="http://schemas.microsoft.com/office/drawing/2014/main" id="{1F802E0C-3947-488C-830C-43BA4B72098D}"/>
              </a:ext>
            </a:extLst>
          </p:cNvPr>
          <p:cNvSpPr>
            <a:spLocks noGrp="1"/>
          </p:cNvSpPr>
          <p:nvPr>
            <p:ph type="body" sz="quarter" idx="14" hasCustomPrompt="1"/>
          </p:nvPr>
        </p:nvSpPr>
        <p:spPr>
          <a:xfrm>
            <a:off x="228599" y="2316163"/>
            <a:ext cx="5822949" cy="3627437"/>
          </a:xfrm>
        </p:spPr>
        <p:txBody>
          <a:bodyPr/>
          <a:lstStyle/>
          <a:p>
            <a:pPr lvl="0"/>
            <a:r>
              <a:rPr lang="en-US" dirty="0"/>
              <a:t>Start typing for paragraph formatting (no bullet point). To add bullet point, place cursor at front of sentence, then hit Tab</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7">
            <a:extLst>
              <a:ext uri="{FF2B5EF4-FFF2-40B4-BE49-F238E27FC236}">
                <a16:creationId xmlns:a16="http://schemas.microsoft.com/office/drawing/2014/main" id="{6B85023D-40DA-4676-9948-F11E76E6B169}"/>
              </a:ext>
            </a:extLst>
          </p:cNvPr>
          <p:cNvSpPr>
            <a:spLocks noGrp="1"/>
          </p:cNvSpPr>
          <p:nvPr>
            <p:ph type="body" sz="quarter" idx="15" hasCustomPrompt="1"/>
          </p:nvPr>
        </p:nvSpPr>
        <p:spPr>
          <a:xfrm>
            <a:off x="228600" y="6019800"/>
            <a:ext cx="5822948" cy="381000"/>
          </a:xfrm>
        </p:spPr>
        <p:txBody>
          <a:bodyPr anchor="b"/>
          <a:lstStyle>
            <a:lvl1pPr>
              <a:lnSpc>
                <a:spcPct val="85000"/>
              </a:lnSpc>
              <a:spcBef>
                <a:spcPts val="0"/>
              </a:spcBef>
              <a:spcAft>
                <a:spcPts val="0"/>
              </a:spcAft>
              <a:defRPr sz="1000">
                <a:solidFill>
                  <a:srgbClr val="898989"/>
                </a:solidFill>
              </a:defRPr>
            </a:lvl1pPr>
            <a:lvl2pPr marL="0" indent="0">
              <a:buNone/>
              <a:defRPr/>
            </a:lvl2pPr>
          </a:lstStyle>
          <a:p>
            <a:pPr lvl="0"/>
            <a:r>
              <a:rPr lang="en-US" dirty="0"/>
              <a:t>Footer / Source</a:t>
            </a:r>
          </a:p>
        </p:txBody>
      </p:sp>
      <p:sp>
        <p:nvSpPr>
          <p:cNvPr id="6" name="Text Placeholder 5">
            <a:extLst>
              <a:ext uri="{FF2B5EF4-FFF2-40B4-BE49-F238E27FC236}">
                <a16:creationId xmlns:a16="http://schemas.microsoft.com/office/drawing/2014/main" id="{DC69E3A0-4445-4D1C-A5E0-0FC873898A27}"/>
              </a:ext>
            </a:extLst>
          </p:cNvPr>
          <p:cNvSpPr>
            <a:spLocks noGrp="1"/>
          </p:cNvSpPr>
          <p:nvPr>
            <p:ph type="body" sz="quarter" idx="16" hasCustomPrompt="1"/>
          </p:nvPr>
        </p:nvSpPr>
        <p:spPr>
          <a:xfrm>
            <a:off x="2108200" y="5062538"/>
            <a:ext cx="3941763" cy="881062"/>
          </a:xfrm>
        </p:spPr>
        <p:txBody>
          <a:bodyPr/>
          <a:lstStyle>
            <a:lvl1pPr algn="r">
              <a:spcBef>
                <a:spcPts val="0"/>
              </a:spcBef>
              <a:spcAft>
                <a:spcPts val="0"/>
              </a:spcAft>
              <a:defRPr>
                <a:solidFill>
                  <a:schemeClr val="accent2"/>
                </a:solidFill>
              </a:defRPr>
            </a:lvl1pPr>
            <a:lvl2pPr marL="228600" indent="-228600" algn="r">
              <a:spcBef>
                <a:spcPts val="0"/>
              </a:spcBef>
              <a:buFont typeface="Arial" panose="020B0604020202020204" pitchFamily="34" charset="0"/>
              <a:buChar char="​"/>
              <a:defRPr sz="1800"/>
            </a:lvl2pPr>
            <a:lvl3pPr algn="r">
              <a:defRPr/>
            </a:lvl3pPr>
            <a:lvl4pPr algn="r">
              <a:defRPr/>
            </a:lvl4pPr>
            <a:lvl5pPr algn="r">
              <a:defRPr/>
            </a:lvl5pPr>
          </a:lstStyle>
          <a:p>
            <a:pPr lvl="0"/>
            <a:r>
              <a:rPr lang="en-US" dirty="0"/>
              <a:t>Firstname Lastname </a:t>
            </a:r>
          </a:p>
          <a:p>
            <a:pPr lvl="1"/>
            <a:r>
              <a:rPr lang="en-US" dirty="0"/>
              <a:t>Title</a:t>
            </a:r>
          </a:p>
        </p:txBody>
      </p:sp>
      <p:sp>
        <p:nvSpPr>
          <p:cNvPr id="12" name="Text Placeholder 11">
            <a:extLst>
              <a:ext uri="{FF2B5EF4-FFF2-40B4-BE49-F238E27FC236}">
                <a16:creationId xmlns:a16="http://schemas.microsoft.com/office/drawing/2014/main" id="{E27DBBC6-881B-4055-BDAD-C92A5C9FE049}"/>
              </a:ext>
            </a:extLst>
          </p:cNvPr>
          <p:cNvSpPr>
            <a:spLocks noGrp="1"/>
          </p:cNvSpPr>
          <p:nvPr>
            <p:ph type="body" sz="quarter" idx="17" hasCustomPrompt="1"/>
          </p:nvPr>
        </p:nvSpPr>
        <p:spPr>
          <a:xfrm>
            <a:off x="6296025" y="4986338"/>
            <a:ext cx="3971925" cy="903287"/>
          </a:xfrm>
        </p:spPr>
        <p:txBody>
          <a:bodyPr anchor="ctr"/>
          <a:lstStyle>
            <a:lvl1pPr>
              <a:defRPr sz="1800">
                <a:solidFill>
                  <a:srgbClr val="B14336"/>
                </a:solidFill>
              </a:defRPr>
            </a:lvl1pPr>
          </a:lstStyle>
          <a:p>
            <a:pPr lvl="0"/>
            <a:r>
              <a:rPr lang="en-US" dirty="0"/>
              <a:t>Use the name placeholder on the left if this layout is used to introduce the speaker (delete both placeholders if not used)</a:t>
            </a:r>
          </a:p>
        </p:txBody>
      </p:sp>
    </p:spTree>
    <p:extLst>
      <p:ext uri="{BB962C8B-B14F-4D97-AF65-F5344CB8AC3E}">
        <p14:creationId xmlns:p14="http://schemas.microsoft.com/office/powerpoint/2010/main" val="239867680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16="http://schemas.microsoft.com/office/drawing/2014/main" xmlns="">
      <p:transition>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leed Picture and Title">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18C5803A-17B8-4379-9100-1B6B2DC53F1B}"/>
              </a:ext>
            </a:extLst>
          </p:cNvPr>
          <p:cNvSpPr>
            <a:spLocks noGrp="1"/>
          </p:cNvSpPr>
          <p:nvPr>
            <p:ph type="pic" sz="quarter" idx="14" hasCustomPrompt="1"/>
          </p:nvPr>
        </p:nvSpPr>
        <p:spPr>
          <a:xfrm>
            <a:off x="0" y="0"/>
            <a:ext cx="12192000" cy="6858000"/>
          </a:xfrm>
          <a:gradFill>
            <a:gsLst>
              <a:gs pos="0">
                <a:schemeClr val="bg2"/>
              </a:gs>
              <a:gs pos="50000">
                <a:schemeClr val="bg1"/>
              </a:gs>
              <a:gs pos="95000">
                <a:schemeClr val="bg2">
                  <a:lumMod val="90000"/>
                </a:schemeClr>
              </a:gs>
            </a:gsLst>
            <a:lin ang="4200000" scaled="0"/>
          </a:gradFill>
        </p:spPr>
        <p:txBody>
          <a:bodyPr bIns="731520" anchor="ctr"/>
          <a:lstStyle>
            <a:lvl1pPr algn="ctr">
              <a:buNone/>
              <a:defRPr sz="2000"/>
            </a:lvl1pPr>
          </a:lstStyle>
          <a:p>
            <a:r>
              <a:rPr lang="en-US" dirty="0"/>
              <a:t>Click icon to add picture | Send picture to back if text hides</a:t>
            </a:r>
          </a:p>
        </p:txBody>
      </p:sp>
      <p:sp>
        <p:nvSpPr>
          <p:cNvPr id="2" name="Title 1">
            <a:extLst>
              <a:ext uri="{FF2B5EF4-FFF2-40B4-BE49-F238E27FC236}">
                <a16:creationId xmlns:a16="http://schemas.microsoft.com/office/drawing/2014/main" id="{A30F181B-D94D-4CEF-989D-D4540E8FFBAE}"/>
              </a:ext>
            </a:extLst>
          </p:cNvPr>
          <p:cNvSpPr>
            <a:spLocks noGrp="1"/>
          </p:cNvSpPr>
          <p:nvPr>
            <p:ph type="title" hasCustomPrompt="1"/>
          </p:nvPr>
        </p:nvSpPr>
        <p:spPr/>
        <p:txBody>
          <a:bodyPr/>
          <a:lstStyle>
            <a:lvl1pPr>
              <a:defRPr/>
            </a:lvl1pPr>
          </a:lstStyle>
          <a:p>
            <a:r>
              <a:rPr lang="en-US" dirty="0"/>
              <a:t>Type Insightful Headline in Initial Caps Max Two Lines | Move Recolor Text for Contrast Against Photo</a:t>
            </a:r>
          </a:p>
        </p:txBody>
      </p:sp>
      <p:sp>
        <p:nvSpPr>
          <p:cNvPr id="3" name="Date Placeholder 2">
            <a:extLst>
              <a:ext uri="{FF2B5EF4-FFF2-40B4-BE49-F238E27FC236}">
                <a16:creationId xmlns:a16="http://schemas.microsoft.com/office/drawing/2014/main" id="{A0DAF97B-A058-4753-864E-AC4A84F25C64}"/>
              </a:ext>
            </a:extLst>
          </p:cNvPr>
          <p:cNvSpPr>
            <a:spLocks noGrp="1"/>
          </p:cNvSpPr>
          <p:nvPr>
            <p:ph type="dt" sz="half" idx="10"/>
          </p:nvPr>
        </p:nvSpPr>
        <p:spPr/>
        <p:txBody>
          <a:bodyPr/>
          <a:lstStyle/>
          <a:p>
            <a:fld id="{0B315915-5813-46B3-A55F-BABA666E981D}" type="datetime1">
              <a:rPr lang="en-US" smtClean="0"/>
              <a:t>7/14/2023</a:t>
            </a:fld>
            <a:endParaRPr lang="en-US" dirty="0"/>
          </a:p>
        </p:txBody>
      </p:sp>
      <p:sp>
        <p:nvSpPr>
          <p:cNvPr id="5" name="Slide Number Placeholder 4">
            <a:extLst>
              <a:ext uri="{FF2B5EF4-FFF2-40B4-BE49-F238E27FC236}">
                <a16:creationId xmlns:a16="http://schemas.microsoft.com/office/drawing/2014/main" id="{DCC60CAB-DD92-41CF-A49C-2169BBC8E342}"/>
              </a:ext>
            </a:extLst>
          </p:cNvPr>
          <p:cNvSpPr>
            <a:spLocks noGrp="1"/>
          </p:cNvSpPr>
          <p:nvPr>
            <p:ph type="sldNum" sz="quarter" idx="12"/>
          </p:nvPr>
        </p:nvSpPr>
        <p:spPr/>
        <p:txBody>
          <a:bodyPr/>
          <a:lstStyle/>
          <a:p>
            <a:fld id="{1B1CF60C-C85D-47C0-8597-E3BF95F18FA3}" type="slidenum">
              <a:rPr lang="en-US" smtClean="0"/>
              <a:t>‹#›</a:t>
            </a:fld>
            <a:endParaRPr lang="en-US" dirty="0"/>
          </a:p>
        </p:txBody>
      </p:sp>
      <p:sp>
        <p:nvSpPr>
          <p:cNvPr id="6" name="Footer Placeholder 5">
            <a:extLst>
              <a:ext uri="{FF2B5EF4-FFF2-40B4-BE49-F238E27FC236}">
                <a16:creationId xmlns:a16="http://schemas.microsoft.com/office/drawing/2014/main" id="{9E16D8E5-4F7D-43C6-A355-C6C1F984F9CF}"/>
              </a:ext>
            </a:extLst>
          </p:cNvPr>
          <p:cNvSpPr>
            <a:spLocks noGrp="1"/>
          </p:cNvSpPr>
          <p:nvPr>
            <p:ph type="ftr" sz="quarter" idx="13"/>
          </p:nvPr>
        </p:nvSpPr>
        <p:spPr/>
        <p:txBody>
          <a:bodyPr/>
          <a:lstStyle/>
          <a:p>
            <a:pPr algn="l"/>
            <a:r>
              <a:rPr lang="en-US" dirty="0"/>
              <a:t>© The TRACOM Corporation. All Rights Reserved.</a:t>
            </a:r>
          </a:p>
        </p:txBody>
      </p:sp>
      <p:sp>
        <p:nvSpPr>
          <p:cNvPr id="8" name="Text Placeholder 7">
            <a:extLst>
              <a:ext uri="{FF2B5EF4-FFF2-40B4-BE49-F238E27FC236}">
                <a16:creationId xmlns:a16="http://schemas.microsoft.com/office/drawing/2014/main" id="{5F0A91A3-FF23-4E0C-947A-D687EE18262B}"/>
              </a:ext>
            </a:extLst>
          </p:cNvPr>
          <p:cNvSpPr>
            <a:spLocks noGrp="1"/>
          </p:cNvSpPr>
          <p:nvPr>
            <p:ph type="body" sz="quarter" idx="15" hasCustomPrompt="1"/>
          </p:nvPr>
        </p:nvSpPr>
        <p:spPr>
          <a:xfrm>
            <a:off x="228600" y="6019800"/>
            <a:ext cx="11734800" cy="381000"/>
          </a:xfrm>
        </p:spPr>
        <p:txBody>
          <a:bodyPr anchor="b"/>
          <a:lstStyle>
            <a:lvl1pPr>
              <a:lnSpc>
                <a:spcPct val="85000"/>
              </a:lnSpc>
              <a:spcBef>
                <a:spcPts val="0"/>
              </a:spcBef>
              <a:spcAft>
                <a:spcPts val="0"/>
              </a:spcAft>
              <a:defRPr sz="1000">
                <a:solidFill>
                  <a:srgbClr val="898989"/>
                </a:solidFill>
              </a:defRPr>
            </a:lvl1pPr>
            <a:lvl2pPr marL="0" indent="0">
              <a:buNone/>
              <a:defRPr/>
            </a:lvl2pPr>
          </a:lstStyle>
          <a:p>
            <a:pPr lvl="0"/>
            <a:r>
              <a:rPr lang="en-US" dirty="0"/>
              <a:t>Footer / Source</a:t>
            </a:r>
          </a:p>
        </p:txBody>
      </p:sp>
    </p:spTree>
    <p:extLst>
      <p:ext uri="{BB962C8B-B14F-4D97-AF65-F5344CB8AC3E}">
        <p14:creationId xmlns:p14="http://schemas.microsoft.com/office/powerpoint/2010/main" val="84663306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16="http://schemas.microsoft.com/office/drawing/2014/main" xmlns="">
      <p:transition>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REASSIGN LAYOUTS AFTER THIS MARKER &gt;&gt; ">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717A470-824E-4933-B676-6A74CCC1483D}"/>
              </a:ext>
            </a:extLst>
          </p:cNvPr>
          <p:cNvSpPr/>
          <p:nvPr userDrawn="1"/>
        </p:nvSpPr>
        <p:spPr>
          <a:xfrm>
            <a:off x="0" y="0"/>
            <a:ext cx="12192000" cy="6858000"/>
          </a:xfrm>
          <a:prstGeom prst="rect">
            <a:avLst/>
          </a:prstGeom>
          <a:solidFill>
            <a:srgbClr val="B1433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800" dirty="0"/>
              <a:t>DON’T USE SLIDES LAYOUTS AFTER THIS MARKER</a:t>
            </a:r>
          </a:p>
          <a:p>
            <a:pPr algn="ctr"/>
            <a:r>
              <a:rPr lang="en-US" sz="2800" dirty="0"/>
              <a:t>Instead, reassign layout to any of the Layouts found above this marker</a:t>
            </a:r>
          </a:p>
        </p:txBody>
      </p:sp>
      <p:sp>
        <p:nvSpPr>
          <p:cNvPr id="3" name="Date Placeholder 2">
            <a:extLst>
              <a:ext uri="{FF2B5EF4-FFF2-40B4-BE49-F238E27FC236}">
                <a16:creationId xmlns:a16="http://schemas.microsoft.com/office/drawing/2014/main" id="{C8F90130-2649-4AF5-B3CF-543F720D0C71}"/>
              </a:ext>
            </a:extLst>
          </p:cNvPr>
          <p:cNvSpPr>
            <a:spLocks noGrp="1"/>
          </p:cNvSpPr>
          <p:nvPr>
            <p:ph type="dt" sz="half" idx="10"/>
          </p:nvPr>
        </p:nvSpPr>
        <p:spPr/>
        <p:txBody>
          <a:bodyPr/>
          <a:lstStyle/>
          <a:p>
            <a:fld id="{12811FCF-1CE8-45FE-A06C-5707AEBB325D}" type="datetime1">
              <a:rPr lang="en-US" smtClean="0"/>
              <a:t>7/14/2023</a:t>
            </a:fld>
            <a:endParaRPr lang="en-US" dirty="0"/>
          </a:p>
        </p:txBody>
      </p:sp>
      <p:sp>
        <p:nvSpPr>
          <p:cNvPr id="4" name="Footer Placeholder 3">
            <a:extLst>
              <a:ext uri="{FF2B5EF4-FFF2-40B4-BE49-F238E27FC236}">
                <a16:creationId xmlns:a16="http://schemas.microsoft.com/office/drawing/2014/main" id="{9F0557D7-9228-4C3E-BA49-4A88DDCE15BB}"/>
              </a:ext>
            </a:extLst>
          </p:cNvPr>
          <p:cNvSpPr>
            <a:spLocks noGrp="1"/>
          </p:cNvSpPr>
          <p:nvPr>
            <p:ph type="ftr" sz="quarter" idx="11"/>
          </p:nvPr>
        </p:nvSpPr>
        <p:spPr>
          <a:xfrm>
            <a:off x="228600" y="6923087"/>
            <a:ext cx="7924800" cy="282575"/>
          </a:xfrm>
        </p:spPr>
        <p:txBody>
          <a:bodyPr/>
          <a:lstStyle/>
          <a:p>
            <a:pPr algn="l"/>
            <a:r>
              <a:rPr lang="en-US" dirty="0"/>
              <a:t>© The TRACOM Corporation. All Rights Reserved.</a:t>
            </a:r>
          </a:p>
        </p:txBody>
      </p:sp>
      <p:sp>
        <p:nvSpPr>
          <p:cNvPr id="5" name="Slide Number Placeholder 4">
            <a:extLst>
              <a:ext uri="{FF2B5EF4-FFF2-40B4-BE49-F238E27FC236}">
                <a16:creationId xmlns:a16="http://schemas.microsoft.com/office/drawing/2014/main" id="{59B08165-92A0-44D2-AC75-CB01BCEB6185}"/>
              </a:ext>
            </a:extLst>
          </p:cNvPr>
          <p:cNvSpPr>
            <a:spLocks noGrp="1"/>
          </p:cNvSpPr>
          <p:nvPr>
            <p:ph type="sldNum" sz="quarter" idx="12"/>
          </p:nvPr>
        </p:nvSpPr>
        <p:spPr>
          <a:xfrm>
            <a:off x="9220200" y="6923087"/>
            <a:ext cx="2743200" cy="282575"/>
          </a:xfrm>
        </p:spPr>
        <p:txBody>
          <a:bodyPr/>
          <a:lstStyle/>
          <a:p>
            <a:fld id="{1B1CF60C-C85D-47C0-8597-E3BF95F18FA3}" type="slidenum">
              <a:rPr lang="en-US" smtClean="0"/>
              <a:pPr/>
              <a:t>‹#›</a:t>
            </a:fld>
            <a:endParaRPr lang="en-US" dirty="0"/>
          </a:p>
        </p:txBody>
      </p:sp>
    </p:spTree>
    <p:extLst>
      <p:ext uri="{BB962C8B-B14F-4D97-AF65-F5344CB8AC3E}">
        <p14:creationId xmlns:p14="http://schemas.microsoft.com/office/powerpoint/2010/main" val="272026641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16="http://schemas.microsoft.com/office/drawing/2014/main" xmlns="">
      <p:transition>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45ACF9-5760-4BF7-BF3E-4A0DB932D9E7}"/>
              </a:ext>
            </a:extLst>
          </p:cNvPr>
          <p:cNvSpPr>
            <a:spLocks noGrp="1"/>
          </p:cNvSpPr>
          <p:nvPr>
            <p:ph type="title" hasCustomPrompt="1"/>
          </p:nvPr>
        </p:nvSpPr>
        <p:spPr/>
        <p:txBody>
          <a:bodyPr/>
          <a:lstStyle/>
          <a:p>
            <a:r>
              <a:rPr lang="en-US" dirty="0"/>
              <a:t>Type Insightful Headline in Initial Caps Max Two Lines</a:t>
            </a:r>
          </a:p>
        </p:txBody>
      </p:sp>
      <p:sp>
        <p:nvSpPr>
          <p:cNvPr id="3" name="Vertical Text Placeholder 2">
            <a:extLst>
              <a:ext uri="{FF2B5EF4-FFF2-40B4-BE49-F238E27FC236}">
                <a16:creationId xmlns:a16="http://schemas.microsoft.com/office/drawing/2014/main" id="{2F93EE5A-C2A6-4F11-AA4D-BE3C9AA4EA90}"/>
              </a:ext>
            </a:extLst>
          </p:cNvPr>
          <p:cNvSpPr>
            <a:spLocks noGrp="1"/>
          </p:cNvSpPr>
          <p:nvPr>
            <p:ph type="body" orient="vert" idx="1"/>
          </p:nvPr>
        </p:nvSpPr>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98E554AB-2E17-4A1F-A19A-D3B80FC83111}"/>
              </a:ext>
            </a:extLst>
          </p:cNvPr>
          <p:cNvSpPr>
            <a:spLocks noGrp="1"/>
          </p:cNvSpPr>
          <p:nvPr>
            <p:ph type="dt" sz="half" idx="10"/>
          </p:nvPr>
        </p:nvSpPr>
        <p:spPr/>
        <p:txBody>
          <a:bodyPr/>
          <a:lstStyle/>
          <a:p>
            <a:fld id="{BAFC9CF4-004D-4914-B7EF-3041AB7A3310}" type="datetime1">
              <a:rPr lang="en-US" smtClean="0"/>
              <a:t>7/14/2023</a:t>
            </a:fld>
            <a:endParaRPr lang="en-US" dirty="0"/>
          </a:p>
        </p:txBody>
      </p:sp>
      <p:sp>
        <p:nvSpPr>
          <p:cNvPr id="8" name="Footer Placeholder 7">
            <a:extLst>
              <a:ext uri="{FF2B5EF4-FFF2-40B4-BE49-F238E27FC236}">
                <a16:creationId xmlns:a16="http://schemas.microsoft.com/office/drawing/2014/main" id="{BE778CF3-4A1C-47A4-8F90-B2D5C6AB4B5F}"/>
              </a:ext>
            </a:extLst>
          </p:cNvPr>
          <p:cNvSpPr>
            <a:spLocks noGrp="1"/>
          </p:cNvSpPr>
          <p:nvPr>
            <p:ph type="ftr" sz="quarter" idx="11"/>
          </p:nvPr>
        </p:nvSpPr>
        <p:spPr/>
        <p:txBody>
          <a:bodyPr/>
          <a:lstStyle/>
          <a:p>
            <a:pPr algn="l"/>
            <a:r>
              <a:rPr lang="en-US" dirty="0"/>
              <a:t>© The TRACOM Corporation. All Rights Reserved.</a:t>
            </a:r>
          </a:p>
        </p:txBody>
      </p:sp>
      <p:sp>
        <p:nvSpPr>
          <p:cNvPr id="9" name="Slide Number Placeholder 8">
            <a:extLst>
              <a:ext uri="{FF2B5EF4-FFF2-40B4-BE49-F238E27FC236}">
                <a16:creationId xmlns:a16="http://schemas.microsoft.com/office/drawing/2014/main" id="{AC6EED15-3E93-4D93-BFAE-830BC099E63D}"/>
              </a:ext>
            </a:extLst>
          </p:cNvPr>
          <p:cNvSpPr>
            <a:spLocks noGrp="1"/>
          </p:cNvSpPr>
          <p:nvPr>
            <p:ph type="sldNum" sz="quarter" idx="12"/>
          </p:nvPr>
        </p:nvSpPr>
        <p:spPr/>
        <p:txBody>
          <a:bodyPr/>
          <a:lstStyle/>
          <a:p>
            <a:fld id="{1B1CF60C-C85D-47C0-8597-E3BF95F18FA3}" type="slidenum">
              <a:rPr lang="en-US" smtClean="0"/>
              <a:pPr/>
              <a:t>‹#›</a:t>
            </a:fld>
            <a:endParaRPr lang="en-US" dirty="0"/>
          </a:p>
        </p:txBody>
      </p:sp>
    </p:spTree>
    <p:extLst>
      <p:ext uri="{BB962C8B-B14F-4D97-AF65-F5344CB8AC3E}">
        <p14:creationId xmlns:p14="http://schemas.microsoft.com/office/powerpoint/2010/main" val="59005803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16="http://schemas.microsoft.com/office/drawing/2014/main" xmlns="">
      <p:transition>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secHead" preserve="1">
  <p:cSld name="Agenda">
    <p:spTree>
      <p:nvGrpSpPr>
        <p:cNvPr id="1" name=""/>
        <p:cNvGrpSpPr/>
        <p:nvPr/>
      </p:nvGrpSpPr>
      <p:grpSpPr>
        <a:xfrm>
          <a:off x="0" y="0"/>
          <a:ext cx="0" cy="0"/>
          <a:chOff x="0" y="0"/>
          <a:chExt cx="0" cy="0"/>
        </a:xfrm>
      </p:grpSpPr>
      <p:grpSp>
        <p:nvGrpSpPr>
          <p:cNvPr id="24" name="Group 23">
            <a:extLst>
              <a:ext uri="{FF2B5EF4-FFF2-40B4-BE49-F238E27FC236}">
                <a16:creationId xmlns:a16="http://schemas.microsoft.com/office/drawing/2014/main" id="{E4F35411-4E4C-4FD3-AB48-C3623E76C109}"/>
              </a:ext>
            </a:extLst>
          </p:cNvPr>
          <p:cNvGrpSpPr/>
          <p:nvPr userDrawn="1"/>
        </p:nvGrpSpPr>
        <p:grpSpPr>
          <a:xfrm>
            <a:off x="5695097" y="-855610"/>
            <a:ext cx="7667386" cy="7729121"/>
            <a:chOff x="5695097" y="-855610"/>
            <a:chExt cx="7667386" cy="7729121"/>
          </a:xfrm>
        </p:grpSpPr>
        <p:sp>
          <p:nvSpPr>
            <p:cNvPr id="25" name="Right Triangle 24">
              <a:extLst>
                <a:ext uri="{FF2B5EF4-FFF2-40B4-BE49-F238E27FC236}">
                  <a16:creationId xmlns:a16="http://schemas.microsoft.com/office/drawing/2014/main" id="{7C0DE86D-C887-4475-9F10-92F4408F2315}"/>
                </a:ext>
              </a:extLst>
            </p:cNvPr>
            <p:cNvSpPr/>
            <p:nvPr userDrawn="1"/>
          </p:nvSpPr>
          <p:spPr>
            <a:xfrm flipH="1">
              <a:off x="6985000" y="1848640"/>
              <a:ext cx="5207000" cy="5009360"/>
            </a:xfrm>
            <a:prstGeom prst="rtTriangle">
              <a:avLst/>
            </a:prstGeom>
            <a:solidFill>
              <a:schemeClr val="accent1">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endParaRPr/>
            </a:p>
          </p:txBody>
        </p:sp>
        <p:sp>
          <p:nvSpPr>
            <p:cNvPr id="28" name="Freeform: Shape 27">
              <a:extLst>
                <a:ext uri="{FF2B5EF4-FFF2-40B4-BE49-F238E27FC236}">
                  <a16:creationId xmlns:a16="http://schemas.microsoft.com/office/drawing/2014/main" id="{29C8DAFB-DBF6-4892-96AC-E10280D68348}"/>
                </a:ext>
              </a:extLst>
            </p:cNvPr>
            <p:cNvSpPr/>
            <p:nvPr userDrawn="1"/>
          </p:nvSpPr>
          <p:spPr>
            <a:xfrm rot="19020000">
              <a:off x="10951724" y="-855610"/>
              <a:ext cx="1442553" cy="2707658"/>
            </a:xfrm>
            <a:custGeom>
              <a:avLst/>
              <a:gdLst>
                <a:gd name="connsiteX0" fmla="*/ 0 w 1442553"/>
                <a:gd name="connsiteY0" fmla="*/ 0 h 2707658"/>
                <a:gd name="connsiteX1" fmla="*/ 1442553 w 1442553"/>
                <a:gd name="connsiteY1" fmla="*/ 1345203 h 2707658"/>
                <a:gd name="connsiteX2" fmla="*/ 174577 w 1442553"/>
                <a:gd name="connsiteY2" fmla="*/ 2704941 h 2707658"/>
                <a:gd name="connsiteX3" fmla="*/ 0 w 1442553"/>
                <a:gd name="connsiteY3" fmla="*/ 2707658 h 2707658"/>
              </a:gdLst>
              <a:ahLst/>
              <a:cxnLst>
                <a:cxn ang="0">
                  <a:pos x="connsiteX0" y="connsiteY0"/>
                </a:cxn>
                <a:cxn ang="0">
                  <a:pos x="connsiteX1" y="connsiteY1"/>
                </a:cxn>
                <a:cxn ang="0">
                  <a:pos x="connsiteX2" y="connsiteY2"/>
                </a:cxn>
                <a:cxn ang="0">
                  <a:pos x="connsiteX3" y="connsiteY3"/>
                </a:cxn>
              </a:cxnLst>
              <a:rect l="l" t="t" r="r" b="b"/>
              <a:pathLst>
                <a:path w="1442553" h="2707658">
                  <a:moveTo>
                    <a:pt x="0" y="0"/>
                  </a:moveTo>
                  <a:lnTo>
                    <a:pt x="1442553" y="1345203"/>
                  </a:lnTo>
                  <a:lnTo>
                    <a:pt x="174577" y="2704941"/>
                  </a:lnTo>
                  <a:lnTo>
                    <a:pt x="0" y="2707658"/>
                  </a:lnTo>
                  <a:close/>
                </a:path>
              </a:pathLst>
            </a:custGeom>
            <a:solidFill>
              <a:schemeClr val="accent4">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gn="ctr"/>
              <a:endParaRPr/>
            </a:p>
          </p:txBody>
        </p:sp>
        <p:sp>
          <p:nvSpPr>
            <p:cNvPr id="29" name="Freeform: Shape 28">
              <a:extLst>
                <a:ext uri="{FF2B5EF4-FFF2-40B4-BE49-F238E27FC236}">
                  <a16:creationId xmlns:a16="http://schemas.microsoft.com/office/drawing/2014/main" id="{FAAC71C9-1C72-4F30-B3B7-BF9127026215}"/>
                </a:ext>
              </a:extLst>
            </p:cNvPr>
            <p:cNvSpPr/>
            <p:nvPr userDrawn="1"/>
          </p:nvSpPr>
          <p:spPr>
            <a:xfrm rot="19020000">
              <a:off x="8651429" y="569606"/>
              <a:ext cx="1702700" cy="3253769"/>
            </a:xfrm>
            <a:custGeom>
              <a:avLst/>
              <a:gdLst>
                <a:gd name="connsiteX0" fmla="*/ 1702700 w 1702700"/>
                <a:gd name="connsiteY0" fmla="*/ 0 h 3253769"/>
                <a:gd name="connsiteX1" fmla="*/ 1702700 w 1702700"/>
                <a:gd name="connsiteY1" fmla="*/ 3230366 h 3253769"/>
                <a:gd name="connsiteX2" fmla="*/ 0 w 1702700"/>
                <a:gd name="connsiteY2" fmla="*/ 3253769 h 3253769"/>
                <a:gd name="connsiteX3" fmla="*/ 1 w 1702700"/>
                <a:gd name="connsiteY3" fmla="*/ 3027695 h 3253769"/>
                <a:gd name="connsiteX4" fmla="*/ 190426 w 1702700"/>
                <a:gd name="connsiteY4" fmla="*/ 3024044 h 3253769"/>
                <a:gd name="connsiteX5" fmla="*/ 140578 w 1702700"/>
                <a:gd name="connsiteY5" fmla="*/ 423975 h 3253769"/>
                <a:gd name="connsiteX6" fmla="*/ 520793 w 1702700"/>
                <a:gd name="connsiteY6" fmla="*/ 16244 h 3253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02700" h="3253769">
                  <a:moveTo>
                    <a:pt x="1702700" y="0"/>
                  </a:moveTo>
                  <a:lnTo>
                    <a:pt x="1702700" y="3230366"/>
                  </a:lnTo>
                  <a:lnTo>
                    <a:pt x="0" y="3253769"/>
                  </a:lnTo>
                  <a:lnTo>
                    <a:pt x="1" y="3027695"/>
                  </a:lnTo>
                  <a:lnTo>
                    <a:pt x="190426" y="3024044"/>
                  </a:lnTo>
                  <a:lnTo>
                    <a:pt x="140578" y="423975"/>
                  </a:lnTo>
                  <a:lnTo>
                    <a:pt x="520793" y="16244"/>
                  </a:lnTo>
                  <a:close/>
                </a:path>
              </a:pathLst>
            </a:custGeom>
            <a:solidFill>
              <a:schemeClr val="accent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gn="ctr"/>
              <a:endParaRPr/>
            </a:p>
          </p:txBody>
        </p:sp>
        <p:sp>
          <p:nvSpPr>
            <p:cNvPr id="30" name="Right Triangle 29">
              <a:extLst>
                <a:ext uri="{FF2B5EF4-FFF2-40B4-BE49-F238E27FC236}">
                  <a16:creationId xmlns:a16="http://schemas.microsoft.com/office/drawing/2014/main" id="{742D7DE1-A45C-48B5-9597-CFC0CDBDCD2D}"/>
                </a:ext>
              </a:extLst>
            </p:cNvPr>
            <p:cNvSpPr/>
            <p:nvPr userDrawn="1"/>
          </p:nvSpPr>
          <p:spPr>
            <a:xfrm flipV="1">
              <a:off x="8162830" y="-4390"/>
              <a:ext cx="1304925" cy="1255395"/>
            </a:xfrm>
            <a:prstGeom prst="rtTriangle">
              <a:avLst/>
            </a:prstGeom>
            <a:solidFill>
              <a:schemeClr val="accent2">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endParaRPr/>
            </a:p>
          </p:txBody>
        </p:sp>
        <p:sp>
          <p:nvSpPr>
            <p:cNvPr id="31" name="Right Triangle 30">
              <a:extLst>
                <a:ext uri="{FF2B5EF4-FFF2-40B4-BE49-F238E27FC236}">
                  <a16:creationId xmlns:a16="http://schemas.microsoft.com/office/drawing/2014/main" id="{FC27FF1E-856D-4690-8EC0-A1E41CCB3654}"/>
                </a:ext>
              </a:extLst>
            </p:cNvPr>
            <p:cNvSpPr/>
            <p:nvPr userDrawn="1"/>
          </p:nvSpPr>
          <p:spPr>
            <a:xfrm flipH="1">
              <a:off x="6985000" y="5618116"/>
              <a:ext cx="1304925" cy="1255395"/>
            </a:xfrm>
            <a:prstGeom prst="r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endParaRPr/>
            </a:p>
          </p:txBody>
        </p:sp>
        <p:sp>
          <p:nvSpPr>
            <p:cNvPr id="32" name="Freeform: Shape 31">
              <a:extLst>
                <a:ext uri="{FF2B5EF4-FFF2-40B4-BE49-F238E27FC236}">
                  <a16:creationId xmlns:a16="http://schemas.microsoft.com/office/drawing/2014/main" id="{C88B5FB2-D27F-40AB-9DEF-282974AA74A3}"/>
                </a:ext>
              </a:extLst>
            </p:cNvPr>
            <p:cNvSpPr/>
            <p:nvPr userDrawn="1"/>
          </p:nvSpPr>
          <p:spPr>
            <a:xfrm flipH="1" flipV="1">
              <a:off x="6881790" y="479743"/>
              <a:ext cx="1282756" cy="1323779"/>
            </a:xfrm>
            <a:custGeom>
              <a:avLst/>
              <a:gdLst>
                <a:gd name="connsiteX0" fmla="*/ 1282756 w 1282756"/>
                <a:gd name="connsiteY0" fmla="*/ 1323779 h 1323779"/>
                <a:gd name="connsiteX1" fmla="*/ 0 w 1282756"/>
                <a:gd name="connsiteY1" fmla="*/ 1323779 h 1323779"/>
                <a:gd name="connsiteX2" fmla="*/ 0 w 1282756"/>
                <a:gd name="connsiteY2" fmla="*/ 0 h 1323779"/>
              </a:gdLst>
              <a:ahLst/>
              <a:cxnLst>
                <a:cxn ang="0">
                  <a:pos x="connsiteX0" y="connsiteY0"/>
                </a:cxn>
                <a:cxn ang="0">
                  <a:pos x="connsiteX1" y="connsiteY1"/>
                </a:cxn>
                <a:cxn ang="0">
                  <a:pos x="connsiteX2" y="connsiteY2"/>
                </a:cxn>
              </a:cxnLst>
              <a:rect l="l" t="t" r="r" b="b"/>
              <a:pathLst>
                <a:path w="1282756" h="1323779">
                  <a:moveTo>
                    <a:pt x="1282756" y="1323779"/>
                  </a:moveTo>
                  <a:lnTo>
                    <a:pt x="0" y="1323779"/>
                  </a:lnTo>
                  <a:lnTo>
                    <a:pt x="0" y="0"/>
                  </a:lnTo>
                  <a:close/>
                </a:path>
              </a:pathLst>
            </a:custGeom>
            <a:solidFill>
              <a:schemeClr val="accent4">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gn="ctr"/>
              <a:endParaRPr/>
            </a:p>
          </p:txBody>
        </p:sp>
        <p:sp>
          <p:nvSpPr>
            <p:cNvPr id="33" name="Freeform: Shape 32">
              <a:extLst>
                <a:ext uri="{FF2B5EF4-FFF2-40B4-BE49-F238E27FC236}">
                  <a16:creationId xmlns:a16="http://schemas.microsoft.com/office/drawing/2014/main" id="{D852F7C0-173D-460A-A7A1-DF39F1E9E862}"/>
                </a:ext>
              </a:extLst>
            </p:cNvPr>
            <p:cNvSpPr/>
            <p:nvPr userDrawn="1"/>
          </p:nvSpPr>
          <p:spPr>
            <a:xfrm rot="19020000">
              <a:off x="9910950" y="-525401"/>
              <a:ext cx="1503548" cy="3240289"/>
            </a:xfrm>
            <a:custGeom>
              <a:avLst/>
              <a:gdLst>
                <a:gd name="connsiteX0" fmla="*/ 619580 w 1503548"/>
                <a:gd name="connsiteY0" fmla="*/ 0 h 3240289"/>
                <a:gd name="connsiteX1" fmla="*/ 1503548 w 1503548"/>
                <a:gd name="connsiteY1" fmla="*/ 824314 h 3240289"/>
                <a:gd name="connsiteX2" fmla="*/ 1503548 w 1503548"/>
                <a:gd name="connsiteY2" fmla="*/ 3060162 h 3240289"/>
                <a:gd name="connsiteX3" fmla="*/ 1355248 w 1503548"/>
                <a:gd name="connsiteY3" fmla="*/ 3219195 h 3240289"/>
                <a:gd name="connsiteX4" fmla="*/ 0 w 1503548"/>
                <a:gd name="connsiteY4" fmla="*/ 3240289 h 3240289"/>
                <a:gd name="connsiteX5" fmla="*/ 0 w 1503548"/>
                <a:gd name="connsiteY5" fmla="*/ 9644 h 3240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03548" h="3240289">
                  <a:moveTo>
                    <a:pt x="619580" y="0"/>
                  </a:moveTo>
                  <a:lnTo>
                    <a:pt x="1503548" y="824314"/>
                  </a:lnTo>
                  <a:lnTo>
                    <a:pt x="1503548" y="3060162"/>
                  </a:lnTo>
                  <a:lnTo>
                    <a:pt x="1355248" y="3219195"/>
                  </a:lnTo>
                  <a:lnTo>
                    <a:pt x="0" y="3240289"/>
                  </a:lnTo>
                  <a:lnTo>
                    <a:pt x="0" y="9644"/>
                  </a:lnTo>
                  <a:close/>
                </a:path>
              </a:pathLst>
            </a:custGeom>
            <a:solidFill>
              <a:schemeClr val="accent4">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gn="ctr"/>
              <a:endParaRPr/>
            </a:p>
          </p:txBody>
        </p:sp>
        <p:sp>
          <p:nvSpPr>
            <p:cNvPr id="34" name="Freeform: Shape 33">
              <a:extLst>
                <a:ext uri="{FF2B5EF4-FFF2-40B4-BE49-F238E27FC236}">
                  <a16:creationId xmlns:a16="http://schemas.microsoft.com/office/drawing/2014/main" id="{848CDB95-4AAE-4F36-8ADC-02B64A4281FA}"/>
                </a:ext>
              </a:extLst>
            </p:cNvPr>
            <p:cNvSpPr/>
            <p:nvPr userDrawn="1"/>
          </p:nvSpPr>
          <p:spPr>
            <a:xfrm flipH="1" flipV="1">
              <a:off x="6412660" y="-4391"/>
              <a:ext cx="1751627" cy="1807645"/>
            </a:xfrm>
            <a:custGeom>
              <a:avLst/>
              <a:gdLst>
                <a:gd name="connsiteX0" fmla="*/ 1751627 w 1751627"/>
                <a:gd name="connsiteY0" fmla="*/ 1807645 h 1807645"/>
                <a:gd name="connsiteX1" fmla="*/ 0 w 1751627"/>
                <a:gd name="connsiteY1" fmla="*/ 1807645 h 1807645"/>
                <a:gd name="connsiteX2" fmla="*/ 0 w 1751627"/>
                <a:gd name="connsiteY2" fmla="*/ 0 h 1807645"/>
                <a:gd name="connsiteX3" fmla="*/ 1040409 w 1751627"/>
                <a:gd name="connsiteY3" fmla="*/ 1073682 h 1807645"/>
              </a:gdLst>
              <a:ahLst/>
              <a:cxnLst>
                <a:cxn ang="0">
                  <a:pos x="connsiteX0" y="connsiteY0"/>
                </a:cxn>
                <a:cxn ang="0">
                  <a:pos x="connsiteX1" y="connsiteY1"/>
                </a:cxn>
                <a:cxn ang="0">
                  <a:pos x="connsiteX2" y="connsiteY2"/>
                </a:cxn>
                <a:cxn ang="0">
                  <a:pos x="connsiteX3" y="connsiteY3"/>
                </a:cxn>
              </a:cxnLst>
              <a:rect l="l" t="t" r="r" b="b"/>
              <a:pathLst>
                <a:path w="1751627" h="1807645">
                  <a:moveTo>
                    <a:pt x="1751627" y="1807645"/>
                  </a:moveTo>
                  <a:lnTo>
                    <a:pt x="0" y="1807645"/>
                  </a:lnTo>
                  <a:lnTo>
                    <a:pt x="0" y="0"/>
                  </a:lnTo>
                  <a:lnTo>
                    <a:pt x="1040409" y="1073682"/>
                  </a:lnTo>
                  <a:close/>
                </a:path>
              </a:pathLst>
            </a:custGeom>
            <a:solidFill>
              <a:schemeClr val="accent4">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gn="ctr"/>
              <a:endParaRPr/>
            </a:p>
          </p:txBody>
        </p:sp>
        <p:sp>
          <p:nvSpPr>
            <p:cNvPr id="36" name="Right Triangle 48">
              <a:extLst>
                <a:ext uri="{FF2B5EF4-FFF2-40B4-BE49-F238E27FC236}">
                  <a16:creationId xmlns:a16="http://schemas.microsoft.com/office/drawing/2014/main" id="{56018E35-0601-4177-AED3-FA9CBE151073}"/>
                </a:ext>
              </a:extLst>
            </p:cNvPr>
            <p:cNvSpPr/>
            <p:nvPr userDrawn="1"/>
          </p:nvSpPr>
          <p:spPr>
            <a:xfrm rot="5400000" flipH="1" flipV="1">
              <a:off x="11379263" y="1819968"/>
              <a:ext cx="793437" cy="832063"/>
            </a:xfrm>
            <a:custGeom>
              <a:avLst/>
              <a:gdLst>
                <a:gd name="connsiteX0" fmla="*/ 0 w 864878"/>
                <a:gd name="connsiteY0" fmla="*/ 832051 h 832051"/>
                <a:gd name="connsiteX1" fmla="*/ 0 w 864878"/>
                <a:gd name="connsiteY1" fmla="*/ 0 h 832051"/>
                <a:gd name="connsiteX2" fmla="*/ 864878 w 864878"/>
                <a:gd name="connsiteY2" fmla="*/ 832051 h 832051"/>
                <a:gd name="connsiteX3" fmla="*/ 0 w 864878"/>
                <a:gd name="connsiteY3" fmla="*/ 832051 h 832051"/>
                <a:gd name="connsiteX0" fmla="*/ 0 w 781057"/>
                <a:gd name="connsiteY0" fmla="*/ 832051 h 839674"/>
                <a:gd name="connsiteX1" fmla="*/ 0 w 781057"/>
                <a:gd name="connsiteY1" fmla="*/ 0 h 839674"/>
                <a:gd name="connsiteX2" fmla="*/ 781057 w 781057"/>
                <a:gd name="connsiteY2" fmla="*/ 839674 h 839674"/>
                <a:gd name="connsiteX3" fmla="*/ 0 w 781057"/>
                <a:gd name="connsiteY3" fmla="*/ 832051 h 839674"/>
                <a:gd name="connsiteX0" fmla="*/ 0 w 781056"/>
                <a:gd name="connsiteY0" fmla="*/ 832051 h 832051"/>
                <a:gd name="connsiteX1" fmla="*/ 0 w 781056"/>
                <a:gd name="connsiteY1" fmla="*/ 0 h 832051"/>
                <a:gd name="connsiteX2" fmla="*/ 781056 w 781056"/>
                <a:gd name="connsiteY2" fmla="*/ 824437 h 832051"/>
                <a:gd name="connsiteX3" fmla="*/ 0 w 781056"/>
                <a:gd name="connsiteY3" fmla="*/ 832051 h 832051"/>
                <a:gd name="connsiteX0" fmla="*/ 0 w 765815"/>
                <a:gd name="connsiteY0" fmla="*/ 832051 h 832060"/>
                <a:gd name="connsiteX1" fmla="*/ 0 w 765815"/>
                <a:gd name="connsiteY1" fmla="*/ 0 h 832060"/>
                <a:gd name="connsiteX2" fmla="*/ 765815 w 765815"/>
                <a:gd name="connsiteY2" fmla="*/ 832060 h 832060"/>
                <a:gd name="connsiteX3" fmla="*/ 0 w 765815"/>
                <a:gd name="connsiteY3" fmla="*/ 832051 h 832060"/>
                <a:gd name="connsiteX0" fmla="*/ 0 w 770577"/>
                <a:gd name="connsiteY0" fmla="*/ 832051 h 832063"/>
                <a:gd name="connsiteX1" fmla="*/ 0 w 770577"/>
                <a:gd name="connsiteY1" fmla="*/ 0 h 832063"/>
                <a:gd name="connsiteX2" fmla="*/ 770577 w 770577"/>
                <a:gd name="connsiteY2" fmla="*/ 832063 h 832063"/>
                <a:gd name="connsiteX3" fmla="*/ 0 w 770577"/>
                <a:gd name="connsiteY3" fmla="*/ 832051 h 832063"/>
                <a:gd name="connsiteX0" fmla="*/ 0 w 785817"/>
                <a:gd name="connsiteY0" fmla="*/ 832051 h 832063"/>
                <a:gd name="connsiteX1" fmla="*/ 0 w 785817"/>
                <a:gd name="connsiteY1" fmla="*/ 0 h 832063"/>
                <a:gd name="connsiteX2" fmla="*/ 785817 w 785817"/>
                <a:gd name="connsiteY2" fmla="*/ 832063 h 832063"/>
                <a:gd name="connsiteX3" fmla="*/ 0 w 785817"/>
                <a:gd name="connsiteY3" fmla="*/ 832051 h 832063"/>
                <a:gd name="connsiteX0" fmla="*/ 0 w 793437"/>
                <a:gd name="connsiteY0" fmla="*/ 832051 h 832063"/>
                <a:gd name="connsiteX1" fmla="*/ 0 w 793437"/>
                <a:gd name="connsiteY1" fmla="*/ 0 h 832063"/>
                <a:gd name="connsiteX2" fmla="*/ 793437 w 793437"/>
                <a:gd name="connsiteY2" fmla="*/ 832063 h 832063"/>
                <a:gd name="connsiteX3" fmla="*/ 0 w 793437"/>
                <a:gd name="connsiteY3" fmla="*/ 832051 h 832063"/>
                <a:gd name="connsiteX0" fmla="*/ 0 w 793437"/>
                <a:gd name="connsiteY0" fmla="*/ 832051 h 832063"/>
                <a:gd name="connsiteX1" fmla="*/ 0 w 793437"/>
                <a:gd name="connsiteY1" fmla="*/ 0 h 832063"/>
                <a:gd name="connsiteX2" fmla="*/ 793437 w 793437"/>
                <a:gd name="connsiteY2" fmla="*/ 832063 h 832063"/>
                <a:gd name="connsiteX3" fmla="*/ 0 w 793437"/>
                <a:gd name="connsiteY3" fmla="*/ 832051 h 832063"/>
              </a:gdLst>
              <a:ahLst/>
              <a:cxnLst>
                <a:cxn ang="0">
                  <a:pos x="connsiteX0" y="connsiteY0"/>
                </a:cxn>
                <a:cxn ang="0">
                  <a:pos x="connsiteX1" y="connsiteY1"/>
                </a:cxn>
                <a:cxn ang="0">
                  <a:pos x="connsiteX2" y="connsiteY2"/>
                </a:cxn>
                <a:cxn ang="0">
                  <a:pos x="connsiteX3" y="connsiteY3"/>
                </a:cxn>
              </a:cxnLst>
              <a:rect l="l" t="t" r="r" b="b"/>
              <a:pathLst>
                <a:path w="793437" h="832063">
                  <a:moveTo>
                    <a:pt x="0" y="832051"/>
                  </a:moveTo>
                  <a:lnTo>
                    <a:pt x="0" y="0"/>
                  </a:lnTo>
                  <a:lnTo>
                    <a:pt x="793437" y="832063"/>
                  </a:lnTo>
                  <a:lnTo>
                    <a:pt x="0" y="832051"/>
                  </a:lnTo>
                  <a:close/>
                </a:path>
              </a:pathLst>
            </a:custGeom>
            <a:solidFill>
              <a:schemeClr val="accent6">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endParaRPr/>
            </a:p>
          </p:txBody>
        </p:sp>
        <p:sp>
          <p:nvSpPr>
            <p:cNvPr id="38" name="Right Triangle 48">
              <a:extLst>
                <a:ext uri="{FF2B5EF4-FFF2-40B4-BE49-F238E27FC236}">
                  <a16:creationId xmlns:a16="http://schemas.microsoft.com/office/drawing/2014/main" id="{6DC468AA-CC68-44A0-B4A5-780C06E1A9A1}"/>
                </a:ext>
              </a:extLst>
            </p:cNvPr>
            <p:cNvSpPr/>
            <p:nvPr userDrawn="1"/>
          </p:nvSpPr>
          <p:spPr>
            <a:xfrm rot="5400000" flipH="1" flipV="1">
              <a:off x="11390693" y="1831398"/>
              <a:ext cx="770577" cy="832063"/>
            </a:xfrm>
            <a:custGeom>
              <a:avLst/>
              <a:gdLst>
                <a:gd name="connsiteX0" fmla="*/ 0 w 864878"/>
                <a:gd name="connsiteY0" fmla="*/ 832051 h 832051"/>
                <a:gd name="connsiteX1" fmla="*/ 0 w 864878"/>
                <a:gd name="connsiteY1" fmla="*/ 0 h 832051"/>
                <a:gd name="connsiteX2" fmla="*/ 864878 w 864878"/>
                <a:gd name="connsiteY2" fmla="*/ 832051 h 832051"/>
                <a:gd name="connsiteX3" fmla="*/ 0 w 864878"/>
                <a:gd name="connsiteY3" fmla="*/ 832051 h 832051"/>
                <a:gd name="connsiteX0" fmla="*/ 0 w 781057"/>
                <a:gd name="connsiteY0" fmla="*/ 832051 h 839674"/>
                <a:gd name="connsiteX1" fmla="*/ 0 w 781057"/>
                <a:gd name="connsiteY1" fmla="*/ 0 h 839674"/>
                <a:gd name="connsiteX2" fmla="*/ 781057 w 781057"/>
                <a:gd name="connsiteY2" fmla="*/ 839674 h 839674"/>
                <a:gd name="connsiteX3" fmla="*/ 0 w 781057"/>
                <a:gd name="connsiteY3" fmla="*/ 832051 h 839674"/>
                <a:gd name="connsiteX0" fmla="*/ 0 w 781056"/>
                <a:gd name="connsiteY0" fmla="*/ 832051 h 832051"/>
                <a:gd name="connsiteX1" fmla="*/ 0 w 781056"/>
                <a:gd name="connsiteY1" fmla="*/ 0 h 832051"/>
                <a:gd name="connsiteX2" fmla="*/ 781056 w 781056"/>
                <a:gd name="connsiteY2" fmla="*/ 824437 h 832051"/>
                <a:gd name="connsiteX3" fmla="*/ 0 w 781056"/>
                <a:gd name="connsiteY3" fmla="*/ 832051 h 832051"/>
                <a:gd name="connsiteX0" fmla="*/ 0 w 765815"/>
                <a:gd name="connsiteY0" fmla="*/ 832051 h 832060"/>
                <a:gd name="connsiteX1" fmla="*/ 0 w 765815"/>
                <a:gd name="connsiteY1" fmla="*/ 0 h 832060"/>
                <a:gd name="connsiteX2" fmla="*/ 765815 w 765815"/>
                <a:gd name="connsiteY2" fmla="*/ 832060 h 832060"/>
                <a:gd name="connsiteX3" fmla="*/ 0 w 765815"/>
                <a:gd name="connsiteY3" fmla="*/ 832051 h 832060"/>
                <a:gd name="connsiteX0" fmla="*/ 0 w 770577"/>
                <a:gd name="connsiteY0" fmla="*/ 832051 h 832063"/>
                <a:gd name="connsiteX1" fmla="*/ 0 w 770577"/>
                <a:gd name="connsiteY1" fmla="*/ 0 h 832063"/>
                <a:gd name="connsiteX2" fmla="*/ 770577 w 770577"/>
                <a:gd name="connsiteY2" fmla="*/ 832063 h 832063"/>
                <a:gd name="connsiteX3" fmla="*/ 0 w 770577"/>
                <a:gd name="connsiteY3" fmla="*/ 832051 h 832063"/>
              </a:gdLst>
              <a:ahLst/>
              <a:cxnLst>
                <a:cxn ang="0">
                  <a:pos x="connsiteX0" y="connsiteY0"/>
                </a:cxn>
                <a:cxn ang="0">
                  <a:pos x="connsiteX1" y="connsiteY1"/>
                </a:cxn>
                <a:cxn ang="0">
                  <a:pos x="connsiteX2" y="connsiteY2"/>
                </a:cxn>
                <a:cxn ang="0">
                  <a:pos x="connsiteX3" y="connsiteY3"/>
                </a:cxn>
              </a:cxnLst>
              <a:rect l="l" t="t" r="r" b="b"/>
              <a:pathLst>
                <a:path w="770577" h="832063">
                  <a:moveTo>
                    <a:pt x="0" y="832051"/>
                  </a:moveTo>
                  <a:lnTo>
                    <a:pt x="0" y="0"/>
                  </a:lnTo>
                  <a:lnTo>
                    <a:pt x="770577" y="832063"/>
                  </a:lnTo>
                  <a:lnTo>
                    <a:pt x="0" y="832051"/>
                  </a:lnTo>
                  <a:close/>
                </a:path>
              </a:pathLst>
            </a:custGeom>
            <a:solidFill>
              <a:schemeClr val="accent6">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endParaRPr/>
            </a:p>
          </p:txBody>
        </p:sp>
        <p:sp>
          <p:nvSpPr>
            <p:cNvPr id="40" name="Freeform: Shape 39">
              <a:extLst>
                <a:ext uri="{FF2B5EF4-FFF2-40B4-BE49-F238E27FC236}">
                  <a16:creationId xmlns:a16="http://schemas.microsoft.com/office/drawing/2014/main" id="{D8A8B705-9B22-4F33-B85E-849687C33E32}"/>
                </a:ext>
              </a:extLst>
            </p:cNvPr>
            <p:cNvSpPr/>
            <p:nvPr userDrawn="1"/>
          </p:nvSpPr>
          <p:spPr>
            <a:xfrm rot="2746799" flipH="1">
              <a:off x="9411722" y="428608"/>
              <a:ext cx="234135" cy="7667386"/>
            </a:xfrm>
            <a:custGeom>
              <a:avLst/>
              <a:gdLst>
                <a:gd name="connsiteX0" fmla="*/ 234135 w 234135"/>
                <a:gd name="connsiteY0" fmla="*/ 0 h 7667386"/>
                <a:gd name="connsiteX1" fmla="*/ 0 w 234135"/>
                <a:gd name="connsiteY1" fmla="*/ 227845 h 7667386"/>
                <a:gd name="connsiteX2" fmla="*/ 0 w 234135"/>
                <a:gd name="connsiteY2" fmla="*/ 7426788 h 7667386"/>
                <a:gd name="connsiteX3" fmla="*/ 234135 w 234135"/>
                <a:gd name="connsiteY3" fmla="*/ 7667386 h 7667386"/>
              </a:gdLst>
              <a:ahLst/>
              <a:cxnLst>
                <a:cxn ang="0">
                  <a:pos x="connsiteX0" y="connsiteY0"/>
                </a:cxn>
                <a:cxn ang="0">
                  <a:pos x="connsiteX1" y="connsiteY1"/>
                </a:cxn>
                <a:cxn ang="0">
                  <a:pos x="connsiteX2" y="connsiteY2"/>
                </a:cxn>
                <a:cxn ang="0">
                  <a:pos x="connsiteX3" y="connsiteY3"/>
                </a:cxn>
              </a:cxnLst>
              <a:rect l="l" t="t" r="r" b="b"/>
              <a:pathLst>
                <a:path w="234135" h="7667386">
                  <a:moveTo>
                    <a:pt x="234135" y="0"/>
                  </a:moveTo>
                  <a:lnTo>
                    <a:pt x="0" y="227845"/>
                  </a:lnTo>
                  <a:lnTo>
                    <a:pt x="0" y="7426788"/>
                  </a:lnTo>
                  <a:lnTo>
                    <a:pt x="234135" y="7667386"/>
                  </a:lnTo>
                  <a:close/>
                </a:path>
              </a:pathLst>
            </a:custGeom>
            <a:solidFill>
              <a:schemeClr val="accent2">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gn="ctr"/>
              <a:endParaRPr/>
            </a:p>
          </p:txBody>
        </p:sp>
      </p:grpSp>
      <p:pic>
        <p:nvPicPr>
          <p:cNvPr id="59" name="Picture 58" descr="A group of people in a meeting  Description automatically generated">
            <a:extLst>
              <a:ext uri="{FF2B5EF4-FFF2-40B4-BE49-F238E27FC236}">
                <a16:creationId xmlns:a16="http://schemas.microsoft.com/office/drawing/2014/main" id="{A0C1E5DA-9198-47F7-86A8-105C35AB5228}"/>
              </a:ext>
            </a:extLst>
          </p:cNvPr>
          <p:cNvPicPr>
            <a:picLocks noChangeAspect="1"/>
          </p:cNvPicPr>
          <p:nvPr userDrawn="1"/>
        </p:nvPicPr>
        <p:blipFill rotWithShape="1">
          <a:blip r:embed="rId2" cstate="email">
            <a:alphaModFix amt="60000"/>
            <a:extLst>
              <a:ext uri="{BEBA8EAE-BF5A-486C-A8C5-ECC9F3942E4B}">
                <a14:imgProps xmlns:a14="http://schemas.microsoft.com/office/drawing/2010/main">
                  <a14:imgLayer r:embed="rId3">
                    <a14:imgEffect>
                      <a14:saturation sat="33000"/>
                    </a14:imgEffect>
                  </a14:imgLayer>
                </a14:imgProps>
              </a:ext>
              <a:ext uri="{28A0092B-C50C-407E-A947-70E740481C1C}">
                <a14:useLocalDpi xmlns:a14="http://schemas.microsoft.com/office/drawing/2010/main"/>
              </a:ext>
            </a:extLst>
          </a:blip>
          <a:srcRect/>
          <a:stretch/>
        </p:blipFill>
        <p:spPr>
          <a:xfrm>
            <a:off x="6434650" y="8310"/>
            <a:ext cx="5751000" cy="6862390"/>
          </a:xfrm>
          <a:custGeom>
            <a:avLst/>
            <a:gdLst>
              <a:gd name="connsiteX0" fmla="*/ 0 w 5751000"/>
              <a:gd name="connsiteY0" fmla="*/ 0 h 6862390"/>
              <a:gd name="connsiteX1" fmla="*/ 5751000 w 5751000"/>
              <a:gd name="connsiteY1" fmla="*/ 0 h 6862390"/>
              <a:gd name="connsiteX2" fmla="*/ 5751000 w 5751000"/>
              <a:gd name="connsiteY2" fmla="*/ 6851302 h 6862390"/>
              <a:gd name="connsiteX3" fmla="*/ 1866519 w 5751000"/>
              <a:gd name="connsiteY3" fmla="*/ 6851302 h 6862390"/>
              <a:gd name="connsiteX4" fmla="*/ 1866519 w 5751000"/>
              <a:gd name="connsiteY4" fmla="*/ 6862390 h 6862390"/>
              <a:gd name="connsiteX5" fmla="*/ 258780 w 5751000"/>
              <a:gd name="connsiteY5" fmla="*/ 6862390 h 6862390"/>
              <a:gd name="connsiteX6" fmla="*/ 3548029 w 5751000"/>
              <a:gd name="connsiteY6" fmla="*/ 3661498 h 6862390"/>
              <a:gd name="connsiteX7" fmla="*/ 1739165 w 5751000"/>
              <a:gd name="connsiteY7" fmla="*/ 1794786 h 6862390"/>
              <a:gd name="connsiteX8" fmla="*/ 458384 w 5751000"/>
              <a:gd name="connsiteY8" fmla="*/ 473045 h 6862390"/>
              <a:gd name="connsiteX9" fmla="*/ 458385 w 5751000"/>
              <a:gd name="connsiteY9" fmla="*/ 473045 h 6862390"/>
              <a:gd name="connsiteX10" fmla="*/ 0 w 5751000"/>
              <a:gd name="connsiteY10" fmla="*/ 0 h 6862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751000" h="6862390">
                <a:moveTo>
                  <a:pt x="0" y="0"/>
                </a:moveTo>
                <a:lnTo>
                  <a:pt x="5751000" y="0"/>
                </a:lnTo>
                <a:lnTo>
                  <a:pt x="5751000" y="6851302"/>
                </a:lnTo>
                <a:lnTo>
                  <a:pt x="1866519" y="6851302"/>
                </a:lnTo>
                <a:lnTo>
                  <a:pt x="1866519" y="6862390"/>
                </a:lnTo>
                <a:lnTo>
                  <a:pt x="258780" y="6862390"/>
                </a:lnTo>
                <a:lnTo>
                  <a:pt x="3548029" y="3661498"/>
                </a:lnTo>
                <a:lnTo>
                  <a:pt x="1739165" y="1794786"/>
                </a:lnTo>
                <a:lnTo>
                  <a:pt x="458384" y="473045"/>
                </a:lnTo>
                <a:lnTo>
                  <a:pt x="458385" y="473045"/>
                </a:lnTo>
                <a:lnTo>
                  <a:pt x="0" y="0"/>
                </a:lnTo>
                <a:close/>
              </a:path>
            </a:pathLst>
          </a:custGeom>
          <a:solidFill>
            <a:schemeClr val="accent1"/>
          </a:solidFill>
        </p:spPr>
      </p:pic>
      <p:pic>
        <p:nvPicPr>
          <p:cNvPr id="58" name="Picture 57" descr="A group of people in a meeting  Description automatically generated">
            <a:extLst>
              <a:ext uri="{FF2B5EF4-FFF2-40B4-BE49-F238E27FC236}">
                <a16:creationId xmlns:a16="http://schemas.microsoft.com/office/drawing/2014/main" id="{73A58CA9-246A-4DE6-981A-802184B9E69C}"/>
              </a:ext>
            </a:extLst>
          </p:cNvPr>
          <p:cNvPicPr>
            <a:picLocks noChangeAspect="1"/>
          </p:cNvPicPr>
          <p:nvPr userDrawn="1"/>
        </p:nvPicPr>
        <p:blipFill rotWithShape="1">
          <a:blip r:embed="rId4" cstate="email">
            <a:alphaModFix amt="30000"/>
            <a:extLst>
              <a:ext uri="{BEBA8EAE-BF5A-486C-A8C5-ECC9F3942E4B}">
                <a14:imgProps xmlns:a14="http://schemas.microsoft.com/office/drawing/2010/main">
                  <a14:imgLayer r:embed="rId5">
                    <a14:imgEffect>
                      <a14:saturation sat="33000"/>
                    </a14:imgEffect>
                  </a14:imgLayer>
                </a14:imgProps>
              </a:ext>
              <a:ext uri="{28A0092B-C50C-407E-A947-70E740481C1C}">
                <a14:useLocalDpi xmlns:a14="http://schemas.microsoft.com/office/drawing/2010/main"/>
              </a:ext>
            </a:extLst>
          </a:blip>
          <a:srcRect r="-351"/>
          <a:stretch/>
        </p:blipFill>
        <p:spPr>
          <a:xfrm>
            <a:off x="6430255" y="-15479"/>
            <a:ext cx="5781967" cy="6862391"/>
          </a:xfrm>
          <a:custGeom>
            <a:avLst/>
            <a:gdLst>
              <a:gd name="connsiteX0" fmla="*/ 0 w 5781967"/>
              <a:gd name="connsiteY0" fmla="*/ 0 h 6862391"/>
              <a:gd name="connsiteX1" fmla="*/ 1751627 w 5781967"/>
              <a:gd name="connsiteY1" fmla="*/ 0 h 6862391"/>
              <a:gd name="connsiteX2" fmla="*/ 1751627 w 5781967"/>
              <a:gd name="connsiteY2" fmla="*/ 2 h 6862391"/>
              <a:gd name="connsiteX3" fmla="*/ 3055095 w 5781967"/>
              <a:gd name="connsiteY3" fmla="*/ 2 h 6862391"/>
              <a:gd name="connsiteX4" fmla="*/ 3050531 w 5781967"/>
              <a:gd name="connsiteY4" fmla="*/ 4392 h 6862391"/>
              <a:gd name="connsiteX5" fmla="*/ 3809523 w 5781967"/>
              <a:gd name="connsiteY5" fmla="*/ 4393 h 6862391"/>
              <a:gd name="connsiteX6" fmla="*/ 3809523 w 5781967"/>
              <a:gd name="connsiteY6" fmla="*/ 4392 h 6862391"/>
              <a:gd name="connsiteX7" fmla="*/ 5781966 w 5781967"/>
              <a:gd name="connsiteY7" fmla="*/ 4393 h 6862391"/>
              <a:gd name="connsiteX8" fmla="*/ 5781966 w 5781967"/>
              <a:gd name="connsiteY8" fmla="*/ 1639588 h 6862391"/>
              <a:gd name="connsiteX9" fmla="*/ 5781967 w 5781967"/>
              <a:gd name="connsiteY9" fmla="*/ 1857038 h 6862391"/>
              <a:gd name="connsiteX10" fmla="*/ 5781966 w 5781967"/>
              <a:gd name="connsiteY10" fmla="*/ 1857039 h 6862391"/>
              <a:gd name="connsiteX11" fmla="*/ 5781966 w 5781967"/>
              <a:gd name="connsiteY11" fmla="*/ 1863600 h 6862391"/>
              <a:gd name="connsiteX12" fmla="*/ 5779353 w 5781967"/>
              <a:gd name="connsiteY12" fmla="*/ 1866114 h 6862391"/>
              <a:gd name="connsiteX13" fmla="*/ 5779341 w 5781967"/>
              <a:gd name="connsiteY13" fmla="*/ 2637109 h 6862391"/>
              <a:gd name="connsiteX14" fmla="*/ 5779340 w 5781967"/>
              <a:gd name="connsiteY14" fmla="*/ 2637109 h 6862391"/>
              <a:gd name="connsiteX15" fmla="*/ 5779340 w 5781967"/>
              <a:gd name="connsiteY15" fmla="*/ 6862391 h 6862391"/>
              <a:gd name="connsiteX16" fmla="*/ 5761746 w 5781967"/>
              <a:gd name="connsiteY16" fmla="*/ 6862391 h 6862391"/>
              <a:gd name="connsiteX17" fmla="*/ 5761746 w 5781967"/>
              <a:gd name="connsiteY17" fmla="*/ 11089 h 6862391"/>
              <a:gd name="connsiteX18" fmla="*/ 10746 w 5781967"/>
              <a:gd name="connsiteY18" fmla="*/ 11089 h 6862391"/>
              <a:gd name="connsiteX19" fmla="*/ 0 w 5781967"/>
              <a:gd name="connsiteY19" fmla="*/ 0 h 6862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781967" h="6862391">
                <a:moveTo>
                  <a:pt x="0" y="0"/>
                </a:moveTo>
                <a:lnTo>
                  <a:pt x="1751627" y="0"/>
                </a:lnTo>
                <a:lnTo>
                  <a:pt x="1751627" y="2"/>
                </a:lnTo>
                <a:lnTo>
                  <a:pt x="3055095" y="2"/>
                </a:lnTo>
                <a:lnTo>
                  <a:pt x="3050531" y="4392"/>
                </a:lnTo>
                <a:lnTo>
                  <a:pt x="3809523" y="4393"/>
                </a:lnTo>
                <a:lnTo>
                  <a:pt x="3809523" y="4392"/>
                </a:lnTo>
                <a:lnTo>
                  <a:pt x="5781966" y="4393"/>
                </a:lnTo>
                <a:lnTo>
                  <a:pt x="5781966" y="1639588"/>
                </a:lnTo>
                <a:lnTo>
                  <a:pt x="5781967" y="1857038"/>
                </a:lnTo>
                <a:lnTo>
                  <a:pt x="5781966" y="1857039"/>
                </a:lnTo>
                <a:lnTo>
                  <a:pt x="5781966" y="1863600"/>
                </a:lnTo>
                <a:lnTo>
                  <a:pt x="5779353" y="1866114"/>
                </a:lnTo>
                <a:lnTo>
                  <a:pt x="5779341" y="2637109"/>
                </a:lnTo>
                <a:lnTo>
                  <a:pt x="5779340" y="2637109"/>
                </a:lnTo>
                <a:lnTo>
                  <a:pt x="5779340" y="6862391"/>
                </a:lnTo>
                <a:lnTo>
                  <a:pt x="5761746" y="6862391"/>
                </a:lnTo>
                <a:lnTo>
                  <a:pt x="5761746" y="11089"/>
                </a:lnTo>
                <a:lnTo>
                  <a:pt x="10746" y="11089"/>
                </a:lnTo>
                <a:lnTo>
                  <a:pt x="0" y="0"/>
                </a:lnTo>
                <a:close/>
              </a:path>
            </a:pathLst>
          </a:custGeom>
        </p:spPr>
      </p:pic>
      <p:pic>
        <p:nvPicPr>
          <p:cNvPr id="56" name="Picture 55" descr="A group of people in a meeting  Description automatically generated">
            <a:extLst>
              <a:ext uri="{FF2B5EF4-FFF2-40B4-BE49-F238E27FC236}">
                <a16:creationId xmlns:a16="http://schemas.microsoft.com/office/drawing/2014/main" id="{4DAE3B86-737F-45D2-8F5E-438A16EAAD45}"/>
              </a:ext>
            </a:extLst>
          </p:cNvPr>
          <p:cNvPicPr>
            <a:picLocks noChangeAspect="1"/>
          </p:cNvPicPr>
          <p:nvPr userDrawn="1"/>
        </p:nvPicPr>
        <p:blipFill rotWithShape="1">
          <a:blip r:embed="rId6" cstate="print">
            <a:alphaModFix amt="30000"/>
            <a:extLst>
              <a:ext uri="{BEBA8EAE-BF5A-486C-A8C5-ECC9F3942E4B}">
                <a14:imgProps xmlns:a14="http://schemas.microsoft.com/office/drawing/2010/main">
                  <a14:imgLayer r:embed="rId7">
                    <a14:imgEffect>
                      <a14:saturation sat="33000"/>
                    </a14:imgEffect>
                  </a14:imgLayer>
                </a14:imgProps>
              </a:ext>
              <a:ext uri="{28A0092B-C50C-407E-A947-70E740481C1C}">
                <a14:useLocalDpi xmlns:a14="http://schemas.microsoft.com/office/drawing/2010/main" val="0"/>
              </a:ext>
            </a:extLst>
          </a:blip>
          <a:srcRect l="68139" t="99864"/>
          <a:stretch/>
        </p:blipFill>
        <p:spPr>
          <a:xfrm>
            <a:off x="8307520" y="6846912"/>
            <a:ext cx="3884481" cy="11088"/>
          </a:xfrm>
          <a:custGeom>
            <a:avLst/>
            <a:gdLst>
              <a:gd name="connsiteX0" fmla="*/ 0 w 3884481"/>
              <a:gd name="connsiteY0" fmla="*/ 0 h 11088"/>
              <a:gd name="connsiteX1" fmla="*/ 3884481 w 3884481"/>
              <a:gd name="connsiteY1" fmla="*/ 0 h 11088"/>
              <a:gd name="connsiteX2" fmla="*/ 3884481 w 3884481"/>
              <a:gd name="connsiteY2" fmla="*/ 11088 h 11088"/>
              <a:gd name="connsiteX3" fmla="*/ 0 w 3884481"/>
              <a:gd name="connsiteY3" fmla="*/ 11088 h 11088"/>
              <a:gd name="connsiteX4" fmla="*/ 0 w 3884481"/>
              <a:gd name="connsiteY4" fmla="*/ 0 h 110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84481" h="11088">
                <a:moveTo>
                  <a:pt x="0" y="0"/>
                </a:moveTo>
                <a:lnTo>
                  <a:pt x="3884481" y="0"/>
                </a:lnTo>
                <a:lnTo>
                  <a:pt x="3884481" y="11088"/>
                </a:lnTo>
                <a:lnTo>
                  <a:pt x="0" y="11088"/>
                </a:lnTo>
                <a:lnTo>
                  <a:pt x="0" y="0"/>
                </a:lnTo>
                <a:close/>
              </a:path>
            </a:pathLst>
          </a:custGeom>
        </p:spPr>
      </p:pic>
      <p:pic>
        <p:nvPicPr>
          <p:cNvPr id="55" name="Picture 54" descr="A group of people in a meeting  Description automatically generated">
            <a:extLst>
              <a:ext uri="{FF2B5EF4-FFF2-40B4-BE49-F238E27FC236}">
                <a16:creationId xmlns:a16="http://schemas.microsoft.com/office/drawing/2014/main" id="{CE88CB35-8AAC-4799-BDCB-15910CE2CD8E}"/>
              </a:ext>
            </a:extLst>
          </p:cNvPr>
          <p:cNvPicPr>
            <a:picLocks noChangeAspect="1"/>
          </p:cNvPicPr>
          <p:nvPr userDrawn="1"/>
        </p:nvPicPr>
        <p:blipFill rotWithShape="1">
          <a:blip r:embed="rId8"/>
          <a:srcRect/>
          <a:stretch/>
        </p:blipFill>
        <p:spPr>
          <a:xfrm>
            <a:off x="6790142" y="8725928"/>
            <a:ext cx="1694639" cy="252362"/>
          </a:xfrm>
          <a:custGeom>
            <a:avLst/>
            <a:gdLst>
              <a:gd name="connsiteX0" fmla="*/ 86900 w 1694639"/>
              <a:gd name="connsiteY0" fmla="*/ 0 h 252362"/>
              <a:gd name="connsiteX1" fmla="*/ 1694639 w 1694639"/>
              <a:gd name="connsiteY1" fmla="*/ 0 h 252362"/>
              <a:gd name="connsiteX2" fmla="*/ 1694639 w 1694639"/>
              <a:gd name="connsiteY2" fmla="*/ 4423 h 252362"/>
              <a:gd name="connsiteX3" fmla="*/ 418073 w 1694639"/>
              <a:gd name="connsiteY3" fmla="*/ 4423 h 252362"/>
              <a:gd name="connsiteX4" fmla="*/ 163290 w 1694639"/>
              <a:gd name="connsiteY4" fmla="*/ 252362 h 252362"/>
              <a:gd name="connsiteX5" fmla="*/ 0 w 1694639"/>
              <a:gd name="connsiteY5" fmla="*/ 84565 h 252362"/>
              <a:gd name="connsiteX6" fmla="*/ 86900 w 1694639"/>
              <a:gd name="connsiteY6" fmla="*/ 0 h 252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94639" h="252362">
                <a:moveTo>
                  <a:pt x="86900" y="0"/>
                </a:moveTo>
                <a:lnTo>
                  <a:pt x="1694639" y="0"/>
                </a:lnTo>
                <a:lnTo>
                  <a:pt x="1694639" y="4423"/>
                </a:lnTo>
                <a:lnTo>
                  <a:pt x="418073" y="4423"/>
                </a:lnTo>
                <a:lnTo>
                  <a:pt x="163290" y="252362"/>
                </a:lnTo>
                <a:lnTo>
                  <a:pt x="0" y="84565"/>
                </a:lnTo>
                <a:lnTo>
                  <a:pt x="86900" y="0"/>
                </a:lnTo>
                <a:close/>
              </a:path>
            </a:pathLst>
          </a:custGeom>
        </p:spPr>
      </p:pic>
      <p:sp>
        <p:nvSpPr>
          <p:cNvPr id="2" name="Title 1">
            <a:extLst>
              <a:ext uri="{FF2B5EF4-FFF2-40B4-BE49-F238E27FC236}">
                <a16:creationId xmlns:a16="http://schemas.microsoft.com/office/drawing/2014/main" id="{26676400-4C3F-4519-93B2-248696080432}"/>
              </a:ext>
            </a:extLst>
          </p:cNvPr>
          <p:cNvSpPr>
            <a:spLocks noGrp="1"/>
          </p:cNvSpPr>
          <p:nvPr userDrawn="1">
            <p:ph type="title" hasCustomPrompt="1"/>
          </p:nvPr>
        </p:nvSpPr>
        <p:spPr>
          <a:xfrm>
            <a:off x="1143000" y="1835940"/>
            <a:ext cx="6877050" cy="476187"/>
          </a:xfrm>
        </p:spPr>
        <p:txBody>
          <a:bodyPr anchor="b"/>
          <a:lstStyle>
            <a:lvl1pPr>
              <a:defRPr sz="3200">
                <a:solidFill>
                  <a:schemeClr val="accent6"/>
                </a:solidFill>
              </a:defRPr>
            </a:lvl1pPr>
          </a:lstStyle>
          <a:p>
            <a:r>
              <a:t>Type Agenda Title</a:t>
            </a:r>
          </a:p>
        </p:txBody>
      </p:sp>
      <p:sp>
        <p:nvSpPr>
          <p:cNvPr id="3" name="Text Placeholder 2">
            <a:extLst>
              <a:ext uri="{FF2B5EF4-FFF2-40B4-BE49-F238E27FC236}">
                <a16:creationId xmlns:a16="http://schemas.microsoft.com/office/drawing/2014/main" id="{7AADEED6-F330-4FC6-9BEB-B55D1CF23ECB}"/>
              </a:ext>
            </a:extLst>
          </p:cNvPr>
          <p:cNvSpPr>
            <a:spLocks noGrp="1"/>
          </p:cNvSpPr>
          <p:nvPr userDrawn="1">
            <p:ph type="body" idx="1" hasCustomPrompt="1"/>
          </p:nvPr>
        </p:nvSpPr>
        <p:spPr>
          <a:xfrm>
            <a:off x="1143000" y="2462644"/>
            <a:ext cx="6877050" cy="3131684"/>
          </a:xfrm>
        </p:spPr>
        <p:txBody>
          <a:bodyPr/>
          <a:lstStyle>
            <a:lvl1pPr marL="457200" indent="-457200">
              <a:spcBef>
                <a:spcPts val="500"/>
              </a:spcBef>
              <a:buFont typeface="+mj-lt"/>
              <a:buAutoNum type="arabicPeriod"/>
              <a:tabLst>
                <a:tab pos="6858000" algn="r"/>
              </a:tabLst>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t>Type agenda item tab to place page #	</a:t>
            </a:r>
          </a:p>
          <a:p>
            <a:pPr lvl="0"/>
            <a:r>
              <a:t>Type agenda item to match section header</a:t>
            </a:r>
          </a:p>
        </p:txBody>
      </p:sp>
      <p:sp>
        <p:nvSpPr>
          <p:cNvPr id="4" name="Date Placeholder 3">
            <a:extLst>
              <a:ext uri="{FF2B5EF4-FFF2-40B4-BE49-F238E27FC236}">
                <a16:creationId xmlns:a16="http://schemas.microsoft.com/office/drawing/2014/main" id="{DFD0AE13-A7A6-4B9C-BE92-65AD1D5DE59E}"/>
              </a:ext>
            </a:extLst>
          </p:cNvPr>
          <p:cNvSpPr>
            <a:spLocks noGrp="1"/>
          </p:cNvSpPr>
          <p:nvPr userDrawn="1">
            <p:ph type="dt" sz="half" idx="10"/>
          </p:nvPr>
        </p:nvSpPr>
        <p:spPr/>
        <p:txBody>
          <a:bodyPr/>
          <a:lstStyle/>
          <a:p>
            <a:fld id="{E92E821E-DD1A-4A58-83CE-8C06E9C69D1B}" type="datetime1">
              <a:rPr lang="en-US" smtClean="0"/>
              <a:t>7/14/2023</a:t>
            </a:fld>
            <a:endParaRPr lang="en-US"/>
          </a:p>
        </p:txBody>
      </p:sp>
      <p:sp>
        <p:nvSpPr>
          <p:cNvPr id="6" name="Slide Number Placeholder 5">
            <a:extLst>
              <a:ext uri="{FF2B5EF4-FFF2-40B4-BE49-F238E27FC236}">
                <a16:creationId xmlns:a16="http://schemas.microsoft.com/office/drawing/2014/main" id="{2667462C-5556-4BC4-8AE4-328551B55300}"/>
              </a:ext>
            </a:extLst>
          </p:cNvPr>
          <p:cNvSpPr>
            <a:spLocks noGrp="1"/>
          </p:cNvSpPr>
          <p:nvPr userDrawn="1">
            <p:ph type="sldNum" sz="quarter" idx="12"/>
          </p:nvPr>
        </p:nvSpPr>
        <p:spPr/>
        <p:txBody>
          <a:bodyPr/>
          <a:lstStyle/>
          <a:p>
            <a:fld id="{1B1CF60C-C85D-47C0-8597-E3BF95F18FA3}" type="slidenum">
              <a:rPr lang="en-US" smtClean="0"/>
              <a:t>‹#›</a:t>
            </a:fld>
            <a:endParaRPr lang="en-US"/>
          </a:p>
        </p:txBody>
      </p:sp>
      <p:sp>
        <p:nvSpPr>
          <p:cNvPr id="7" name="Footer Placeholder 6">
            <a:extLst>
              <a:ext uri="{FF2B5EF4-FFF2-40B4-BE49-F238E27FC236}">
                <a16:creationId xmlns:a16="http://schemas.microsoft.com/office/drawing/2014/main" id="{27CDB6AB-C008-4052-8EF8-17721D1FEDFE}"/>
              </a:ext>
            </a:extLst>
          </p:cNvPr>
          <p:cNvSpPr>
            <a:spLocks noGrp="1"/>
          </p:cNvSpPr>
          <p:nvPr userDrawn="1">
            <p:ph type="ftr" sz="quarter" idx="13"/>
          </p:nvPr>
        </p:nvSpPr>
        <p:spPr/>
        <p:txBody>
          <a:bodyPr/>
          <a:lstStyle/>
          <a:p>
            <a:pPr algn="l"/>
            <a:r>
              <a:t>© The TRACOM Corporation. All Rights Reserved.</a:t>
            </a:r>
          </a:p>
        </p:txBody>
      </p:sp>
      <p:pic>
        <p:nvPicPr>
          <p:cNvPr id="35" name="Graphic 34">
            <a:extLst>
              <a:ext uri="{FF2B5EF4-FFF2-40B4-BE49-F238E27FC236}">
                <a16:creationId xmlns:a16="http://schemas.microsoft.com/office/drawing/2014/main" id="{D190C6D3-ECC6-2342-9C67-5621F8025FFA}"/>
              </a:ext>
            </a:extLst>
          </p:cNvPr>
          <p:cNvPicPr>
            <a:picLocks noChangeAspect="1"/>
          </p:cNvPicPr>
          <p:nvPr userDrawn="1"/>
        </p:nvPicPr>
        <p:blipFill>
          <a:blip r:embed="rId9" cstate="email">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1143000" y="953900"/>
            <a:ext cx="2286000" cy="570116"/>
          </a:xfrm>
          <a:prstGeom prst="rect">
            <a:avLst/>
          </a:prstGeom>
        </p:spPr>
      </p:pic>
    </p:spTree>
    <p:extLst>
      <p:ext uri="{BB962C8B-B14F-4D97-AF65-F5344CB8AC3E}">
        <p14:creationId xmlns:p14="http://schemas.microsoft.com/office/powerpoint/2010/main" val="393773721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p15="http://schemas.microsoft.com/office/powerpoint/2012/main" xmlns:asvg="http://schemas.microsoft.com/office/drawing/2016/SVG/main" xmlns:a14="http://schemas.microsoft.com/office/drawing/2010/main" xmlns:a16="http://schemas.microsoft.com/office/drawing/2014/main" xmlns="">
      <p:transition>
        <p:fade/>
      </p:transition>
    </mc:Fallback>
  </mc:AlternateContent>
  <p:extLst>
    <p:ext uri="{DCECCB84-F9BA-43D5-87BE-67443E8EF086}">
      <p15:sldGuideLst xmlns:p15="http://schemas.microsoft.com/office/powerpoint/2012/main">
        <p15:guide id="1" pos="72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884305B-ECC0-41EA-A981-DEC3C730E771}"/>
              </a:ext>
            </a:extLst>
          </p:cNvPr>
          <p:cNvSpPr>
            <a:spLocks noGrp="1"/>
          </p:cNvSpPr>
          <p:nvPr>
            <p:ph type="title" orient="vert" hasCustomPrompt="1"/>
          </p:nvPr>
        </p:nvSpPr>
        <p:spPr>
          <a:xfrm>
            <a:off x="10083800" y="228600"/>
            <a:ext cx="1323975" cy="6172200"/>
          </a:xfrm>
        </p:spPr>
        <p:txBody>
          <a:bodyPr vert="eaVert"/>
          <a:lstStyle/>
          <a:p>
            <a:r>
              <a:rPr lang="en-US" dirty="0"/>
              <a:t>Type Insightful Headline in Initial Caps Max Two Lines</a:t>
            </a:r>
          </a:p>
        </p:txBody>
      </p:sp>
      <p:sp>
        <p:nvSpPr>
          <p:cNvPr id="3" name="Vertical Text Placeholder 2">
            <a:extLst>
              <a:ext uri="{FF2B5EF4-FFF2-40B4-BE49-F238E27FC236}">
                <a16:creationId xmlns:a16="http://schemas.microsoft.com/office/drawing/2014/main" id="{51CFACAD-F84B-4880-9CC3-B44172266D84}"/>
              </a:ext>
            </a:extLst>
          </p:cNvPr>
          <p:cNvSpPr>
            <a:spLocks noGrp="1"/>
          </p:cNvSpPr>
          <p:nvPr>
            <p:ph type="body" orient="vert" idx="1"/>
          </p:nvPr>
        </p:nvSpPr>
        <p:spPr>
          <a:xfrm>
            <a:off x="742949" y="228600"/>
            <a:ext cx="9248775" cy="6172200"/>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5E4E5D04-4CF3-49A8-AB34-94E7BD0A1DD6}"/>
              </a:ext>
            </a:extLst>
          </p:cNvPr>
          <p:cNvSpPr>
            <a:spLocks noGrp="1"/>
          </p:cNvSpPr>
          <p:nvPr>
            <p:ph type="dt" sz="half" idx="10"/>
          </p:nvPr>
        </p:nvSpPr>
        <p:spPr/>
        <p:txBody>
          <a:bodyPr/>
          <a:lstStyle/>
          <a:p>
            <a:fld id="{1B4B2B9D-1F54-4D4F-8C25-25751E2C7959}" type="datetime1">
              <a:rPr lang="en-US" smtClean="0"/>
              <a:t>7/14/2023</a:t>
            </a:fld>
            <a:endParaRPr lang="en-US" dirty="0"/>
          </a:p>
        </p:txBody>
      </p:sp>
      <p:sp>
        <p:nvSpPr>
          <p:cNvPr id="8" name="Footer Placeholder 7">
            <a:extLst>
              <a:ext uri="{FF2B5EF4-FFF2-40B4-BE49-F238E27FC236}">
                <a16:creationId xmlns:a16="http://schemas.microsoft.com/office/drawing/2014/main" id="{ED28C4DB-8024-42A5-93CC-69B4E3CC8266}"/>
              </a:ext>
            </a:extLst>
          </p:cNvPr>
          <p:cNvSpPr>
            <a:spLocks noGrp="1"/>
          </p:cNvSpPr>
          <p:nvPr>
            <p:ph type="ftr" sz="quarter" idx="11"/>
          </p:nvPr>
        </p:nvSpPr>
        <p:spPr>
          <a:xfrm rot="5400000">
            <a:off x="-1668464" y="2125663"/>
            <a:ext cx="4076702" cy="282575"/>
          </a:xfrm>
        </p:spPr>
        <p:txBody>
          <a:bodyPr/>
          <a:lstStyle/>
          <a:p>
            <a:pPr algn="l"/>
            <a:r>
              <a:rPr lang="en-US" dirty="0"/>
              <a:t>© The TRACOM Corporation. All Rights Reserved.</a:t>
            </a:r>
          </a:p>
        </p:txBody>
      </p:sp>
      <p:sp>
        <p:nvSpPr>
          <p:cNvPr id="9" name="Slide Number Placeholder 8">
            <a:extLst>
              <a:ext uri="{FF2B5EF4-FFF2-40B4-BE49-F238E27FC236}">
                <a16:creationId xmlns:a16="http://schemas.microsoft.com/office/drawing/2014/main" id="{2AACA8A4-FDE8-402C-8CAD-61B51F20B419}"/>
              </a:ext>
            </a:extLst>
          </p:cNvPr>
          <p:cNvSpPr>
            <a:spLocks noGrp="1"/>
          </p:cNvSpPr>
          <p:nvPr>
            <p:ph type="sldNum" sz="quarter" idx="12"/>
          </p:nvPr>
        </p:nvSpPr>
        <p:spPr>
          <a:xfrm rot="5400000">
            <a:off x="-16235" y="5873391"/>
            <a:ext cx="772242" cy="282575"/>
          </a:xfrm>
        </p:spPr>
        <p:txBody>
          <a:bodyPr/>
          <a:lstStyle/>
          <a:p>
            <a:fld id="{1B1CF60C-C85D-47C0-8597-E3BF95F18FA3}" type="slidenum">
              <a:rPr lang="en-US" smtClean="0"/>
              <a:pPr/>
              <a:t>‹#›</a:t>
            </a:fld>
            <a:endParaRPr lang="en-US" dirty="0"/>
          </a:p>
        </p:txBody>
      </p:sp>
    </p:spTree>
    <p:extLst>
      <p:ext uri="{BB962C8B-B14F-4D97-AF65-F5344CB8AC3E}">
        <p14:creationId xmlns:p14="http://schemas.microsoft.com/office/powerpoint/2010/main" val="64970423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16="http://schemas.microsoft.com/office/drawing/2014/main" xmlns="">
      <p:transition>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1119717" y="2171700"/>
            <a:ext cx="9855200" cy="3833813"/>
          </a:xfrm>
        </p:spPr>
        <p:txBody>
          <a:bodyPr/>
          <a:lstStyle/>
          <a:p>
            <a:pPr lvl="0"/>
            <a:r>
              <a:t>Click to edit Master text styles</a:t>
            </a:r>
          </a:p>
          <a:p>
            <a:pPr lvl="1"/>
            <a:r>
              <a:t>Second level</a:t>
            </a:r>
          </a:p>
          <a:p>
            <a:pPr lvl="2"/>
            <a:r>
              <a:t>Third level</a:t>
            </a:r>
          </a:p>
          <a:p>
            <a:pPr lvl="3"/>
            <a:r>
              <a:t>Fourth level</a:t>
            </a:r>
          </a:p>
          <a:p>
            <a:pPr lvl="4"/>
            <a:r>
              <a:t>Fifth level</a:t>
            </a:r>
          </a:p>
        </p:txBody>
      </p:sp>
      <p:sp>
        <p:nvSpPr>
          <p:cNvPr id="5" name="Title 1"/>
          <p:cNvSpPr>
            <a:spLocks noGrp="1"/>
          </p:cNvSpPr>
          <p:nvPr>
            <p:ph type="title"/>
          </p:nvPr>
        </p:nvSpPr>
        <p:spPr>
          <a:xfrm>
            <a:off x="440267" y="368301"/>
            <a:ext cx="6688667" cy="1663700"/>
          </a:xfrm>
        </p:spPr>
        <p:txBody>
          <a:bodyPr anchor="t"/>
          <a:lstStyle>
            <a:lvl1pPr algn="l"/>
          </a:lstStyle>
          <a:p>
            <a:r>
              <a:t>Click to edit Master title style</a:t>
            </a:r>
          </a:p>
        </p:txBody>
      </p:sp>
    </p:spTree>
    <p:extLst>
      <p:ext uri="{BB962C8B-B14F-4D97-AF65-F5344CB8AC3E}">
        <p14:creationId xmlns:p14="http://schemas.microsoft.com/office/powerpoint/2010/main" val="163761962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bg1">
            <a:alpha val="25000"/>
          </a:schemeClr>
        </a:soli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15ECD786-544B-463B-BA1B-CD444E2FFE67}"/>
              </a:ext>
            </a:extLst>
          </p:cNvPr>
          <p:cNvGrpSpPr/>
          <p:nvPr userDrawn="1"/>
        </p:nvGrpSpPr>
        <p:grpSpPr>
          <a:xfrm>
            <a:off x="6426210" y="0"/>
            <a:ext cx="5765790" cy="6859964"/>
            <a:chOff x="6426210" y="0"/>
            <a:chExt cx="5765790" cy="6859964"/>
          </a:xfrm>
        </p:grpSpPr>
        <p:pic>
          <p:nvPicPr>
            <p:cNvPr id="37" name="Picture 36" descr="Two people looking at a computer&#10;&#10;Description automatically generated with medium confidence">
              <a:extLst>
                <a:ext uri="{FF2B5EF4-FFF2-40B4-BE49-F238E27FC236}">
                  <a16:creationId xmlns:a16="http://schemas.microsoft.com/office/drawing/2014/main" id="{997B3C71-EB63-4916-A3F0-2C720A785B25}"/>
                </a:ext>
              </a:extLst>
            </p:cNvPr>
            <p:cNvPicPr>
              <a:picLocks noChangeAspect="1"/>
            </p:cNvPicPr>
            <p:nvPr userDrawn="1"/>
          </p:nvPicPr>
          <p:blipFill>
            <a:blip r:embed="rId2" cstate="email">
              <a:alphaModFix amt="74000"/>
              <a:extLst>
                <a:ext uri="{28A0092B-C50C-407E-A947-70E740481C1C}">
                  <a14:useLocalDpi xmlns:a14="http://schemas.microsoft.com/office/drawing/2010/main"/>
                </a:ext>
              </a:extLst>
            </a:blip>
            <a:srcRect/>
            <a:stretch>
              <a:fillRect/>
            </a:stretch>
          </p:blipFill>
          <p:spPr>
            <a:xfrm flipH="1">
              <a:off x="6426210" y="0"/>
              <a:ext cx="5765790" cy="4011418"/>
            </a:xfrm>
            <a:custGeom>
              <a:avLst/>
              <a:gdLst>
                <a:gd name="connsiteX0" fmla="*/ 5765790 w 5765790"/>
                <a:gd name="connsiteY0" fmla="*/ 0 h 4011418"/>
                <a:gd name="connsiteX1" fmla="*/ 2728808 w 5765790"/>
                <a:gd name="connsiteY1" fmla="*/ 0 h 4011418"/>
                <a:gd name="connsiteX2" fmla="*/ 2728809 w 5765790"/>
                <a:gd name="connsiteY2" fmla="*/ 1 h 4011418"/>
                <a:gd name="connsiteX3" fmla="*/ 2200275 w 5765790"/>
                <a:gd name="connsiteY3" fmla="*/ 1 h 4011418"/>
                <a:gd name="connsiteX4" fmla="*/ 2200275 w 5765790"/>
                <a:gd name="connsiteY4" fmla="*/ 0 h 4011418"/>
                <a:gd name="connsiteX5" fmla="*/ 0 w 5765790"/>
                <a:gd name="connsiteY5" fmla="*/ 0 h 4011418"/>
                <a:gd name="connsiteX6" fmla="*/ 0 w 5765790"/>
                <a:gd name="connsiteY6" fmla="*/ 4011418 h 4011418"/>
                <a:gd name="connsiteX7" fmla="*/ 2573261 w 5765790"/>
                <a:gd name="connsiteY7" fmla="*/ 4011418 h 4011418"/>
                <a:gd name="connsiteX8" fmla="*/ 2220565 w 5765790"/>
                <a:gd name="connsiteY8" fmla="*/ 3668196 h 4011418"/>
                <a:gd name="connsiteX9" fmla="*/ 4029429 w 5765790"/>
                <a:gd name="connsiteY9" fmla="*/ 1801484 h 4011418"/>
                <a:gd name="connsiteX10" fmla="*/ 5310210 w 5765790"/>
                <a:gd name="connsiteY10" fmla="*/ 479743 h 4011418"/>
                <a:gd name="connsiteX11" fmla="*/ 5310209 w 5765790"/>
                <a:gd name="connsiteY11" fmla="*/ 479743 h 4011418"/>
                <a:gd name="connsiteX12" fmla="*/ 5765790 w 5765790"/>
                <a:gd name="connsiteY12" fmla="*/ 9592 h 401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765790" h="4011418">
                  <a:moveTo>
                    <a:pt x="5765790" y="0"/>
                  </a:moveTo>
                  <a:lnTo>
                    <a:pt x="2728808" y="0"/>
                  </a:lnTo>
                  <a:lnTo>
                    <a:pt x="2728809" y="1"/>
                  </a:lnTo>
                  <a:lnTo>
                    <a:pt x="2200275" y="1"/>
                  </a:lnTo>
                  <a:lnTo>
                    <a:pt x="2200275" y="0"/>
                  </a:lnTo>
                  <a:lnTo>
                    <a:pt x="0" y="0"/>
                  </a:lnTo>
                  <a:lnTo>
                    <a:pt x="0" y="4011418"/>
                  </a:lnTo>
                  <a:lnTo>
                    <a:pt x="2573261" y="4011418"/>
                  </a:lnTo>
                  <a:lnTo>
                    <a:pt x="2220565" y="3668196"/>
                  </a:lnTo>
                  <a:lnTo>
                    <a:pt x="4029429" y="1801484"/>
                  </a:lnTo>
                  <a:lnTo>
                    <a:pt x="5310210" y="479743"/>
                  </a:lnTo>
                  <a:lnTo>
                    <a:pt x="5310209" y="479743"/>
                  </a:lnTo>
                  <a:lnTo>
                    <a:pt x="5765790" y="9592"/>
                  </a:lnTo>
                  <a:close/>
                </a:path>
              </a:pathLst>
            </a:custGeom>
          </p:spPr>
        </p:pic>
        <p:pic>
          <p:nvPicPr>
            <p:cNvPr id="39" name="Picture 38" descr="A person working on a computer&#10;&#10;Description automatically generated with low confidence">
              <a:extLst>
                <a:ext uri="{FF2B5EF4-FFF2-40B4-BE49-F238E27FC236}">
                  <a16:creationId xmlns:a16="http://schemas.microsoft.com/office/drawing/2014/main" id="{CAD537CE-F658-4053-8D6E-FA1E34D106D6}"/>
                </a:ext>
              </a:extLst>
            </p:cNvPr>
            <p:cNvPicPr>
              <a:picLocks noChangeAspect="1"/>
            </p:cNvPicPr>
            <p:nvPr userDrawn="1"/>
          </p:nvPicPr>
          <p:blipFill rotWithShape="1">
            <a:blip r:embed="rId3" cstate="email">
              <a:alphaModFix amt="66000"/>
              <a:extLst>
                <a:ext uri="{28A0092B-C50C-407E-A947-70E740481C1C}">
                  <a14:useLocalDpi xmlns:a14="http://schemas.microsoft.com/office/drawing/2010/main"/>
                </a:ext>
              </a:extLst>
            </a:blip>
            <a:srcRect/>
            <a:stretch/>
          </p:blipFill>
          <p:spPr>
            <a:xfrm>
              <a:off x="6674948" y="4782859"/>
              <a:ext cx="5517052" cy="2077105"/>
            </a:xfrm>
            <a:custGeom>
              <a:avLst/>
              <a:gdLst>
                <a:gd name="connsiteX0" fmla="*/ 2151055 w 5517052"/>
                <a:gd name="connsiteY0" fmla="*/ 0 h 2077105"/>
                <a:gd name="connsiteX1" fmla="*/ 5517052 w 5517052"/>
                <a:gd name="connsiteY1" fmla="*/ 0 h 2077105"/>
                <a:gd name="connsiteX2" fmla="*/ 5517052 w 5517052"/>
                <a:gd name="connsiteY2" fmla="*/ 2077105 h 2077105"/>
                <a:gd name="connsiteX3" fmla="*/ 0 w 5517052"/>
                <a:gd name="connsiteY3" fmla="*/ 2077105 h 2077105"/>
                <a:gd name="connsiteX4" fmla="*/ 0 w 5517052"/>
                <a:gd name="connsiteY4" fmla="*/ 2070750 h 2077105"/>
                <a:gd name="connsiteX5" fmla="*/ 937092 w 5517052"/>
                <a:gd name="connsiteY5" fmla="*/ 2070750 h 2077105"/>
                <a:gd name="connsiteX6" fmla="*/ 937092 w 5517052"/>
                <a:gd name="connsiteY6" fmla="*/ 2069221 h 2077105"/>
                <a:gd name="connsiteX7" fmla="*/ 24715 w 5517052"/>
                <a:gd name="connsiteY7" fmla="*/ 2069221 h 2077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17052" h="2077105">
                  <a:moveTo>
                    <a:pt x="2151055" y="0"/>
                  </a:moveTo>
                  <a:lnTo>
                    <a:pt x="5517052" y="0"/>
                  </a:lnTo>
                  <a:lnTo>
                    <a:pt x="5517052" y="2077105"/>
                  </a:lnTo>
                  <a:lnTo>
                    <a:pt x="0" y="2077105"/>
                  </a:lnTo>
                  <a:lnTo>
                    <a:pt x="0" y="2070750"/>
                  </a:lnTo>
                  <a:lnTo>
                    <a:pt x="937092" y="2070750"/>
                  </a:lnTo>
                  <a:lnTo>
                    <a:pt x="937092" y="2069221"/>
                  </a:lnTo>
                  <a:lnTo>
                    <a:pt x="24715" y="2069221"/>
                  </a:lnTo>
                  <a:close/>
                </a:path>
              </a:pathLst>
            </a:custGeom>
          </p:spPr>
        </p:pic>
        <p:pic>
          <p:nvPicPr>
            <p:cNvPr id="51" name="Picture 50" descr="A group of people in a meeting&#10;&#10;Description automatically generated">
              <a:extLst>
                <a:ext uri="{FF2B5EF4-FFF2-40B4-BE49-F238E27FC236}">
                  <a16:creationId xmlns:a16="http://schemas.microsoft.com/office/drawing/2014/main" id="{12BA043E-22E9-4316-B6BF-DF2D148D1E24}"/>
                </a:ext>
              </a:extLst>
            </p:cNvPr>
            <p:cNvPicPr>
              <a:picLocks noChangeAspect="1"/>
            </p:cNvPicPr>
            <p:nvPr userDrawn="1"/>
          </p:nvPicPr>
          <p:blipFill>
            <a:blip r:embed="rId4" cstate="email">
              <a:alphaModFix amt="59000"/>
              <a:extLst>
                <a:ext uri="{28A0092B-C50C-407E-A947-70E740481C1C}">
                  <a14:useLocalDpi xmlns:a14="http://schemas.microsoft.com/office/drawing/2010/main"/>
                </a:ext>
              </a:extLst>
            </a:blip>
            <a:srcRect/>
            <a:stretch>
              <a:fillRect/>
            </a:stretch>
          </p:blipFill>
          <p:spPr>
            <a:xfrm>
              <a:off x="8522654" y="2034525"/>
              <a:ext cx="3669346" cy="2737870"/>
            </a:xfrm>
            <a:custGeom>
              <a:avLst/>
              <a:gdLst>
                <a:gd name="connsiteX0" fmla="*/ 0 w 3669346"/>
                <a:gd name="connsiteY0" fmla="*/ 133395 h 2737870"/>
                <a:gd name="connsiteX1" fmla="*/ 1449952 w 3669346"/>
                <a:gd name="connsiteY1" fmla="*/ 1629716 h 2737870"/>
                <a:gd name="connsiteX2" fmla="*/ 1447372 w 3669346"/>
                <a:gd name="connsiteY2" fmla="*/ 1632217 h 2737870"/>
                <a:gd name="connsiteX3" fmla="*/ 0 w 3669346"/>
                <a:gd name="connsiteY3" fmla="*/ 138558 h 2737870"/>
                <a:gd name="connsiteX4" fmla="*/ 3478248 w 3669346"/>
                <a:gd name="connsiteY4" fmla="*/ 0 h 2737870"/>
                <a:gd name="connsiteX5" fmla="*/ 3669346 w 3669346"/>
                <a:gd name="connsiteY5" fmla="*/ 0 h 2737870"/>
                <a:gd name="connsiteX6" fmla="*/ 3669346 w 3669346"/>
                <a:gd name="connsiteY6" fmla="*/ 2737870 h 2737870"/>
                <a:gd name="connsiteX7" fmla="*/ 314102 w 3669346"/>
                <a:gd name="connsiteY7" fmla="*/ 2737870 h 2737870"/>
                <a:gd name="connsiteX8" fmla="*/ 1314826 w 3669346"/>
                <a:gd name="connsiteY8" fmla="*/ 1764027 h 2737870"/>
                <a:gd name="connsiteX9" fmla="*/ 1467355 w 3669346"/>
                <a:gd name="connsiteY9" fmla="*/ 1927596 h 2737870"/>
                <a:gd name="connsiteX10" fmla="*/ 2694213 w 3669346"/>
                <a:gd name="connsiteY10" fmla="*/ 751598 h 2737870"/>
                <a:gd name="connsiteX11" fmla="*/ 2695529 w 3669346"/>
                <a:gd name="connsiteY11" fmla="*/ 753009 h 2737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669346" h="2737870">
                  <a:moveTo>
                    <a:pt x="0" y="133395"/>
                  </a:moveTo>
                  <a:lnTo>
                    <a:pt x="1449952" y="1629716"/>
                  </a:lnTo>
                  <a:lnTo>
                    <a:pt x="1447372" y="1632217"/>
                  </a:lnTo>
                  <a:lnTo>
                    <a:pt x="0" y="138558"/>
                  </a:lnTo>
                  <a:close/>
                  <a:moveTo>
                    <a:pt x="3478248" y="0"/>
                  </a:moveTo>
                  <a:lnTo>
                    <a:pt x="3669346" y="0"/>
                  </a:lnTo>
                  <a:lnTo>
                    <a:pt x="3669346" y="2737870"/>
                  </a:lnTo>
                  <a:lnTo>
                    <a:pt x="314102" y="2737870"/>
                  </a:lnTo>
                  <a:lnTo>
                    <a:pt x="1314826" y="1764027"/>
                  </a:lnTo>
                  <a:lnTo>
                    <a:pt x="1467355" y="1927596"/>
                  </a:lnTo>
                  <a:lnTo>
                    <a:pt x="2694213" y="751598"/>
                  </a:lnTo>
                  <a:lnTo>
                    <a:pt x="2695529" y="753009"/>
                  </a:lnTo>
                  <a:close/>
                </a:path>
              </a:pathLst>
            </a:custGeom>
          </p:spPr>
        </p:pic>
      </p:grpSp>
      <p:grpSp>
        <p:nvGrpSpPr>
          <p:cNvPr id="16" name="Group 15">
            <a:extLst>
              <a:ext uri="{FF2B5EF4-FFF2-40B4-BE49-F238E27FC236}">
                <a16:creationId xmlns:a16="http://schemas.microsoft.com/office/drawing/2014/main" id="{F3A896B6-5362-4A06-9754-5D045C670CF6}"/>
              </a:ext>
            </a:extLst>
          </p:cNvPr>
          <p:cNvGrpSpPr/>
          <p:nvPr userDrawn="1"/>
        </p:nvGrpSpPr>
        <p:grpSpPr>
          <a:xfrm>
            <a:off x="5695097" y="-864822"/>
            <a:ext cx="7667386" cy="7729121"/>
            <a:chOff x="5695097" y="-855610"/>
            <a:chExt cx="7667386" cy="7729121"/>
          </a:xfrm>
        </p:grpSpPr>
        <p:sp>
          <p:nvSpPr>
            <p:cNvPr id="26" name="Right Triangle 25">
              <a:extLst>
                <a:ext uri="{FF2B5EF4-FFF2-40B4-BE49-F238E27FC236}">
                  <a16:creationId xmlns:a16="http://schemas.microsoft.com/office/drawing/2014/main" id="{9187287F-B68F-4C7B-BD73-213B1DC7E1AA}"/>
                </a:ext>
              </a:extLst>
            </p:cNvPr>
            <p:cNvSpPr/>
            <p:nvPr userDrawn="1"/>
          </p:nvSpPr>
          <p:spPr>
            <a:xfrm flipH="1">
              <a:off x="6985000" y="1848640"/>
              <a:ext cx="5207000" cy="5009360"/>
            </a:xfrm>
            <a:prstGeom prst="rtTriangle">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dirty="0"/>
            </a:p>
          </p:txBody>
        </p:sp>
        <p:sp>
          <p:nvSpPr>
            <p:cNvPr id="28" name="Freeform: Shape 27">
              <a:extLst>
                <a:ext uri="{FF2B5EF4-FFF2-40B4-BE49-F238E27FC236}">
                  <a16:creationId xmlns:a16="http://schemas.microsoft.com/office/drawing/2014/main" id="{94BF35EA-313A-4710-9A28-16D6E0A666DA}"/>
                </a:ext>
              </a:extLst>
            </p:cNvPr>
            <p:cNvSpPr/>
            <p:nvPr userDrawn="1"/>
          </p:nvSpPr>
          <p:spPr>
            <a:xfrm rot="19020000">
              <a:off x="10951724" y="-855610"/>
              <a:ext cx="1442553" cy="2707658"/>
            </a:xfrm>
            <a:custGeom>
              <a:avLst/>
              <a:gdLst>
                <a:gd name="connsiteX0" fmla="*/ 0 w 1442553"/>
                <a:gd name="connsiteY0" fmla="*/ 0 h 2707658"/>
                <a:gd name="connsiteX1" fmla="*/ 1442553 w 1442553"/>
                <a:gd name="connsiteY1" fmla="*/ 1345203 h 2707658"/>
                <a:gd name="connsiteX2" fmla="*/ 174577 w 1442553"/>
                <a:gd name="connsiteY2" fmla="*/ 2704941 h 2707658"/>
                <a:gd name="connsiteX3" fmla="*/ 0 w 1442553"/>
                <a:gd name="connsiteY3" fmla="*/ 2707658 h 2707658"/>
              </a:gdLst>
              <a:ahLst/>
              <a:cxnLst>
                <a:cxn ang="0">
                  <a:pos x="connsiteX0" y="connsiteY0"/>
                </a:cxn>
                <a:cxn ang="0">
                  <a:pos x="connsiteX1" y="connsiteY1"/>
                </a:cxn>
                <a:cxn ang="0">
                  <a:pos x="connsiteX2" y="connsiteY2"/>
                </a:cxn>
                <a:cxn ang="0">
                  <a:pos x="connsiteX3" y="connsiteY3"/>
                </a:cxn>
              </a:cxnLst>
              <a:rect l="l" t="t" r="r" b="b"/>
              <a:pathLst>
                <a:path w="1442553" h="2707658">
                  <a:moveTo>
                    <a:pt x="0" y="0"/>
                  </a:moveTo>
                  <a:lnTo>
                    <a:pt x="1442553" y="1345203"/>
                  </a:lnTo>
                  <a:lnTo>
                    <a:pt x="174577" y="2704941"/>
                  </a:lnTo>
                  <a:lnTo>
                    <a:pt x="0" y="2707658"/>
                  </a:lnTo>
                  <a:close/>
                </a:path>
              </a:pathLst>
            </a:custGeom>
            <a:solidFill>
              <a:schemeClr val="accent4">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endParaRPr lang="en-US" dirty="0"/>
            </a:p>
          </p:txBody>
        </p:sp>
        <p:sp>
          <p:nvSpPr>
            <p:cNvPr id="27" name="Freeform: Shape 26">
              <a:extLst>
                <a:ext uri="{FF2B5EF4-FFF2-40B4-BE49-F238E27FC236}">
                  <a16:creationId xmlns:a16="http://schemas.microsoft.com/office/drawing/2014/main" id="{CDFA167D-E2C7-4111-8A04-A0C1AE089677}"/>
                </a:ext>
              </a:extLst>
            </p:cNvPr>
            <p:cNvSpPr/>
            <p:nvPr userDrawn="1"/>
          </p:nvSpPr>
          <p:spPr>
            <a:xfrm rot="19020000">
              <a:off x="8651429" y="569606"/>
              <a:ext cx="1702700" cy="3253769"/>
            </a:xfrm>
            <a:custGeom>
              <a:avLst/>
              <a:gdLst>
                <a:gd name="connsiteX0" fmla="*/ 1702700 w 1702700"/>
                <a:gd name="connsiteY0" fmla="*/ 0 h 3253769"/>
                <a:gd name="connsiteX1" fmla="*/ 1702700 w 1702700"/>
                <a:gd name="connsiteY1" fmla="*/ 3230366 h 3253769"/>
                <a:gd name="connsiteX2" fmla="*/ 0 w 1702700"/>
                <a:gd name="connsiteY2" fmla="*/ 3253769 h 3253769"/>
                <a:gd name="connsiteX3" fmla="*/ 1 w 1702700"/>
                <a:gd name="connsiteY3" fmla="*/ 3027695 h 3253769"/>
                <a:gd name="connsiteX4" fmla="*/ 190426 w 1702700"/>
                <a:gd name="connsiteY4" fmla="*/ 3024044 h 3253769"/>
                <a:gd name="connsiteX5" fmla="*/ 140578 w 1702700"/>
                <a:gd name="connsiteY5" fmla="*/ 423975 h 3253769"/>
                <a:gd name="connsiteX6" fmla="*/ 520793 w 1702700"/>
                <a:gd name="connsiteY6" fmla="*/ 16244 h 3253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02700" h="3253769">
                  <a:moveTo>
                    <a:pt x="1702700" y="0"/>
                  </a:moveTo>
                  <a:lnTo>
                    <a:pt x="1702700" y="3230366"/>
                  </a:lnTo>
                  <a:lnTo>
                    <a:pt x="0" y="3253769"/>
                  </a:lnTo>
                  <a:lnTo>
                    <a:pt x="1" y="3027695"/>
                  </a:lnTo>
                  <a:lnTo>
                    <a:pt x="190426" y="3024044"/>
                  </a:lnTo>
                  <a:lnTo>
                    <a:pt x="140578" y="423975"/>
                  </a:lnTo>
                  <a:lnTo>
                    <a:pt x="520793" y="16244"/>
                  </a:lnTo>
                  <a:close/>
                </a:path>
              </a:pathLst>
            </a:custGeom>
            <a:solidFill>
              <a:schemeClr val="accent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endParaRPr lang="en-US" dirty="0"/>
            </a:p>
          </p:txBody>
        </p:sp>
        <p:sp>
          <p:nvSpPr>
            <p:cNvPr id="41" name="Right Triangle 40">
              <a:extLst>
                <a:ext uri="{FF2B5EF4-FFF2-40B4-BE49-F238E27FC236}">
                  <a16:creationId xmlns:a16="http://schemas.microsoft.com/office/drawing/2014/main" id="{DCB1BC7D-7122-464E-8884-F596B37EE597}"/>
                </a:ext>
              </a:extLst>
            </p:cNvPr>
            <p:cNvSpPr/>
            <p:nvPr userDrawn="1"/>
          </p:nvSpPr>
          <p:spPr>
            <a:xfrm flipV="1">
              <a:off x="8162830" y="-4390"/>
              <a:ext cx="1304925" cy="1255395"/>
            </a:xfrm>
            <a:prstGeom prst="rtTriangle">
              <a:avLst/>
            </a:prstGeom>
            <a:solidFill>
              <a:schemeClr val="accent2">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dirty="0"/>
            </a:p>
          </p:txBody>
        </p:sp>
        <p:sp>
          <p:nvSpPr>
            <p:cNvPr id="42" name="Right Triangle 41">
              <a:extLst>
                <a:ext uri="{FF2B5EF4-FFF2-40B4-BE49-F238E27FC236}">
                  <a16:creationId xmlns:a16="http://schemas.microsoft.com/office/drawing/2014/main" id="{D5DEE924-F712-4103-AAEA-2B2115946FAE}"/>
                </a:ext>
              </a:extLst>
            </p:cNvPr>
            <p:cNvSpPr/>
            <p:nvPr userDrawn="1"/>
          </p:nvSpPr>
          <p:spPr>
            <a:xfrm flipH="1">
              <a:off x="6985000" y="5618116"/>
              <a:ext cx="1304925" cy="1255395"/>
            </a:xfrm>
            <a:prstGeom prst="r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dirty="0"/>
            </a:p>
          </p:txBody>
        </p:sp>
        <p:sp>
          <p:nvSpPr>
            <p:cNvPr id="43" name="Freeform: Shape 42">
              <a:extLst>
                <a:ext uri="{FF2B5EF4-FFF2-40B4-BE49-F238E27FC236}">
                  <a16:creationId xmlns:a16="http://schemas.microsoft.com/office/drawing/2014/main" id="{E2A31337-1C29-4767-9A73-31895B3D9832}"/>
                </a:ext>
              </a:extLst>
            </p:cNvPr>
            <p:cNvSpPr/>
            <p:nvPr userDrawn="1"/>
          </p:nvSpPr>
          <p:spPr>
            <a:xfrm flipH="1" flipV="1">
              <a:off x="6881790" y="479743"/>
              <a:ext cx="1282756" cy="1323779"/>
            </a:xfrm>
            <a:custGeom>
              <a:avLst/>
              <a:gdLst>
                <a:gd name="connsiteX0" fmla="*/ 1282756 w 1282756"/>
                <a:gd name="connsiteY0" fmla="*/ 1323779 h 1323779"/>
                <a:gd name="connsiteX1" fmla="*/ 0 w 1282756"/>
                <a:gd name="connsiteY1" fmla="*/ 1323779 h 1323779"/>
                <a:gd name="connsiteX2" fmla="*/ 0 w 1282756"/>
                <a:gd name="connsiteY2" fmla="*/ 0 h 1323779"/>
              </a:gdLst>
              <a:ahLst/>
              <a:cxnLst>
                <a:cxn ang="0">
                  <a:pos x="connsiteX0" y="connsiteY0"/>
                </a:cxn>
                <a:cxn ang="0">
                  <a:pos x="connsiteX1" y="connsiteY1"/>
                </a:cxn>
                <a:cxn ang="0">
                  <a:pos x="connsiteX2" y="connsiteY2"/>
                </a:cxn>
              </a:cxnLst>
              <a:rect l="l" t="t" r="r" b="b"/>
              <a:pathLst>
                <a:path w="1282756" h="1323779">
                  <a:moveTo>
                    <a:pt x="1282756" y="1323779"/>
                  </a:moveTo>
                  <a:lnTo>
                    <a:pt x="0" y="1323779"/>
                  </a:lnTo>
                  <a:lnTo>
                    <a:pt x="0" y="0"/>
                  </a:lnTo>
                  <a:close/>
                </a:path>
              </a:pathLst>
            </a:custGeom>
            <a:solidFill>
              <a:schemeClr val="accent4">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endParaRPr lang="en-US" dirty="0"/>
            </a:p>
          </p:txBody>
        </p:sp>
        <p:sp>
          <p:nvSpPr>
            <p:cNvPr id="44" name="Freeform: Shape 43">
              <a:extLst>
                <a:ext uri="{FF2B5EF4-FFF2-40B4-BE49-F238E27FC236}">
                  <a16:creationId xmlns:a16="http://schemas.microsoft.com/office/drawing/2014/main" id="{D07081F9-890C-413D-84E7-DE0E952789D1}"/>
                </a:ext>
              </a:extLst>
            </p:cNvPr>
            <p:cNvSpPr/>
            <p:nvPr userDrawn="1"/>
          </p:nvSpPr>
          <p:spPr>
            <a:xfrm rot="19020000">
              <a:off x="9910950" y="-525401"/>
              <a:ext cx="1503548" cy="3240289"/>
            </a:xfrm>
            <a:custGeom>
              <a:avLst/>
              <a:gdLst>
                <a:gd name="connsiteX0" fmla="*/ 619580 w 1503548"/>
                <a:gd name="connsiteY0" fmla="*/ 0 h 3240289"/>
                <a:gd name="connsiteX1" fmla="*/ 1503548 w 1503548"/>
                <a:gd name="connsiteY1" fmla="*/ 824314 h 3240289"/>
                <a:gd name="connsiteX2" fmla="*/ 1503548 w 1503548"/>
                <a:gd name="connsiteY2" fmla="*/ 3060162 h 3240289"/>
                <a:gd name="connsiteX3" fmla="*/ 1355248 w 1503548"/>
                <a:gd name="connsiteY3" fmla="*/ 3219195 h 3240289"/>
                <a:gd name="connsiteX4" fmla="*/ 0 w 1503548"/>
                <a:gd name="connsiteY4" fmla="*/ 3240289 h 3240289"/>
                <a:gd name="connsiteX5" fmla="*/ 0 w 1503548"/>
                <a:gd name="connsiteY5" fmla="*/ 9644 h 3240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03548" h="3240289">
                  <a:moveTo>
                    <a:pt x="619580" y="0"/>
                  </a:moveTo>
                  <a:lnTo>
                    <a:pt x="1503548" y="824314"/>
                  </a:lnTo>
                  <a:lnTo>
                    <a:pt x="1503548" y="3060162"/>
                  </a:lnTo>
                  <a:lnTo>
                    <a:pt x="1355248" y="3219195"/>
                  </a:lnTo>
                  <a:lnTo>
                    <a:pt x="0" y="3240289"/>
                  </a:lnTo>
                  <a:lnTo>
                    <a:pt x="0" y="9644"/>
                  </a:lnTo>
                  <a:close/>
                </a:path>
              </a:pathLst>
            </a:custGeom>
            <a:solidFill>
              <a:schemeClr val="accent4">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endParaRPr lang="en-US" dirty="0"/>
            </a:p>
          </p:txBody>
        </p:sp>
        <p:sp>
          <p:nvSpPr>
            <p:cNvPr id="46" name="Freeform: Shape 45">
              <a:extLst>
                <a:ext uri="{FF2B5EF4-FFF2-40B4-BE49-F238E27FC236}">
                  <a16:creationId xmlns:a16="http://schemas.microsoft.com/office/drawing/2014/main" id="{F6C2EB69-A304-4B59-AA94-B6EB7FE18745}"/>
                </a:ext>
              </a:extLst>
            </p:cNvPr>
            <p:cNvSpPr/>
            <p:nvPr userDrawn="1"/>
          </p:nvSpPr>
          <p:spPr>
            <a:xfrm flipH="1" flipV="1">
              <a:off x="6412660" y="-4391"/>
              <a:ext cx="1751627" cy="1807645"/>
            </a:xfrm>
            <a:custGeom>
              <a:avLst/>
              <a:gdLst>
                <a:gd name="connsiteX0" fmla="*/ 1751627 w 1751627"/>
                <a:gd name="connsiteY0" fmla="*/ 1807645 h 1807645"/>
                <a:gd name="connsiteX1" fmla="*/ 0 w 1751627"/>
                <a:gd name="connsiteY1" fmla="*/ 1807645 h 1807645"/>
                <a:gd name="connsiteX2" fmla="*/ 0 w 1751627"/>
                <a:gd name="connsiteY2" fmla="*/ 0 h 1807645"/>
                <a:gd name="connsiteX3" fmla="*/ 1040409 w 1751627"/>
                <a:gd name="connsiteY3" fmla="*/ 1073682 h 1807645"/>
              </a:gdLst>
              <a:ahLst/>
              <a:cxnLst>
                <a:cxn ang="0">
                  <a:pos x="connsiteX0" y="connsiteY0"/>
                </a:cxn>
                <a:cxn ang="0">
                  <a:pos x="connsiteX1" y="connsiteY1"/>
                </a:cxn>
                <a:cxn ang="0">
                  <a:pos x="connsiteX2" y="connsiteY2"/>
                </a:cxn>
                <a:cxn ang="0">
                  <a:pos x="connsiteX3" y="connsiteY3"/>
                </a:cxn>
              </a:cxnLst>
              <a:rect l="l" t="t" r="r" b="b"/>
              <a:pathLst>
                <a:path w="1751627" h="1807645">
                  <a:moveTo>
                    <a:pt x="1751627" y="1807645"/>
                  </a:moveTo>
                  <a:lnTo>
                    <a:pt x="0" y="1807645"/>
                  </a:lnTo>
                  <a:lnTo>
                    <a:pt x="0" y="0"/>
                  </a:lnTo>
                  <a:lnTo>
                    <a:pt x="1040409" y="1073682"/>
                  </a:lnTo>
                  <a:close/>
                </a:path>
              </a:pathLst>
            </a:custGeom>
            <a:solidFill>
              <a:schemeClr val="accent4">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endParaRPr lang="en-US" dirty="0"/>
            </a:p>
          </p:txBody>
        </p:sp>
        <p:sp>
          <p:nvSpPr>
            <p:cNvPr id="47" name="Right Triangle 48">
              <a:extLst>
                <a:ext uri="{FF2B5EF4-FFF2-40B4-BE49-F238E27FC236}">
                  <a16:creationId xmlns:a16="http://schemas.microsoft.com/office/drawing/2014/main" id="{D7E9B323-217E-4348-A5F5-3078C25B3A3E}"/>
                </a:ext>
              </a:extLst>
            </p:cNvPr>
            <p:cNvSpPr/>
            <p:nvPr userDrawn="1"/>
          </p:nvSpPr>
          <p:spPr>
            <a:xfrm rot="5400000" flipH="1" flipV="1">
              <a:off x="11379263" y="1819968"/>
              <a:ext cx="793437" cy="832063"/>
            </a:xfrm>
            <a:custGeom>
              <a:avLst/>
              <a:gdLst>
                <a:gd name="connsiteX0" fmla="*/ 0 w 864878"/>
                <a:gd name="connsiteY0" fmla="*/ 832051 h 832051"/>
                <a:gd name="connsiteX1" fmla="*/ 0 w 864878"/>
                <a:gd name="connsiteY1" fmla="*/ 0 h 832051"/>
                <a:gd name="connsiteX2" fmla="*/ 864878 w 864878"/>
                <a:gd name="connsiteY2" fmla="*/ 832051 h 832051"/>
                <a:gd name="connsiteX3" fmla="*/ 0 w 864878"/>
                <a:gd name="connsiteY3" fmla="*/ 832051 h 832051"/>
                <a:gd name="connsiteX0" fmla="*/ 0 w 781057"/>
                <a:gd name="connsiteY0" fmla="*/ 832051 h 839674"/>
                <a:gd name="connsiteX1" fmla="*/ 0 w 781057"/>
                <a:gd name="connsiteY1" fmla="*/ 0 h 839674"/>
                <a:gd name="connsiteX2" fmla="*/ 781057 w 781057"/>
                <a:gd name="connsiteY2" fmla="*/ 839674 h 839674"/>
                <a:gd name="connsiteX3" fmla="*/ 0 w 781057"/>
                <a:gd name="connsiteY3" fmla="*/ 832051 h 839674"/>
                <a:gd name="connsiteX0" fmla="*/ 0 w 781056"/>
                <a:gd name="connsiteY0" fmla="*/ 832051 h 832051"/>
                <a:gd name="connsiteX1" fmla="*/ 0 w 781056"/>
                <a:gd name="connsiteY1" fmla="*/ 0 h 832051"/>
                <a:gd name="connsiteX2" fmla="*/ 781056 w 781056"/>
                <a:gd name="connsiteY2" fmla="*/ 824437 h 832051"/>
                <a:gd name="connsiteX3" fmla="*/ 0 w 781056"/>
                <a:gd name="connsiteY3" fmla="*/ 832051 h 832051"/>
                <a:gd name="connsiteX0" fmla="*/ 0 w 765815"/>
                <a:gd name="connsiteY0" fmla="*/ 832051 h 832060"/>
                <a:gd name="connsiteX1" fmla="*/ 0 w 765815"/>
                <a:gd name="connsiteY1" fmla="*/ 0 h 832060"/>
                <a:gd name="connsiteX2" fmla="*/ 765815 w 765815"/>
                <a:gd name="connsiteY2" fmla="*/ 832060 h 832060"/>
                <a:gd name="connsiteX3" fmla="*/ 0 w 765815"/>
                <a:gd name="connsiteY3" fmla="*/ 832051 h 832060"/>
                <a:gd name="connsiteX0" fmla="*/ 0 w 770577"/>
                <a:gd name="connsiteY0" fmla="*/ 832051 h 832063"/>
                <a:gd name="connsiteX1" fmla="*/ 0 w 770577"/>
                <a:gd name="connsiteY1" fmla="*/ 0 h 832063"/>
                <a:gd name="connsiteX2" fmla="*/ 770577 w 770577"/>
                <a:gd name="connsiteY2" fmla="*/ 832063 h 832063"/>
                <a:gd name="connsiteX3" fmla="*/ 0 w 770577"/>
                <a:gd name="connsiteY3" fmla="*/ 832051 h 832063"/>
                <a:gd name="connsiteX0" fmla="*/ 0 w 785817"/>
                <a:gd name="connsiteY0" fmla="*/ 832051 h 832063"/>
                <a:gd name="connsiteX1" fmla="*/ 0 w 785817"/>
                <a:gd name="connsiteY1" fmla="*/ 0 h 832063"/>
                <a:gd name="connsiteX2" fmla="*/ 785817 w 785817"/>
                <a:gd name="connsiteY2" fmla="*/ 832063 h 832063"/>
                <a:gd name="connsiteX3" fmla="*/ 0 w 785817"/>
                <a:gd name="connsiteY3" fmla="*/ 832051 h 832063"/>
                <a:gd name="connsiteX0" fmla="*/ 0 w 793437"/>
                <a:gd name="connsiteY0" fmla="*/ 832051 h 832063"/>
                <a:gd name="connsiteX1" fmla="*/ 0 w 793437"/>
                <a:gd name="connsiteY1" fmla="*/ 0 h 832063"/>
                <a:gd name="connsiteX2" fmla="*/ 793437 w 793437"/>
                <a:gd name="connsiteY2" fmla="*/ 832063 h 832063"/>
                <a:gd name="connsiteX3" fmla="*/ 0 w 793437"/>
                <a:gd name="connsiteY3" fmla="*/ 832051 h 832063"/>
                <a:gd name="connsiteX0" fmla="*/ 0 w 793437"/>
                <a:gd name="connsiteY0" fmla="*/ 832051 h 832063"/>
                <a:gd name="connsiteX1" fmla="*/ 0 w 793437"/>
                <a:gd name="connsiteY1" fmla="*/ 0 h 832063"/>
                <a:gd name="connsiteX2" fmla="*/ 793437 w 793437"/>
                <a:gd name="connsiteY2" fmla="*/ 832063 h 832063"/>
                <a:gd name="connsiteX3" fmla="*/ 0 w 793437"/>
                <a:gd name="connsiteY3" fmla="*/ 832051 h 832063"/>
              </a:gdLst>
              <a:ahLst/>
              <a:cxnLst>
                <a:cxn ang="0">
                  <a:pos x="connsiteX0" y="connsiteY0"/>
                </a:cxn>
                <a:cxn ang="0">
                  <a:pos x="connsiteX1" y="connsiteY1"/>
                </a:cxn>
                <a:cxn ang="0">
                  <a:pos x="connsiteX2" y="connsiteY2"/>
                </a:cxn>
                <a:cxn ang="0">
                  <a:pos x="connsiteX3" y="connsiteY3"/>
                </a:cxn>
              </a:cxnLst>
              <a:rect l="l" t="t" r="r" b="b"/>
              <a:pathLst>
                <a:path w="793437" h="832063">
                  <a:moveTo>
                    <a:pt x="0" y="832051"/>
                  </a:moveTo>
                  <a:lnTo>
                    <a:pt x="0" y="0"/>
                  </a:lnTo>
                  <a:lnTo>
                    <a:pt x="793437" y="832063"/>
                  </a:lnTo>
                  <a:lnTo>
                    <a:pt x="0" y="832051"/>
                  </a:lnTo>
                  <a:close/>
                </a:path>
              </a:pathLst>
            </a:custGeom>
            <a:solidFill>
              <a:schemeClr val="accent6">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dirty="0"/>
            </a:p>
          </p:txBody>
        </p:sp>
        <p:sp>
          <p:nvSpPr>
            <p:cNvPr id="49" name="Right Triangle 48">
              <a:extLst>
                <a:ext uri="{FF2B5EF4-FFF2-40B4-BE49-F238E27FC236}">
                  <a16:creationId xmlns:a16="http://schemas.microsoft.com/office/drawing/2014/main" id="{36442F45-2B0B-46E6-B7B3-DA257FAE3D87}"/>
                </a:ext>
              </a:extLst>
            </p:cNvPr>
            <p:cNvSpPr/>
            <p:nvPr userDrawn="1"/>
          </p:nvSpPr>
          <p:spPr>
            <a:xfrm rot="5400000" flipH="1" flipV="1">
              <a:off x="11390693" y="1831398"/>
              <a:ext cx="770577" cy="832063"/>
            </a:xfrm>
            <a:custGeom>
              <a:avLst/>
              <a:gdLst>
                <a:gd name="connsiteX0" fmla="*/ 0 w 864878"/>
                <a:gd name="connsiteY0" fmla="*/ 832051 h 832051"/>
                <a:gd name="connsiteX1" fmla="*/ 0 w 864878"/>
                <a:gd name="connsiteY1" fmla="*/ 0 h 832051"/>
                <a:gd name="connsiteX2" fmla="*/ 864878 w 864878"/>
                <a:gd name="connsiteY2" fmla="*/ 832051 h 832051"/>
                <a:gd name="connsiteX3" fmla="*/ 0 w 864878"/>
                <a:gd name="connsiteY3" fmla="*/ 832051 h 832051"/>
                <a:gd name="connsiteX0" fmla="*/ 0 w 781057"/>
                <a:gd name="connsiteY0" fmla="*/ 832051 h 839674"/>
                <a:gd name="connsiteX1" fmla="*/ 0 w 781057"/>
                <a:gd name="connsiteY1" fmla="*/ 0 h 839674"/>
                <a:gd name="connsiteX2" fmla="*/ 781057 w 781057"/>
                <a:gd name="connsiteY2" fmla="*/ 839674 h 839674"/>
                <a:gd name="connsiteX3" fmla="*/ 0 w 781057"/>
                <a:gd name="connsiteY3" fmla="*/ 832051 h 839674"/>
                <a:gd name="connsiteX0" fmla="*/ 0 w 781056"/>
                <a:gd name="connsiteY0" fmla="*/ 832051 h 832051"/>
                <a:gd name="connsiteX1" fmla="*/ 0 w 781056"/>
                <a:gd name="connsiteY1" fmla="*/ 0 h 832051"/>
                <a:gd name="connsiteX2" fmla="*/ 781056 w 781056"/>
                <a:gd name="connsiteY2" fmla="*/ 824437 h 832051"/>
                <a:gd name="connsiteX3" fmla="*/ 0 w 781056"/>
                <a:gd name="connsiteY3" fmla="*/ 832051 h 832051"/>
                <a:gd name="connsiteX0" fmla="*/ 0 w 765815"/>
                <a:gd name="connsiteY0" fmla="*/ 832051 h 832060"/>
                <a:gd name="connsiteX1" fmla="*/ 0 w 765815"/>
                <a:gd name="connsiteY1" fmla="*/ 0 h 832060"/>
                <a:gd name="connsiteX2" fmla="*/ 765815 w 765815"/>
                <a:gd name="connsiteY2" fmla="*/ 832060 h 832060"/>
                <a:gd name="connsiteX3" fmla="*/ 0 w 765815"/>
                <a:gd name="connsiteY3" fmla="*/ 832051 h 832060"/>
                <a:gd name="connsiteX0" fmla="*/ 0 w 770577"/>
                <a:gd name="connsiteY0" fmla="*/ 832051 h 832063"/>
                <a:gd name="connsiteX1" fmla="*/ 0 w 770577"/>
                <a:gd name="connsiteY1" fmla="*/ 0 h 832063"/>
                <a:gd name="connsiteX2" fmla="*/ 770577 w 770577"/>
                <a:gd name="connsiteY2" fmla="*/ 832063 h 832063"/>
                <a:gd name="connsiteX3" fmla="*/ 0 w 770577"/>
                <a:gd name="connsiteY3" fmla="*/ 832051 h 832063"/>
              </a:gdLst>
              <a:ahLst/>
              <a:cxnLst>
                <a:cxn ang="0">
                  <a:pos x="connsiteX0" y="connsiteY0"/>
                </a:cxn>
                <a:cxn ang="0">
                  <a:pos x="connsiteX1" y="connsiteY1"/>
                </a:cxn>
                <a:cxn ang="0">
                  <a:pos x="connsiteX2" y="connsiteY2"/>
                </a:cxn>
                <a:cxn ang="0">
                  <a:pos x="connsiteX3" y="connsiteY3"/>
                </a:cxn>
              </a:cxnLst>
              <a:rect l="l" t="t" r="r" b="b"/>
              <a:pathLst>
                <a:path w="770577" h="832063">
                  <a:moveTo>
                    <a:pt x="0" y="832051"/>
                  </a:moveTo>
                  <a:lnTo>
                    <a:pt x="0" y="0"/>
                  </a:lnTo>
                  <a:lnTo>
                    <a:pt x="770577" y="832063"/>
                  </a:lnTo>
                  <a:lnTo>
                    <a:pt x="0" y="832051"/>
                  </a:lnTo>
                  <a:close/>
                </a:path>
              </a:pathLst>
            </a:custGeom>
            <a:solidFill>
              <a:schemeClr val="accent6">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dirty="0"/>
            </a:p>
          </p:txBody>
        </p:sp>
        <p:sp>
          <p:nvSpPr>
            <p:cNvPr id="32" name="Freeform: Shape 31">
              <a:extLst>
                <a:ext uri="{FF2B5EF4-FFF2-40B4-BE49-F238E27FC236}">
                  <a16:creationId xmlns:a16="http://schemas.microsoft.com/office/drawing/2014/main" id="{6C56268D-4515-4735-A13D-9342927B1D01}"/>
                </a:ext>
              </a:extLst>
            </p:cNvPr>
            <p:cNvSpPr/>
            <p:nvPr userDrawn="1"/>
          </p:nvSpPr>
          <p:spPr>
            <a:xfrm rot="2746799" flipH="1">
              <a:off x="9411722" y="428608"/>
              <a:ext cx="234135" cy="7667386"/>
            </a:xfrm>
            <a:custGeom>
              <a:avLst/>
              <a:gdLst>
                <a:gd name="connsiteX0" fmla="*/ 234135 w 234135"/>
                <a:gd name="connsiteY0" fmla="*/ 0 h 7667386"/>
                <a:gd name="connsiteX1" fmla="*/ 0 w 234135"/>
                <a:gd name="connsiteY1" fmla="*/ 227845 h 7667386"/>
                <a:gd name="connsiteX2" fmla="*/ 0 w 234135"/>
                <a:gd name="connsiteY2" fmla="*/ 7426788 h 7667386"/>
                <a:gd name="connsiteX3" fmla="*/ 234135 w 234135"/>
                <a:gd name="connsiteY3" fmla="*/ 7667386 h 7667386"/>
              </a:gdLst>
              <a:ahLst/>
              <a:cxnLst>
                <a:cxn ang="0">
                  <a:pos x="connsiteX0" y="connsiteY0"/>
                </a:cxn>
                <a:cxn ang="0">
                  <a:pos x="connsiteX1" y="connsiteY1"/>
                </a:cxn>
                <a:cxn ang="0">
                  <a:pos x="connsiteX2" y="connsiteY2"/>
                </a:cxn>
                <a:cxn ang="0">
                  <a:pos x="connsiteX3" y="connsiteY3"/>
                </a:cxn>
              </a:cxnLst>
              <a:rect l="l" t="t" r="r" b="b"/>
              <a:pathLst>
                <a:path w="234135" h="7667386">
                  <a:moveTo>
                    <a:pt x="234135" y="0"/>
                  </a:moveTo>
                  <a:lnTo>
                    <a:pt x="0" y="227845"/>
                  </a:lnTo>
                  <a:lnTo>
                    <a:pt x="0" y="7426788"/>
                  </a:lnTo>
                  <a:lnTo>
                    <a:pt x="234135" y="7667386"/>
                  </a:lnTo>
                  <a:close/>
                </a:path>
              </a:pathLst>
            </a:custGeom>
            <a:solidFill>
              <a:schemeClr val="accent2">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endParaRPr lang="en-US" dirty="0"/>
            </a:p>
          </p:txBody>
        </p:sp>
      </p:grpSp>
      <p:sp>
        <p:nvSpPr>
          <p:cNvPr id="4" name="Date Placeholder 3">
            <a:extLst>
              <a:ext uri="{FF2B5EF4-FFF2-40B4-BE49-F238E27FC236}">
                <a16:creationId xmlns:a16="http://schemas.microsoft.com/office/drawing/2014/main" id="{B7BE2C5B-BBFA-4F18-9678-1E05C657BAD5}"/>
              </a:ext>
            </a:extLst>
          </p:cNvPr>
          <p:cNvSpPr>
            <a:spLocks noGrp="1"/>
          </p:cNvSpPr>
          <p:nvPr userDrawn="1">
            <p:ph type="dt" sz="half" idx="10"/>
          </p:nvPr>
        </p:nvSpPr>
        <p:spPr>
          <a:xfrm>
            <a:off x="228600" y="7108825"/>
            <a:ext cx="2743200" cy="365125"/>
          </a:xfrm>
        </p:spPr>
        <p:txBody>
          <a:bodyPr/>
          <a:lstStyle/>
          <a:p>
            <a:fld id="{4B3D79BB-02F3-4180-8D63-DBD44EB191DA}" type="datetime1">
              <a:rPr lang="en-US" smtClean="0"/>
              <a:t>7/14/2023</a:t>
            </a:fld>
            <a:endParaRPr lang="en-US" dirty="0"/>
          </a:p>
        </p:txBody>
      </p:sp>
      <p:sp>
        <p:nvSpPr>
          <p:cNvPr id="12" name="Footer Placeholder 11">
            <a:extLst>
              <a:ext uri="{FF2B5EF4-FFF2-40B4-BE49-F238E27FC236}">
                <a16:creationId xmlns:a16="http://schemas.microsoft.com/office/drawing/2014/main" id="{86C92150-72E0-45BF-A977-FFF9CD3B5D63}"/>
              </a:ext>
            </a:extLst>
          </p:cNvPr>
          <p:cNvSpPr>
            <a:spLocks noGrp="1"/>
          </p:cNvSpPr>
          <p:nvPr userDrawn="1">
            <p:ph type="ftr" sz="quarter" idx="13"/>
          </p:nvPr>
        </p:nvSpPr>
        <p:spPr/>
        <p:txBody>
          <a:bodyPr/>
          <a:lstStyle>
            <a:lvl1pPr>
              <a:defRPr>
                <a:solidFill>
                  <a:schemeClr val="accent3"/>
                </a:solidFill>
              </a:defRPr>
            </a:lvl1pPr>
          </a:lstStyle>
          <a:p>
            <a:pPr algn="l"/>
            <a:r>
              <a:rPr lang="en-US" dirty="0"/>
              <a:t>© The TRACOM Corporation. All Rights Reserved.</a:t>
            </a:r>
          </a:p>
        </p:txBody>
      </p:sp>
      <p:sp>
        <p:nvSpPr>
          <p:cNvPr id="2" name="Title 1">
            <a:extLst>
              <a:ext uri="{FF2B5EF4-FFF2-40B4-BE49-F238E27FC236}">
                <a16:creationId xmlns:a16="http://schemas.microsoft.com/office/drawing/2014/main" id="{BE89F4C0-8DDF-4C60-964E-B2BD46D1FF66}"/>
              </a:ext>
            </a:extLst>
          </p:cNvPr>
          <p:cNvSpPr>
            <a:spLocks noGrp="1"/>
          </p:cNvSpPr>
          <p:nvPr userDrawn="1">
            <p:ph type="ctrTitle" hasCustomPrompt="1"/>
          </p:nvPr>
        </p:nvSpPr>
        <p:spPr>
          <a:xfrm>
            <a:off x="1181099" y="2316162"/>
            <a:ext cx="6838951" cy="1557337"/>
          </a:xfrm>
        </p:spPr>
        <p:txBody>
          <a:bodyPr anchor="b">
            <a:noAutofit/>
          </a:bodyPr>
          <a:lstStyle>
            <a:lvl1pPr algn="l">
              <a:defRPr sz="4400">
                <a:solidFill>
                  <a:schemeClr val="accent6"/>
                </a:solidFill>
              </a:defRPr>
            </a:lvl1pPr>
          </a:lstStyle>
          <a:p>
            <a:r>
              <a:rPr lang="en-US" dirty="0"/>
              <a:t>Type Insightful Title in Initial Caps | Max 3 Lines</a:t>
            </a:r>
          </a:p>
        </p:txBody>
      </p:sp>
      <p:sp>
        <p:nvSpPr>
          <p:cNvPr id="3" name="Subtitle 2">
            <a:extLst>
              <a:ext uri="{FF2B5EF4-FFF2-40B4-BE49-F238E27FC236}">
                <a16:creationId xmlns:a16="http://schemas.microsoft.com/office/drawing/2014/main" id="{48F7D5EB-1EA3-45BE-98AF-0AF417120597}"/>
              </a:ext>
            </a:extLst>
          </p:cNvPr>
          <p:cNvSpPr>
            <a:spLocks noGrp="1"/>
          </p:cNvSpPr>
          <p:nvPr userDrawn="1">
            <p:ph type="subTitle" idx="1" hasCustomPrompt="1"/>
          </p:nvPr>
        </p:nvSpPr>
        <p:spPr>
          <a:xfrm>
            <a:off x="1181099" y="4054929"/>
            <a:ext cx="6838951" cy="596973"/>
          </a:xfrm>
        </p:spPr>
        <p:txBody>
          <a:bodyPr/>
          <a:lstStyle>
            <a:lvl1pPr marL="0" indent="0" algn="l">
              <a:buNone/>
              <a:defRPr sz="2400">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Type Subhead in Initial Caps</a:t>
            </a:r>
          </a:p>
        </p:txBody>
      </p:sp>
      <p:sp>
        <p:nvSpPr>
          <p:cNvPr id="8" name="Text Placeholder 7">
            <a:extLst>
              <a:ext uri="{FF2B5EF4-FFF2-40B4-BE49-F238E27FC236}">
                <a16:creationId xmlns:a16="http://schemas.microsoft.com/office/drawing/2014/main" id="{21772494-B9F3-41DF-8619-B44E50D6F954}"/>
              </a:ext>
            </a:extLst>
          </p:cNvPr>
          <p:cNvSpPr>
            <a:spLocks noGrp="1"/>
          </p:cNvSpPr>
          <p:nvPr userDrawn="1">
            <p:ph type="body" sz="quarter" idx="14" hasCustomPrompt="1"/>
          </p:nvPr>
        </p:nvSpPr>
        <p:spPr>
          <a:xfrm>
            <a:off x="1181100" y="4732747"/>
            <a:ext cx="6838950" cy="777875"/>
          </a:xfrm>
        </p:spPr>
        <p:txBody>
          <a:bodyPr>
            <a:noAutofit/>
          </a:bodyPr>
          <a:lstStyle>
            <a:lvl1pPr>
              <a:defRPr sz="2000">
                <a:solidFill>
                  <a:schemeClr val="accent3"/>
                </a:solidFill>
              </a:defRPr>
            </a:lvl1pPr>
          </a:lstStyle>
          <a:p>
            <a:pPr lvl="0"/>
            <a:r>
              <a:rPr lang="en-US" dirty="0"/>
              <a:t>Type Speaker Name | Title</a:t>
            </a:r>
          </a:p>
        </p:txBody>
      </p:sp>
      <p:sp>
        <p:nvSpPr>
          <p:cNvPr id="6" name="Slide Number Placeholder 5">
            <a:extLst>
              <a:ext uri="{FF2B5EF4-FFF2-40B4-BE49-F238E27FC236}">
                <a16:creationId xmlns:a16="http://schemas.microsoft.com/office/drawing/2014/main" id="{4D98D4B3-51C3-4807-89CD-A16D39B068E5}"/>
              </a:ext>
            </a:extLst>
          </p:cNvPr>
          <p:cNvSpPr>
            <a:spLocks noGrp="1"/>
          </p:cNvSpPr>
          <p:nvPr userDrawn="1">
            <p:ph type="sldNum" sz="quarter" idx="12"/>
          </p:nvPr>
        </p:nvSpPr>
        <p:spPr/>
        <p:txBody>
          <a:bodyPr/>
          <a:lstStyle>
            <a:lvl1pPr>
              <a:defRPr>
                <a:solidFill>
                  <a:schemeClr val="bg1"/>
                </a:solidFill>
              </a:defRPr>
            </a:lvl1pPr>
          </a:lstStyle>
          <a:p>
            <a:fld id="{1B1CF60C-C85D-47C0-8597-E3BF95F18FA3}" type="slidenum">
              <a:rPr lang="en-US" smtClean="0"/>
              <a:pPr/>
              <a:t>‹#›</a:t>
            </a:fld>
            <a:endParaRPr lang="en-US" dirty="0"/>
          </a:p>
        </p:txBody>
      </p:sp>
      <p:pic>
        <p:nvPicPr>
          <p:cNvPr id="5" name="Graphic 4">
            <a:extLst>
              <a:ext uri="{FF2B5EF4-FFF2-40B4-BE49-F238E27FC236}">
                <a16:creationId xmlns:a16="http://schemas.microsoft.com/office/drawing/2014/main" id="{C112623A-8A78-4CE6-BB9A-BAB60929B366}"/>
              </a:ext>
            </a:extLst>
          </p:cNvPr>
          <p:cNvPicPr>
            <a:picLocks noChangeAspect="1"/>
          </p:cNvPicPr>
          <p:nvPr userDrawn="1"/>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143000" y="953900"/>
            <a:ext cx="2286000" cy="570116"/>
          </a:xfrm>
          <a:prstGeom prst="rect">
            <a:avLst/>
          </a:prstGeom>
        </p:spPr>
      </p:pic>
    </p:spTree>
    <p:extLst>
      <p:ext uri="{BB962C8B-B14F-4D97-AF65-F5344CB8AC3E}">
        <p14:creationId xmlns:p14="http://schemas.microsoft.com/office/powerpoint/2010/main" val="366360254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p15="http://schemas.microsoft.com/office/powerpoint/2012/main" xmlns:asvg="http://schemas.microsoft.com/office/drawing/2016/SVG/main" xmlns:a14="http://schemas.microsoft.com/office/drawing/2010/main" xmlns:a16="http://schemas.microsoft.com/office/drawing/2014/main" xmlns="">
      <p:transition>
        <p:fade/>
      </p:transition>
    </mc:Fallback>
  </mc:AlternateContent>
  <p:extLst>
    <p:ext uri="{DCECCB84-F9BA-43D5-87BE-67443E8EF086}">
      <p15:sldGuideLst xmlns:p15="http://schemas.microsoft.com/office/powerpoint/2012/main">
        <p15:guide id="1" pos="72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secHead" preserve="1">
  <p:cSld name="Agenda">
    <p:spTree>
      <p:nvGrpSpPr>
        <p:cNvPr id="1" name=""/>
        <p:cNvGrpSpPr/>
        <p:nvPr/>
      </p:nvGrpSpPr>
      <p:grpSpPr>
        <a:xfrm>
          <a:off x="0" y="0"/>
          <a:ext cx="0" cy="0"/>
          <a:chOff x="0" y="0"/>
          <a:chExt cx="0" cy="0"/>
        </a:xfrm>
      </p:grpSpPr>
      <p:grpSp>
        <p:nvGrpSpPr>
          <p:cNvPr id="24" name="Group 23">
            <a:extLst>
              <a:ext uri="{FF2B5EF4-FFF2-40B4-BE49-F238E27FC236}">
                <a16:creationId xmlns:a16="http://schemas.microsoft.com/office/drawing/2014/main" id="{E4F35411-4E4C-4FD3-AB48-C3623E76C109}"/>
              </a:ext>
            </a:extLst>
          </p:cNvPr>
          <p:cNvGrpSpPr/>
          <p:nvPr userDrawn="1"/>
        </p:nvGrpSpPr>
        <p:grpSpPr>
          <a:xfrm>
            <a:off x="5695097" y="-855610"/>
            <a:ext cx="7667386" cy="7729121"/>
            <a:chOff x="5695097" y="-855610"/>
            <a:chExt cx="7667386" cy="7729121"/>
          </a:xfrm>
        </p:grpSpPr>
        <p:sp>
          <p:nvSpPr>
            <p:cNvPr id="25" name="Right Triangle 24">
              <a:extLst>
                <a:ext uri="{FF2B5EF4-FFF2-40B4-BE49-F238E27FC236}">
                  <a16:creationId xmlns:a16="http://schemas.microsoft.com/office/drawing/2014/main" id="{7C0DE86D-C887-4475-9F10-92F4408F2315}"/>
                </a:ext>
              </a:extLst>
            </p:cNvPr>
            <p:cNvSpPr/>
            <p:nvPr userDrawn="1"/>
          </p:nvSpPr>
          <p:spPr>
            <a:xfrm flipH="1">
              <a:off x="6985000" y="1848640"/>
              <a:ext cx="5207000" cy="5009360"/>
            </a:xfrm>
            <a:prstGeom prst="rtTriangle">
              <a:avLst/>
            </a:prstGeom>
            <a:solidFill>
              <a:schemeClr val="accent1">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dirty="0"/>
            </a:p>
          </p:txBody>
        </p:sp>
        <p:sp>
          <p:nvSpPr>
            <p:cNvPr id="28" name="Freeform: Shape 27">
              <a:extLst>
                <a:ext uri="{FF2B5EF4-FFF2-40B4-BE49-F238E27FC236}">
                  <a16:creationId xmlns:a16="http://schemas.microsoft.com/office/drawing/2014/main" id="{29C8DAFB-DBF6-4892-96AC-E10280D68348}"/>
                </a:ext>
              </a:extLst>
            </p:cNvPr>
            <p:cNvSpPr/>
            <p:nvPr userDrawn="1"/>
          </p:nvSpPr>
          <p:spPr>
            <a:xfrm rot="19020000">
              <a:off x="10951724" y="-855610"/>
              <a:ext cx="1442553" cy="2707658"/>
            </a:xfrm>
            <a:custGeom>
              <a:avLst/>
              <a:gdLst>
                <a:gd name="connsiteX0" fmla="*/ 0 w 1442553"/>
                <a:gd name="connsiteY0" fmla="*/ 0 h 2707658"/>
                <a:gd name="connsiteX1" fmla="*/ 1442553 w 1442553"/>
                <a:gd name="connsiteY1" fmla="*/ 1345203 h 2707658"/>
                <a:gd name="connsiteX2" fmla="*/ 174577 w 1442553"/>
                <a:gd name="connsiteY2" fmla="*/ 2704941 h 2707658"/>
                <a:gd name="connsiteX3" fmla="*/ 0 w 1442553"/>
                <a:gd name="connsiteY3" fmla="*/ 2707658 h 2707658"/>
              </a:gdLst>
              <a:ahLst/>
              <a:cxnLst>
                <a:cxn ang="0">
                  <a:pos x="connsiteX0" y="connsiteY0"/>
                </a:cxn>
                <a:cxn ang="0">
                  <a:pos x="connsiteX1" y="connsiteY1"/>
                </a:cxn>
                <a:cxn ang="0">
                  <a:pos x="connsiteX2" y="connsiteY2"/>
                </a:cxn>
                <a:cxn ang="0">
                  <a:pos x="connsiteX3" y="connsiteY3"/>
                </a:cxn>
              </a:cxnLst>
              <a:rect l="l" t="t" r="r" b="b"/>
              <a:pathLst>
                <a:path w="1442553" h="2707658">
                  <a:moveTo>
                    <a:pt x="0" y="0"/>
                  </a:moveTo>
                  <a:lnTo>
                    <a:pt x="1442553" y="1345203"/>
                  </a:lnTo>
                  <a:lnTo>
                    <a:pt x="174577" y="2704941"/>
                  </a:lnTo>
                  <a:lnTo>
                    <a:pt x="0" y="2707658"/>
                  </a:lnTo>
                  <a:close/>
                </a:path>
              </a:pathLst>
            </a:custGeom>
            <a:solidFill>
              <a:schemeClr val="accent4">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endParaRPr lang="en-US" dirty="0"/>
            </a:p>
          </p:txBody>
        </p:sp>
        <p:sp>
          <p:nvSpPr>
            <p:cNvPr id="29" name="Freeform: Shape 28">
              <a:extLst>
                <a:ext uri="{FF2B5EF4-FFF2-40B4-BE49-F238E27FC236}">
                  <a16:creationId xmlns:a16="http://schemas.microsoft.com/office/drawing/2014/main" id="{FAAC71C9-1C72-4F30-B3B7-BF9127026215}"/>
                </a:ext>
              </a:extLst>
            </p:cNvPr>
            <p:cNvSpPr/>
            <p:nvPr userDrawn="1"/>
          </p:nvSpPr>
          <p:spPr>
            <a:xfrm rot="19020000">
              <a:off x="8651429" y="569606"/>
              <a:ext cx="1702700" cy="3253769"/>
            </a:xfrm>
            <a:custGeom>
              <a:avLst/>
              <a:gdLst>
                <a:gd name="connsiteX0" fmla="*/ 1702700 w 1702700"/>
                <a:gd name="connsiteY0" fmla="*/ 0 h 3253769"/>
                <a:gd name="connsiteX1" fmla="*/ 1702700 w 1702700"/>
                <a:gd name="connsiteY1" fmla="*/ 3230366 h 3253769"/>
                <a:gd name="connsiteX2" fmla="*/ 0 w 1702700"/>
                <a:gd name="connsiteY2" fmla="*/ 3253769 h 3253769"/>
                <a:gd name="connsiteX3" fmla="*/ 1 w 1702700"/>
                <a:gd name="connsiteY3" fmla="*/ 3027695 h 3253769"/>
                <a:gd name="connsiteX4" fmla="*/ 190426 w 1702700"/>
                <a:gd name="connsiteY4" fmla="*/ 3024044 h 3253769"/>
                <a:gd name="connsiteX5" fmla="*/ 140578 w 1702700"/>
                <a:gd name="connsiteY5" fmla="*/ 423975 h 3253769"/>
                <a:gd name="connsiteX6" fmla="*/ 520793 w 1702700"/>
                <a:gd name="connsiteY6" fmla="*/ 16244 h 3253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02700" h="3253769">
                  <a:moveTo>
                    <a:pt x="1702700" y="0"/>
                  </a:moveTo>
                  <a:lnTo>
                    <a:pt x="1702700" y="3230366"/>
                  </a:lnTo>
                  <a:lnTo>
                    <a:pt x="0" y="3253769"/>
                  </a:lnTo>
                  <a:lnTo>
                    <a:pt x="1" y="3027695"/>
                  </a:lnTo>
                  <a:lnTo>
                    <a:pt x="190426" y="3024044"/>
                  </a:lnTo>
                  <a:lnTo>
                    <a:pt x="140578" y="423975"/>
                  </a:lnTo>
                  <a:lnTo>
                    <a:pt x="520793" y="16244"/>
                  </a:lnTo>
                  <a:close/>
                </a:path>
              </a:pathLst>
            </a:custGeom>
            <a:solidFill>
              <a:schemeClr val="accent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endParaRPr lang="en-US" dirty="0"/>
            </a:p>
          </p:txBody>
        </p:sp>
        <p:sp>
          <p:nvSpPr>
            <p:cNvPr id="30" name="Right Triangle 29">
              <a:extLst>
                <a:ext uri="{FF2B5EF4-FFF2-40B4-BE49-F238E27FC236}">
                  <a16:creationId xmlns:a16="http://schemas.microsoft.com/office/drawing/2014/main" id="{742D7DE1-A45C-48B5-9597-CFC0CDBDCD2D}"/>
                </a:ext>
              </a:extLst>
            </p:cNvPr>
            <p:cNvSpPr/>
            <p:nvPr userDrawn="1"/>
          </p:nvSpPr>
          <p:spPr>
            <a:xfrm flipV="1">
              <a:off x="8162830" y="-4390"/>
              <a:ext cx="1304925" cy="1255395"/>
            </a:xfrm>
            <a:prstGeom prst="rtTriangle">
              <a:avLst/>
            </a:prstGeom>
            <a:solidFill>
              <a:schemeClr val="accent2">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dirty="0"/>
            </a:p>
          </p:txBody>
        </p:sp>
        <p:sp>
          <p:nvSpPr>
            <p:cNvPr id="31" name="Right Triangle 30">
              <a:extLst>
                <a:ext uri="{FF2B5EF4-FFF2-40B4-BE49-F238E27FC236}">
                  <a16:creationId xmlns:a16="http://schemas.microsoft.com/office/drawing/2014/main" id="{FC27FF1E-856D-4690-8EC0-A1E41CCB3654}"/>
                </a:ext>
              </a:extLst>
            </p:cNvPr>
            <p:cNvSpPr/>
            <p:nvPr userDrawn="1"/>
          </p:nvSpPr>
          <p:spPr>
            <a:xfrm flipH="1">
              <a:off x="6985000" y="5618116"/>
              <a:ext cx="1304925" cy="1255395"/>
            </a:xfrm>
            <a:prstGeom prst="r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dirty="0"/>
            </a:p>
          </p:txBody>
        </p:sp>
        <p:sp>
          <p:nvSpPr>
            <p:cNvPr id="32" name="Freeform: Shape 31">
              <a:extLst>
                <a:ext uri="{FF2B5EF4-FFF2-40B4-BE49-F238E27FC236}">
                  <a16:creationId xmlns:a16="http://schemas.microsoft.com/office/drawing/2014/main" id="{C88B5FB2-D27F-40AB-9DEF-282974AA74A3}"/>
                </a:ext>
              </a:extLst>
            </p:cNvPr>
            <p:cNvSpPr/>
            <p:nvPr userDrawn="1"/>
          </p:nvSpPr>
          <p:spPr>
            <a:xfrm flipH="1" flipV="1">
              <a:off x="6881790" y="479743"/>
              <a:ext cx="1282756" cy="1323779"/>
            </a:xfrm>
            <a:custGeom>
              <a:avLst/>
              <a:gdLst>
                <a:gd name="connsiteX0" fmla="*/ 1282756 w 1282756"/>
                <a:gd name="connsiteY0" fmla="*/ 1323779 h 1323779"/>
                <a:gd name="connsiteX1" fmla="*/ 0 w 1282756"/>
                <a:gd name="connsiteY1" fmla="*/ 1323779 h 1323779"/>
                <a:gd name="connsiteX2" fmla="*/ 0 w 1282756"/>
                <a:gd name="connsiteY2" fmla="*/ 0 h 1323779"/>
              </a:gdLst>
              <a:ahLst/>
              <a:cxnLst>
                <a:cxn ang="0">
                  <a:pos x="connsiteX0" y="connsiteY0"/>
                </a:cxn>
                <a:cxn ang="0">
                  <a:pos x="connsiteX1" y="connsiteY1"/>
                </a:cxn>
                <a:cxn ang="0">
                  <a:pos x="connsiteX2" y="connsiteY2"/>
                </a:cxn>
              </a:cxnLst>
              <a:rect l="l" t="t" r="r" b="b"/>
              <a:pathLst>
                <a:path w="1282756" h="1323779">
                  <a:moveTo>
                    <a:pt x="1282756" y="1323779"/>
                  </a:moveTo>
                  <a:lnTo>
                    <a:pt x="0" y="1323779"/>
                  </a:lnTo>
                  <a:lnTo>
                    <a:pt x="0" y="0"/>
                  </a:lnTo>
                  <a:close/>
                </a:path>
              </a:pathLst>
            </a:custGeom>
            <a:solidFill>
              <a:schemeClr val="accent4">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endParaRPr lang="en-US" dirty="0"/>
            </a:p>
          </p:txBody>
        </p:sp>
        <p:sp>
          <p:nvSpPr>
            <p:cNvPr id="33" name="Freeform: Shape 32">
              <a:extLst>
                <a:ext uri="{FF2B5EF4-FFF2-40B4-BE49-F238E27FC236}">
                  <a16:creationId xmlns:a16="http://schemas.microsoft.com/office/drawing/2014/main" id="{D852F7C0-173D-460A-A7A1-DF39F1E9E862}"/>
                </a:ext>
              </a:extLst>
            </p:cNvPr>
            <p:cNvSpPr/>
            <p:nvPr userDrawn="1"/>
          </p:nvSpPr>
          <p:spPr>
            <a:xfrm rot="19020000">
              <a:off x="9910950" y="-525401"/>
              <a:ext cx="1503548" cy="3240289"/>
            </a:xfrm>
            <a:custGeom>
              <a:avLst/>
              <a:gdLst>
                <a:gd name="connsiteX0" fmla="*/ 619580 w 1503548"/>
                <a:gd name="connsiteY0" fmla="*/ 0 h 3240289"/>
                <a:gd name="connsiteX1" fmla="*/ 1503548 w 1503548"/>
                <a:gd name="connsiteY1" fmla="*/ 824314 h 3240289"/>
                <a:gd name="connsiteX2" fmla="*/ 1503548 w 1503548"/>
                <a:gd name="connsiteY2" fmla="*/ 3060162 h 3240289"/>
                <a:gd name="connsiteX3" fmla="*/ 1355248 w 1503548"/>
                <a:gd name="connsiteY3" fmla="*/ 3219195 h 3240289"/>
                <a:gd name="connsiteX4" fmla="*/ 0 w 1503548"/>
                <a:gd name="connsiteY4" fmla="*/ 3240289 h 3240289"/>
                <a:gd name="connsiteX5" fmla="*/ 0 w 1503548"/>
                <a:gd name="connsiteY5" fmla="*/ 9644 h 3240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03548" h="3240289">
                  <a:moveTo>
                    <a:pt x="619580" y="0"/>
                  </a:moveTo>
                  <a:lnTo>
                    <a:pt x="1503548" y="824314"/>
                  </a:lnTo>
                  <a:lnTo>
                    <a:pt x="1503548" y="3060162"/>
                  </a:lnTo>
                  <a:lnTo>
                    <a:pt x="1355248" y="3219195"/>
                  </a:lnTo>
                  <a:lnTo>
                    <a:pt x="0" y="3240289"/>
                  </a:lnTo>
                  <a:lnTo>
                    <a:pt x="0" y="9644"/>
                  </a:lnTo>
                  <a:close/>
                </a:path>
              </a:pathLst>
            </a:custGeom>
            <a:solidFill>
              <a:schemeClr val="accent4">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endParaRPr lang="en-US" dirty="0"/>
            </a:p>
          </p:txBody>
        </p:sp>
        <p:sp>
          <p:nvSpPr>
            <p:cNvPr id="34" name="Freeform: Shape 33">
              <a:extLst>
                <a:ext uri="{FF2B5EF4-FFF2-40B4-BE49-F238E27FC236}">
                  <a16:creationId xmlns:a16="http://schemas.microsoft.com/office/drawing/2014/main" id="{848CDB95-4AAE-4F36-8ADC-02B64A4281FA}"/>
                </a:ext>
              </a:extLst>
            </p:cNvPr>
            <p:cNvSpPr/>
            <p:nvPr userDrawn="1"/>
          </p:nvSpPr>
          <p:spPr>
            <a:xfrm flipH="1" flipV="1">
              <a:off x="6412660" y="-4391"/>
              <a:ext cx="1751627" cy="1807645"/>
            </a:xfrm>
            <a:custGeom>
              <a:avLst/>
              <a:gdLst>
                <a:gd name="connsiteX0" fmla="*/ 1751627 w 1751627"/>
                <a:gd name="connsiteY0" fmla="*/ 1807645 h 1807645"/>
                <a:gd name="connsiteX1" fmla="*/ 0 w 1751627"/>
                <a:gd name="connsiteY1" fmla="*/ 1807645 h 1807645"/>
                <a:gd name="connsiteX2" fmla="*/ 0 w 1751627"/>
                <a:gd name="connsiteY2" fmla="*/ 0 h 1807645"/>
                <a:gd name="connsiteX3" fmla="*/ 1040409 w 1751627"/>
                <a:gd name="connsiteY3" fmla="*/ 1073682 h 1807645"/>
              </a:gdLst>
              <a:ahLst/>
              <a:cxnLst>
                <a:cxn ang="0">
                  <a:pos x="connsiteX0" y="connsiteY0"/>
                </a:cxn>
                <a:cxn ang="0">
                  <a:pos x="connsiteX1" y="connsiteY1"/>
                </a:cxn>
                <a:cxn ang="0">
                  <a:pos x="connsiteX2" y="connsiteY2"/>
                </a:cxn>
                <a:cxn ang="0">
                  <a:pos x="connsiteX3" y="connsiteY3"/>
                </a:cxn>
              </a:cxnLst>
              <a:rect l="l" t="t" r="r" b="b"/>
              <a:pathLst>
                <a:path w="1751627" h="1807645">
                  <a:moveTo>
                    <a:pt x="1751627" y="1807645"/>
                  </a:moveTo>
                  <a:lnTo>
                    <a:pt x="0" y="1807645"/>
                  </a:lnTo>
                  <a:lnTo>
                    <a:pt x="0" y="0"/>
                  </a:lnTo>
                  <a:lnTo>
                    <a:pt x="1040409" y="1073682"/>
                  </a:lnTo>
                  <a:close/>
                </a:path>
              </a:pathLst>
            </a:custGeom>
            <a:solidFill>
              <a:schemeClr val="accent4">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endParaRPr lang="en-US" dirty="0"/>
            </a:p>
          </p:txBody>
        </p:sp>
        <p:sp>
          <p:nvSpPr>
            <p:cNvPr id="36" name="Right Triangle 48">
              <a:extLst>
                <a:ext uri="{FF2B5EF4-FFF2-40B4-BE49-F238E27FC236}">
                  <a16:creationId xmlns:a16="http://schemas.microsoft.com/office/drawing/2014/main" id="{56018E35-0601-4177-AED3-FA9CBE151073}"/>
                </a:ext>
              </a:extLst>
            </p:cNvPr>
            <p:cNvSpPr/>
            <p:nvPr userDrawn="1"/>
          </p:nvSpPr>
          <p:spPr>
            <a:xfrm rot="5400000" flipH="1" flipV="1">
              <a:off x="11379263" y="1819968"/>
              <a:ext cx="793437" cy="832063"/>
            </a:xfrm>
            <a:custGeom>
              <a:avLst/>
              <a:gdLst>
                <a:gd name="connsiteX0" fmla="*/ 0 w 864878"/>
                <a:gd name="connsiteY0" fmla="*/ 832051 h 832051"/>
                <a:gd name="connsiteX1" fmla="*/ 0 w 864878"/>
                <a:gd name="connsiteY1" fmla="*/ 0 h 832051"/>
                <a:gd name="connsiteX2" fmla="*/ 864878 w 864878"/>
                <a:gd name="connsiteY2" fmla="*/ 832051 h 832051"/>
                <a:gd name="connsiteX3" fmla="*/ 0 w 864878"/>
                <a:gd name="connsiteY3" fmla="*/ 832051 h 832051"/>
                <a:gd name="connsiteX0" fmla="*/ 0 w 781057"/>
                <a:gd name="connsiteY0" fmla="*/ 832051 h 839674"/>
                <a:gd name="connsiteX1" fmla="*/ 0 w 781057"/>
                <a:gd name="connsiteY1" fmla="*/ 0 h 839674"/>
                <a:gd name="connsiteX2" fmla="*/ 781057 w 781057"/>
                <a:gd name="connsiteY2" fmla="*/ 839674 h 839674"/>
                <a:gd name="connsiteX3" fmla="*/ 0 w 781057"/>
                <a:gd name="connsiteY3" fmla="*/ 832051 h 839674"/>
                <a:gd name="connsiteX0" fmla="*/ 0 w 781056"/>
                <a:gd name="connsiteY0" fmla="*/ 832051 h 832051"/>
                <a:gd name="connsiteX1" fmla="*/ 0 w 781056"/>
                <a:gd name="connsiteY1" fmla="*/ 0 h 832051"/>
                <a:gd name="connsiteX2" fmla="*/ 781056 w 781056"/>
                <a:gd name="connsiteY2" fmla="*/ 824437 h 832051"/>
                <a:gd name="connsiteX3" fmla="*/ 0 w 781056"/>
                <a:gd name="connsiteY3" fmla="*/ 832051 h 832051"/>
                <a:gd name="connsiteX0" fmla="*/ 0 w 765815"/>
                <a:gd name="connsiteY0" fmla="*/ 832051 h 832060"/>
                <a:gd name="connsiteX1" fmla="*/ 0 w 765815"/>
                <a:gd name="connsiteY1" fmla="*/ 0 h 832060"/>
                <a:gd name="connsiteX2" fmla="*/ 765815 w 765815"/>
                <a:gd name="connsiteY2" fmla="*/ 832060 h 832060"/>
                <a:gd name="connsiteX3" fmla="*/ 0 w 765815"/>
                <a:gd name="connsiteY3" fmla="*/ 832051 h 832060"/>
                <a:gd name="connsiteX0" fmla="*/ 0 w 770577"/>
                <a:gd name="connsiteY0" fmla="*/ 832051 h 832063"/>
                <a:gd name="connsiteX1" fmla="*/ 0 w 770577"/>
                <a:gd name="connsiteY1" fmla="*/ 0 h 832063"/>
                <a:gd name="connsiteX2" fmla="*/ 770577 w 770577"/>
                <a:gd name="connsiteY2" fmla="*/ 832063 h 832063"/>
                <a:gd name="connsiteX3" fmla="*/ 0 w 770577"/>
                <a:gd name="connsiteY3" fmla="*/ 832051 h 832063"/>
                <a:gd name="connsiteX0" fmla="*/ 0 w 785817"/>
                <a:gd name="connsiteY0" fmla="*/ 832051 h 832063"/>
                <a:gd name="connsiteX1" fmla="*/ 0 w 785817"/>
                <a:gd name="connsiteY1" fmla="*/ 0 h 832063"/>
                <a:gd name="connsiteX2" fmla="*/ 785817 w 785817"/>
                <a:gd name="connsiteY2" fmla="*/ 832063 h 832063"/>
                <a:gd name="connsiteX3" fmla="*/ 0 w 785817"/>
                <a:gd name="connsiteY3" fmla="*/ 832051 h 832063"/>
                <a:gd name="connsiteX0" fmla="*/ 0 w 793437"/>
                <a:gd name="connsiteY0" fmla="*/ 832051 h 832063"/>
                <a:gd name="connsiteX1" fmla="*/ 0 w 793437"/>
                <a:gd name="connsiteY1" fmla="*/ 0 h 832063"/>
                <a:gd name="connsiteX2" fmla="*/ 793437 w 793437"/>
                <a:gd name="connsiteY2" fmla="*/ 832063 h 832063"/>
                <a:gd name="connsiteX3" fmla="*/ 0 w 793437"/>
                <a:gd name="connsiteY3" fmla="*/ 832051 h 832063"/>
                <a:gd name="connsiteX0" fmla="*/ 0 w 793437"/>
                <a:gd name="connsiteY0" fmla="*/ 832051 h 832063"/>
                <a:gd name="connsiteX1" fmla="*/ 0 w 793437"/>
                <a:gd name="connsiteY1" fmla="*/ 0 h 832063"/>
                <a:gd name="connsiteX2" fmla="*/ 793437 w 793437"/>
                <a:gd name="connsiteY2" fmla="*/ 832063 h 832063"/>
                <a:gd name="connsiteX3" fmla="*/ 0 w 793437"/>
                <a:gd name="connsiteY3" fmla="*/ 832051 h 832063"/>
              </a:gdLst>
              <a:ahLst/>
              <a:cxnLst>
                <a:cxn ang="0">
                  <a:pos x="connsiteX0" y="connsiteY0"/>
                </a:cxn>
                <a:cxn ang="0">
                  <a:pos x="connsiteX1" y="connsiteY1"/>
                </a:cxn>
                <a:cxn ang="0">
                  <a:pos x="connsiteX2" y="connsiteY2"/>
                </a:cxn>
                <a:cxn ang="0">
                  <a:pos x="connsiteX3" y="connsiteY3"/>
                </a:cxn>
              </a:cxnLst>
              <a:rect l="l" t="t" r="r" b="b"/>
              <a:pathLst>
                <a:path w="793437" h="832063">
                  <a:moveTo>
                    <a:pt x="0" y="832051"/>
                  </a:moveTo>
                  <a:lnTo>
                    <a:pt x="0" y="0"/>
                  </a:lnTo>
                  <a:lnTo>
                    <a:pt x="793437" y="832063"/>
                  </a:lnTo>
                  <a:lnTo>
                    <a:pt x="0" y="832051"/>
                  </a:lnTo>
                  <a:close/>
                </a:path>
              </a:pathLst>
            </a:custGeom>
            <a:solidFill>
              <a:schemeClr val="accent6">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dirty="0"/>
            </a:p>
          </p:txBody>
        </p:sp>
        <p:sp>
          <p:nvSpPr>
            <p:cNvPr id="38" name="Right Triangle 48">
              <a:extLst>
                <a:ext uri="{FF2B5EF4-FFF2-40B4-BE49-F238E27FC236}">
                  <a16:creationId xmlns:a16="http://schemas.microsoft.com/office/drawing/2014/main" id="{6DC468AA-CC68-44A0-B4A5-780C06E1A9A1}"/>
                </a:ext>
              </a:extLst>
            </p:cNvPr>
            <p:cNvSpPr/>
            <p:nvPr userDrawn="1"/>
          </p:nvSpPr>
          <p:spPr>
            <a:xfrm rot="5400000" flipH="1" flipV="1">
              <a:off x="11390693" y="1831398"/>
              <a:ext cx="770577" cy="832063"/>
            </a:xfrm>
            <a:custGeom>
              <a:avLst/>
              <a:gdLst>
                <a:gd name="connsiteX0" fmla="*/ 0 w 864878"/>
                <a:gd name="connsiteY0" fmla="*/ 832051 h 832051"/>
                <a:gd name="connsiteX1" fmla="*/ 0 w 864878"/>
                <a:gd name="connsiteY1" fmla="*/ 0 h 832051"/>
                <a:gd name="connsiteX2" fmla="*/ 864878 w 864878"/>
                <a:gd name="connsiteY2" fmla="*/ 832051 h 832051"/>
                <a:gd name="connsiteX3" fmla="*/ 0 w 864878"/>
                <a:gd name="connsiteY3" fmla="*/ 832051 h 832051"/>
                <a:gd name="connsiteX0" fmla="*/ 0 w 781057"/>
                <a:gd name="connsiteY0" fmla="*/ 832051 h 839674"/>
                <a:gd name="connsiteX1" fmla="*/ 0 w 781057"/>
                <a:gd name="connsiteY1" fmla="*/ 0 h 839674"/>
                <a:gd name="connsiteX2" fmla="*/ 781057 w 781057"/>
                <a:gd name="connsiteY2" fmla="*/ 839674 h 839674"/>
                <a:gd name="connsiteX3" fmla="*/ 0 w 781057"/>
                <a:gd name="connsiteY3" fmla="*/ 832051 h 839674"/>
                <a:gd name="connsiteX0" fmla="*/ 0 w 781056"/>
                <a:gd name="connsiteY0" fmla="*/ 832051 h 832051"/>
                <a:gd name="connsiteX1" fmla="*/ 0 w 781056"/>
                <a:gd name="connsiteY1" fmla="*/ 0 h 832051"/>
                <a:gd name="connsiteX2" fmla="*/ 781056 w 781056"/>
                <a:gd name="connsiteY2" fmla="*/ 824437 h 832051"/>
                <a:gd name="connsiteX3" fmla="*/ 0 w 781056"/>
                <a:gd name="connsiteY3" fmla="*/ 832051 h 832051"/>
                <a:gd name="connsiteX0" fmla="*/ 0 w 765815"/>
                <a:gd name="connsiteY0" fmla="*/ 832051 h 832060"/>
                <a:gd name="connsiteX1" fmla="*/ 0 w 765815"/>
                <a:gd name="connsiteY1" fmla="*/ 0 h 832060"/>
                <a:gd name="connsiteX2" fmla="*/ 765815 w 765815"/>
                <a:gd name="connsiteY2" fmla="*/ 832060 h 832060"/>
                <a:gd name="connsiteX3" fmla="*/ 0 w 765815"/>
                <a:gd name="connsiteY3" fmla="*/ 832051 h 832060"/>
                <a:gd name="connsiteX0" fmla="*/ 0 w 770577"/>
                <a:gd name="connsiteY0" fmla="*/ 832051 h 832063"/>
                <a:gd name="connsiteX1" fmla="*/ 0 w 770577"/>
                <a:gd name="connsiteY1" fmla="*/ 0 h 832063"/>
                <a:gd name="connsiteX2" fmla="*/ 770577 w 770577"/>
                <a:gd name="connsiteY2" fmla="*/ 832063 h 832063"/>
                <a:gd name="connsiteX3" fmla="*/ 0 w 770577"/>
                <a:gd name="connsiteY3" fmla="*/ 832051 h 832063"/>
              </a:gdLst>
              <a:ahLst/>
              <a:cxnLst>
                <a:cxn ang="0">
                  <a:pos x="connsiteX0" y="connsiteY0"/>
                </a:cxn>
                <a:cxn ang="0">
                  <a:pos x="connsiteX1" y="connsiteY1"/>
                </a:cxn>
                <a:cxn ang="0">
                  <a:pos x="connsiteX2" y="connsiteY2"/>
                </a:cxn>
                <a:cxn ang="0">
                  <a:pos x="connsiteX3" y="connsiteY3"/>
                </a:cxn>
              </a:cxnLst>
              <a:rect l="l" t="t" r="r" b="b"/>
              <a:pathLst>
                <a:path w="770577" h="832063">
                  <a:moveTo>
                    <a:pt x="0" y="832051"/>
                  </a:moveTo>
                  <a:lnTo>
                    <a:pt x="0" y="0"/>
                  </a:lnTo>
                  <a:lnTo>
                    <a:pt x="770577" y="832063"/>
                  </a:lnTo>
                  <a:lnTo>
                    <a:pt x="0" y="832051"/>
                  </a:lnTo>
                  <a:close/>
                </a:path>
              </a:pathLst>
            </a:custGeom>
            <a:solidFill>
              <a:schemeClr val="accent6">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dirty="0"/>
            </a:p>
          </p:txBody>
        </p:sp>
        <p:sp>
          <p:nvSpPr>
            <p:cNvPr id="40" name="Freeform: Shape 39">
              <a:extLst>
                <a:ext uri="{FF2B5EF4-FFF2-40B4-BE49-F238E27FC236}">
                  <a16:creationId xmlns:a16="http://schemas.microsoft.com/office/drawing/2014/main" id="{D8A8B705-9B22-4F33-B85E-849687C33E32}"/>
                </a:ext>
              </a:extLst>
            </p:cNvPr>
            <p:cNvSpPr/>
            <p:nvPr userDrawn="1"/>
          </p:nvSpPr>
          <p:spPr>
            <a:xfrm rot="2746799" flipH="1">
              <a:off x="9411722" y="428608"/>
              <a:ext cx="234135" cy="7667386"/>
            </a:xfrm>
            <a:custGeom>
              <a:avLst/>
              <a:gdLst>
                <a:gd name="connsiteX0" fmla="*/ 234135 w 234135"/>
                <a:gd name="connsiteY0" fmla="*/ 0 h 7667386"/>
                <a:gd name="connsiteX1" fmla="*/ 0 w 234135"/>
                <a:gd name="connsiteY1" fmla="*/ 227845 h 7667386"/>
                <a:gd name="connsiteX2" fmla="*/ 0 w 234135"/>
                <a:gd name="connsiteY2" fmla="*/ 7426788 h 7667386"/>
                <a:gd name="connsiteX3" fmla="*/ 234135 w 234135"/>
                <a:gd name="connsiteY3" fmla="*/ 7667386 h 7667386"/>
              </a:gdLst>
              <a:ahLst/>
              <a:cxnLst>
                <a:cxn ang="0">
                  <a:pos x="connsiteX0" y="connsiteY0"/>
                </a:cxn>
                <a:cxn ang="0">
                  <a:pos x="connsiteX1" y="connsiteY1"/>
                </a:cxn>
                <a:cxn ang="0">
                  <a:pos x="connsiteX2" y="connsiteY2"/>
                </a:cxn>
                <a:cxn ang="0">
                  <a:pos x="connsiteX3" y="connsiteY3"/>
                </a:cxn>
              </a:cxnLst>
              <a:rect l="l" t="t" r="r" b="b"/>
              <a:pathLst>
                <a:path w="234135" h="7667386">
                  <a:moveTo>
                    <a:pt x="234135" y="0"/>
                  </a:moveTo>
                  <a:lnTo>
                    <a:pt x="0" y="227845"/>
                  </a:lnTo>
                  <a:lnTo>
                    <a:pt x="0" y="7426788"/>
                  </a:lnTo>
                  <a:lnTo>
                    <a:pt x="234135" y="7667386"/>
                  </a:lnTo>
                  <a:close/>
                </a:path>
              </a:pathLst>
            </a:custGeom>
            <a:solidFill>
              <a:schemeClr val="accent2">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endParaRPr lang="en-US" dirty="0"/>
            </a:p>
          </p:txBody>
        </p:sp>
      </p:grpSp>
      <p:pic>
        <p:nvPicPr>
          <p:cNvPr id="59" name="Picture 58" descr="A group of people in a meeting&#10;&#10;Description automatically generated">
            <a:extLst>
              <a:ext uri="{FF2B5EF4-FFF2-40B4-BE49-F238E27FC236}">
                <a16:creationId xmlns:a16="http://schemas.microsoft.com/office/drawing/2014/main" id="{A0C1E5DA-9198-47F7-86A8-105C35AB5228}"/>
              </a:ext>
            </a:extLst>
          </p:cNvPr>
          <p:cNvPicPr>
            <a:picLocks noChangeAspect="1"/>
          </p:cNvPicPr>
          <p:nvPr userDrawn="1"/>
        </p:nvPicPr>
        <p:blipFill rotWithShape="1">
          <a:blip r:embed="rId2" cstate="email">
            <a:alphaModFix amt="60000"/>
            <a:extLst>
              <a:ext uri="{BEBA8EAE-BF5A-486C-A8C5-ECC9F3942E4B}">
                <a14:imgProps xmlns:a14="http://schemas.microsoft.com/office/drawing/2010/main">
                  <a14:imgLayer r:embed="rId3">
                    <a14:imgEffect>
                      <a14:saturation sat="33000"/>
                    </a14:imgEffect>
                  </a14:imgLayer>
                </a14:imgProps>
              </a:ext>
              <a:ext uri="{28A0092B-C50C-407E-A947-70E740481C1C}">
                <a14:useLocalDpi xmlns:a14="http://schemas.microsoft.com/office/drawing/2010/main"/>
              </a:ext>
            </a:extLst>
          </a:blip>
          <a:srcRect/>
          <a:stretch/>
        </p:blipFill>
        <p:spPr>
          <a:xfrm>
            <a:off x="6434650" y="8310"/>
            <a:ext cx="5751000" cy="6862390"/>
          </a:xfrm>
          <a:custGeom>
            <a:avLst/>
            <a:gdLst>
              <a:gd name="connsiteX0" fmla="*/ 0 w 5751000"/>
              <a:gd name="connsiteY0" fmla="*/ 0 h 6862390"/>
              <a:gd name="connsiteX1" fmla="*/ 5751000 w 5751000"/>
              <a:gd name="connsiteY1" fmla="*/ 0 h 6862390"/>
              <a:gd name="connsiteX2" fmla="*/ 5751000 w 5751000"/>
              <a:gd name="connsiteY2" fmla="*/ 6851302 h 6862390"/>
              <a:gd name="connsiteX3" fmla="*/ 1866519 w 5751000"/>
              <a:gd name="connsiteY3" fmla="*/ 6851302 h 6862390"/>
              <a:gd name="connsiteX4" fmla="*/ 1866519 w 5751000"/>
              <a:gd name="connsiteY4" fmla="*/ 6862390 h 6862390"/>
              <a:gd name="connsiteX5" fmla="*/ 258780 w 5751000"/>
              <a:gd name="connsiteY5" fmla="*/ 6862390 h 6862390"/>
              <a:gd name="connsiteX6" fmla="*/ 3548029 w 5751000"/>
              <a:gd name="connsiteY6" fmla="*/ 3661498 h 6862390"/>
              <a:gd name="connsiteX7" fmla="*/ 1739165 w 5751000"/>
              <a:gd name="connsiteY7" fmla="*/ 1794786 h 6862390"/>
              <a:gd name="connsiteX8" fmla="*/ 458384 w 5751000"/>
              <a:gd name="connsiteY8" fmla="*/ 473045 h 6862390"/>
              <a:gd name="connsiteX9" fmla="*/ 458385 w 5751000"/>
              <a:gd name="connsiteY9" fmla="*/ 473045 h 6862390"/>
              <a:gd name="connsiteX10" fmla="*/ 0 w 5751000"/>
              <a:gd name="connsiteY10" fmla="*/ 0 h 6862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751000" h="6862390">
                <a:moveTo>
                  <a:pt x="0" y="0"/>
                </a:moveTo>
                <a:lnTo>
                  <a:pt x="5751000" y="0"/>
                </a:lnTo>
                <a:lnTo>
                  <a:pt x="5751000" y="6851302"/>
                </a:lnTo>
                <a:lnTo>
                  <a:pt x="1866519" y="6851302"/>
                </a:lnTo>
                <a:lnTo>
                  <a:pt x="1866519" y="6862390"/>
                </a:lnTo>
                <a:lnTo>
                  <a:pt x="258780" y="6862390"/>
                </a:lnTo>
                <a:lnTo>
                  <a:pt x="3548029" y="3661498"/>
                </a:lnTo>
                <a:lnTo>
                  <a:pt x="1739165" y="1794786"/>
                </a:lnTo>
                <a:lnTo>
                  <a:pt x="458384" y="473045"/>
                </a:lnTo>
                <a:lnTo>
                  <a:pt x="458385" y="473045"/>
                </a:lnTo>
                <a:lnTo>
                  <a:pt x="0" y="0"/>
                </a:lnTo>
                <a:close/>
              </a:path>
            </a:pathLst>
          </a:custGeom>
          <a:solidFill>
            <a:schemeClr val="accent1"/>
          </a:solidFill>
        </p:spPr>
      </p:pic>
      <p:pic>
        <p:nvPicPr>
          <p:cNvPr id="58" name="Picture 57" descr="A group of people in a meeting&#10;&#10;Description automatically generated">
            <a:extLst>
              <a:ext uri="{FF2B5EF4-FFF2-40B4-BE49-F238E27FC236}">
                <a16:creationId xmlns:a16="http://schemas.microsoft.com/office/drawing/2014/main" id="{73A58CA9-246A-4DE6-981A-802184B9E69C}"/>
              </a:ext>
            </a:extLst>
          </p:cNvPr>
          <p:cNvPicPr>
            <a:picLocks noChangeAspect="1"/>
          </p:cNvPicPr>
          <p:nvPr userDrawn="1"/>
        </p:nvPicPr>
        <p:blipFill rotWithShape="1">
          <a:blip r:embed="rId4" cstate="email">
            <a:alphaModFix amt="30000"/>
            <a:extLst>
              <a:ext uri="{BEBA8EAE-BF5A-486C-A8C5-ECC9F3942E4B}">
                <a14:imgProps xmlns:a14="http://schemas.microsoft.com/office/drawing/2010/main">
                  <a14:imgLayer r:embed="rId5">
                    <a14:imgEffect>
                      <a14:saturation sat="33000"/>
                    </a14:imgEffect>
                  </a14:imgLayer>
                </a14:imgProps>
              </a:ext>
              <a:ext uri="{28A0092B-C50C-407E-A947-70E740481C1C}">
                <a14:useLocalDpi xmlns:a14="http://schemas.microsoft.com/office/drawing/2010/main"/>
              </a:ext>
            </a:extLst>
          </a:blip>
          <a:srcRect r="-351"/>
          <a:stretch/>
        </p:blipFill>
        <p:spPr>
          <a:xfrm>
            <a:off x="6430255" y="-15479"/>
            <a:ext cx="5781967" cy="6862391"/>
          </a:xfrm>
          <a:custGeom>
            <a:avLst/>
            <a:gdLst>
              <a:gd name="connsiteX0" fmla="*/ 0 w 5781967"/>
              <a:gd name="connsiteY0" fmla="*/ 0 h 6862391"/>
              <a:gd name="connsiteX1" fmla="*/ 1751627 w 5781967"/>
              <a:gd name="connsiteY1" fmla="*/ 0 h 6862391"/>
              <a:gd name="connsiteX2" fmla="*/ 1751627 w 5781967"/>
              <a:gd name="connsiteY2" fmla="*/ 2 h 6862391"/>
              <a:gd name="connsiteX3" fmla="*/ 3055095 w 5781967"/>
              <a:gd name="connsiteY3" fmla="*/ 2 h 6862391"/>
              <a:gd name="connsiteX4" fmla="*/ 3050531 w 5781967"/>
              <a:gd name="connsiteY4" fmla="*/ 4392 h 6862391"/>
              <a:gd name="connsiteX5" fmla="*/ 3809523 w 5781967"/>
              <a:gd name="connsiteY5" fmla="*/ 4393 h 6862391"/>
              <a:gd name="connsiteX6" fmla="*/ 3809523 w 5781967"/>
              <a:gd name="connsiteY6" fmla="*/ 4392 h 6862391"/>
              <a:gd name="connsiteX7" fmla="*/ 5781966 w 5781967"/>
              <a:gd name="connsiteY7" fmla="*/ 4393 h 6862391"/>
              <a:gd name="connsiteX8" fmla="*/ 5781966 w 5781967"/>
              <a:gd name="connsiteY8" fmla="*/ 1639588 h 6862391"/>
              <a:gd name="connsiteX9" fmla="*/ 5781967 w 5781967"/>
              <a:gd name="connsiteY9" fmla="*/ 1857038 h 6862391"/>
              <a:gd name="connsiteX10" fmla="*/ 5781966 w 5781967"/>
              <a:gd name="connsiteY10" fmla="*/ 1857039 h 6862391"/>
              <a:gd name="connsiteX11" fmla="*/ 5781966 w 5781967"/>
              <a:gd name="connsiteY11" fmla="*/ 1863600 h 6862391"/>
              <a:gd name="connsiteX12" fmla="*/ 5779353 w 5781967"/>
              <a:gd name="connsiteY12" fmla="*/ 1866114 h 6862391"/>
              <a:gd name="connsiteX13" fmla="*/ 5779341 w 5781967"/>
              <a:gd name="connsiteY13" fmla="*/ 2637109 h 6862391"/>
              <a:gd name="connsiteX14" fmla="*/ 5779340 w 5781967"/>
              <a:gd name="connsiteY14" fmla="*/ 2637109 h 6862391"/>
              <a:gd name="connsiteX15" fmla="*/ 5779340 w 5781967"/>
              <a:gd name="connsiteY15" fmla="*/ 6862391 h 6862391"/>
              <a:gd name="connsiteX16" fmla="*/ 5761746 w 5781967"/>
              <a:gd name="connsiteY16" fmla="*/ 6862391 h 6862391"/>
              <a:gd name="connsiteX17" fmla="*/ 5761746 w 5781967"/>
              <a:gd name="connsiteY17" fmla="*/ 11089 h 6862391"/>
              <a:gd name="connsiteX18" fmla="*/ 10746 w 5781967"/>
              <a:gd name="connsiteY18" fmla="*/ 11089 h 6862391"/>
              <a:gd name="connsiteX19" fmla="*/ 0 w 5781967"/>
              <a:gd name="connsiteY19" fmla="*/ 0 h 6862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781967" h="6862391">
                <a:moveTo>
                  <a:pt x="0" y="0"/>
                </a:moveTo>
                <a:lnTo>
                  <a:pt x="1751627" y="0"/>
                </a:lnTo>
                <a:lnTo>
                  <a:pt x="1751627" y="2"/>
                </a:lnTo>
                <a:lnTo>
                  <a:pt x="3055095" y="2"/>
                </a:lnTo>
                <a:lnTo>
                  <a:pt x="3050531" y="4392"/>
                </a:lnTo>
                <a:lnTo>
                  <a:pt x="3809523" y="4393"/>
                </a:lnTo>
                <a:lnTo>
                  <a:pt x="3809523" y="4392"/>
                </a:lnTo>
                <a:lnTo>
                  <a:pt x="5781966" y="4393"/>
                </a:lnTo>
                <a:lnTo>
                  <a:pt x="5781966" y="1639588"/>
                </a:lnTo>
                <a:lnTo>
                  <a:pt x="5781967" y="1857038"/>
                </a:lnTo>
                <a:lnTo>
                  <a:pt x="5781966" y="1857039"/>
                </a:lnTo>
                <a:lnTo>
                  <a:pt x="5781966" y="1863600"/>
                </a:lnTo>
                <a:lnTo>
                  <a:pt x="5779353" y="1866114"/>
                </a:lnTo>
                <a:lnTo>
                  <a:pt x="5779341" y="2637109"/>
                </a:lnTo>
                <a:lnTo>
                  <a:pt x="5779340" y="2637109"/>
                </a:lnTo>
                <a:lnTo>
                  <a:pt x="5779340" y="6862391"/>
                </a:lnTo>
                <a:lnTo>
                  <a:pt x="5761746" y="6862391"/>
                </a:lnTo>
                <a:lnTo>
                  <a:pt x="5761746" y="11089"/>
                </a:lnTo>
                <a:lnTo>
                  <a:pt x="10746" y="11089"/>
                </a:lnTo>
                <a:lnTo>
                  <a:pt x="0" y="0"/>
                </a:lnTo>
                <a:close/>
              </a:path>
            </a:pathLst>
          </a:custGeom>
        </p:spPr>
      </p:pic>
      <p:pic>
        <p:nvPicPr>
          <p:cNvPr id="56" name="Picture 55" descr="A group of people in a meeting&#10;&#10;Description automatically generated">
            <a:extLst>
              <a:ext uri="{FF2B5EF4-FFF2-40B4-BE49-F238E27FC236}">
                <a16:creationId xmlns:a16="http://schemas.microsoft.com/office/drawing/2014/main" id="{4DAE3B86-737F-45D2-8F5E-438A16EAAD45}"/>
              </a:ext>
            </a:extLst>
          </p:cNvPr>
          <p:cNvPicPr>
            <a:picLocks noChangeAspect="1"/>
          </p:cNvPicPr>
          <p:nvPr userDrawn="1"/>
        </p:nvPicPr>
        <p:blipFill rotWithShape="1">
          <a:blip r:embed="rId6" cstate="print">
            <a:alphaModFix amt="30000"/>
            <a:extLst>
              <a:ext uri="{BEBA8EAE-BF5A-486C-A8C5-ECC9F3942E4B}">
                <a14:imgProps xmlns:a14="http://schemas.microsoft.com/office/drawing/2010/main">
                  <a14:imgLayer r:embed="rId7">
                    <a14:imgEffect>
                      <a14:saturation sat="33000"/>
                    </a14:imgEffect>
                  </a14:imgLayer>
                </a14:imgProps>
              </a:ext>
              <a:ext uri="{28A0092B-C50C-407E-A947-70E740481C1C}">
                <a14:useLocalDpi xmlns:a14="http://schemas.microsoft.com/office/drawing/2010/main" val="0"/>
              </a:ext>
            </a:extLst>
          </a:blip>
          <a:srcRect l="68139" t="99864"/>
          <a:stretch/>
        </p:blipFill>
        <p:spPr>
          <a:xfrm>
            <a:off x="8307520" y="6846912"/>
            <a:ext cx="3884481" cy="11088"/>
          </a:xfrm>
          <a:custGeom>
            <a:avLst/>
            <a:gdLst>
              <a:gd name="connsiteX0" fmla="*/ 0 w 3884481"/>
              <a:gd name="connsiteY0" fmla="*/ 0 h 11088"/>
              <a:gd name="connsiteX1" fmla="*/ 3884481 w 3884481"/>
              <a:gd name="connsiteY1" fmla="*/ 0 h 11088"/>
              <a:gd name="connsiteX2" fmla="*/ 3884481 w 3884481"/>
              <a:gd name="connsiteY2" fmla="*/ 11088 h 11088"/>
              <a:gd name="connsiteX3" fmla="*/ 0 w 3884481"/>
              <a:gd name="connsiteY3" fmla="*/ 11088 h 11088"/>
              <a:gd name="connsiteX4" fmla="*/ 0 w 3884481"/>
              <a:gd name="connsiteY4" fmla="*/ 0 h 110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84481" h="11088">
                <a:moveTo>
                  <a:pt x="0" y="0"/>
                </a:moveTo>
                <a:lnTo>
                  <a:pt x="3884481" y="0"/>
                </a:lnTo>
                <a:lnTo>
                  <a:pt x="3884481" y="11088"/>
                </a:lnTo>
                <a:lnTo>
                  <a:pt x="0" y="11088"/>
                </a:lnTo>
                <a:lnTo>
                  <a:pt x="0" y="0"/>
                </a:lnTo>
                <a:close/>
              </a:path>
            </a:pathLst>
          </a:custGeom>
        </p:spPr>
      </p:pic>
      <p:pic>
        <p:nvPicPr>
          <p:cNvPr id="55" name="Picture 54" descr="A group of people in a meeting&#10;&#10;Description automatically generated">
            <a:extLst>
              <a:ext uri="{FF2B5EF4-FFF2-40B4-BE49-F238E27FC236}">
                <a16:creationId xmlns:a16="http://schemas.microsoft.com/office/drawing/2014/main" id="{CE88CB35-8AAC-4799-BDCB-15910CE2CD8E}"/>
              </a:ext>
            </a:extLst>
          </p:cNvPr>
          <p:cNvPicPr>
            <a:picLocks noChangeAspect="1"/>
          </p:cNvPicPr>
          <p:nvPr userDrawn="1"/>
        </p:nvPicPr>
        <p:blipFill rotWithShape="1">
          <a:blip r:embed="rId8"/>
          <a:srcRect/>
          <a:stretch/>
        </p:blipFill>
        <p:spPr>
          <a:xfrm>
            <a:off x="6790142" y="8725928"/>
            <a:ext cx="1694639" cy="252362"/>
          </a:xfrm>
          <a:custGeom>
            <a:avLst/>
            <a:gdLst>
              <a:gd name="connsiteX0" fmla="*/ 86900 w 1694639"/>
              <a:gd name="connsiteY0" fmla="*/ 0 h 252362"/>
              <a:gd name="connsiteX1" fmla="*/ 1694639 w 1694639"/>
              <a:gd name="connsiteY1" fmla="*/ 0 h 252362"/>
              <a:gd name="connsiteX2" fmla="*/ 1694639 w 1694639"/>
              <a:gd name="connsiteY2" fmla="*/ 4423 h 252362"/>
              <a:gd name="connsiteX3" fmla="*/ 418073 w 1694639"/>
              <a:gd name="connsiteY3" fmla="*/ 4423 h 252362"/>
              <a:gd name="connsiteX4" fmla="*/ 163290 w 1694639"/>
              <a:gd name="connsiteY4" fmla="*/ 252362 h 252362"/>
              <a:gd name="connsiteX5" fmla="*/ 0 w 1694639"/>
              <a:gd name="connsiteY5" fmla="*/ 84565 h 252362"/>
              <a:gd name="connsiteX6" fmla="*/ 86900 w 1694639"/>
              <a:gd name="connsiteY6" fmla="*/ 0 h 252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94639" h="252362">
                <a:moveTo>
                  <a:pt x="86900" y="0"/>
                </a:moveTo>
                <a:lnTo>
                  <a:pt x="1694639" y="0"/>
                </a:lnTo>
                <a:lnTo>
                  <a:pt x="1694639" y="4423"/>
                </a:lnTo>
                <a:lnTo>
                  <a:pt x="418073" y="4423"/>
                </a:lnTo>
                <a:lnTo>
                  <a:pt x="163290" y="252362"/>
                </a:lnTo>
                <a:lnTo>
                  <a:pt x="0" y="84565"/>
                </a:lnTo>
                <a:lnTo>
                  <a:pt x="86900" y="0"/>
                </a:lnTo>
                <a:close/>
              </a:path>
            </a:pathLst>
          </a:custGeom>
        </p:spPr>
      </p:pic>
      <p:sp>
        <p:nvSpPr>
          <p:cNvPr id="2" name="Title 1">
            <a:extLst>
              <a:ext uri="{FF2B5EF4-FFF2-40B4-BE49-F238E27FC236}">
                <a16:creationId xmlns:a16="http://schemas.microsoft.com/office/drawing/2014/main" id="{26676400-4C3F-4519-93B2-248696080432}"/>
              </a:ext>
            </a:extLst>
          </p:cNvPr>
          <p:cNvSpPr>
            <a:spLocks noGrp="1"/>
          </p:cNvSpPr>
          <p:nvPr userDrawn="1">
            <p:ph type="title" hasCustomPrompt="1"/>
          </p:nvPr>
        </p:nvSpPr>
        <p:spPr>
          <a:xfrm>
            <a:off x="1143000" y="1835940"/>
            <a:ext cx="6877050" cy="476187"/>
          </a:xfrm>
        </p:spPr>
        <p:txBody>
          <a:bodyPr anchor="b"/>
          <a:lstStyle>
            <a:lvl1pPr>
              <a:defRPr sz="3200">
                <a:solidFill>
                  <a:schemeClr val="accent6"/>
                </a:solidFill>
              </a:defRPr>
            </a:lvl1pPr>
          </a:lstStyle>
          <a:p>
            <a:r>
              <a:rPr lang="en-US" dirty="0"/>
              <a:t>Type Agenda Title</a:t>
            </a:r>
          </a:p>
        </p:txBody>
      </p:sp>
      <p:sp>
        <p:nvSpPr>
          <p:cNvPr id="3" name="Text Placeholder 2">
            <a:extLst>
              <a:ext uri="{FF2B5EF4-FFF2-40B4-BE49-F238E27FC236}">
                <a16:creationId xmlns:a16="http://schemas.microsoft.com/office/drawing/2014/main" id="{7AADEED6-F330-4FC6-9BEB-B55D1CF23ECB}"/>
              </a:ext>
            </a:extLst>
          </p:cNvPr>
          <p:cNvSpPr>
            <a:spLocks noGrp="1"/>
          </p:cNvSpPr>
          <p:nvPr userDrawn="1">
            <p:ph type="body" idx="1" hasCustomPrompt="1"/>
          </p:nvPr>
        </p:nvSpPr>
        <p:spPr>
          <a:xfrm>
            <a:off x="1143000" y="2462644"/>
            <a:ext cx="6877050" cy="3131684"/>
          </a:xfrm>
        </p:spPr>
        <p:txBody>
          <a:bodyPr/>
          <a:lstStyle>
            <a:lvl1pPr marL="457200" indent="-457200">
              <a:spcBef>
                <a:spcPts val="500"/>
              </a:spcBef>
              <a:buFont typeface="+mj-lt"/>
              <a:buAutoNum type="arabicPeriod"/>
              <a:tabLst>
                <a:tab pos="6858000" algn="r"/>
              </a:tabLst>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Type agenda item tab to place page #	</a:t>
            </a:r>
          </a:p>
          <a:p>
            <a:pPr lvl="0"/>
            <a:r>
              <a:rPr lang="en-US" dirty="0"/>
              <a:t>Type agenda item to match section header</a:t>
            </a:r>
          </a:p>
        </p:txBody>
      </p:sp>
      <p:sp>
        <p:nvSpPr>
          <p:cNvPr id="4" name="Date Placeholder 3">
            <a:extLst>
              <a:ext uri="{FF2B5EF4-FFF2-40B4-BE49-F238E27FC236}">
                <a16:creationId xmlns:a16="http://schemas.microsoft.com/office/drawing/2014/main" id="{DFD0AE13-A7A6-4B9C-BE92-65AD1D5DE59E}"/>
              </a:ext>
            </a:extLst>
          </p:cNvPr>
          <p:cNvSpPr>
            <a:spLocks noGrp="1"/>
          </p:cNvSpPr>
          <p:nvPr userDrawn="1">
            <p:ph type="dt" sz="half" idx="10"/>
          </p:nvPr>
        </p:nvSpPr>
        <p:spPr/>
        <p:txBody>
          <a:bodyPr/>
          <a:lstStyle/>
          <a:p>
            <a:fld id="{E92E821E-DD1A-4A58-83CE-8C06E9C69D1B}" type="datetime1">
              <a:rPr lang="en-US" smtClean="0"/>
              <a:t>7/14/2023</a:t>
            </a:fld>
            <a:endParaRPr lang="en-US" dirty="0"/>
          </a:p>
        </p:txBody>
      </p:sp>
      <p:sp>
        <p:nvSpPr>
          <p:cNvPr id="6" name="Slide Number Placeholder 5">
            <a:extLst>
              <a:ext uri="{FF2B5EF4-FFF2-40B4-BE49-F238E27FC236}">
                <a16:creationId xmlns:a16="http://schemas.microsoft.com/office/drawing/2014/main" id="{2667462C-5556-4BC4-8AE4-328551B55300}"/>
              </a:ext>
            </a:extLst>
          </p:cNvPr>
          <p:cNvSpPr>
            <a:spLocks noGrp="1"/>
          </p:cNvSpPr>
          <p:nvPr userDrawn="1">
            <p:ph type="sldNum" sz="quarter" idx="12"/>
          </p:nvPr>
        </p:nvSpPr>
        <p:spPr/>
        <p:txBody>
          <a:bodyPr/>
          <a:lstStyle/>
          <a:p>
            <a:fld id="{1B1CF60C-C85D-47C0-8597-E3BF95F18FA3}" type="slidenum">
              <a:rPr lang="en-US" smtClean="0"/>
              <a:t>‹#›</a:t>
            </a:fld>
            <a:endParaRPr lang="en-US" dirty="0"/>
          </a:p>
        </p:txBody>
      </p:sp>
      <p:sp>
        <p:nvSpPr>
          <p:cNvPr id="7" name="Footer Placeholder 6">
            <a:extLst>
              <a:ext uri="{FF2B5EF4-FFF2-40B4-BE49-F238E27FC236}">
                <a16:creationId xmlns:a16="http://schemas.microsoft.com/office/drawing/2014/main" id="{27CDB6AB-C008-4052-8EF8-17721D1FEDFE}"/>
              </a:ext>
            </a:extLst>
          </p:cNvPr>
          <p:cNvSpPr>
            <a:spLocks noGrp="1"/>
          </p:cNvSpPr>
          <p:nvPr userDrawn="1">
            <p:ph type="ftr" sz="quarter" idx="13"/>
          </p:nvPr>
        </p:nvSpPr>
        <p:spPr/>
        <p:txBody>
          <a:bodyPr/>
          <a:lstStyle/>
          <a:p>
            <a:pPr algn="l"/>
            <a:r>
              <a:rPr lang="en-US" dirty="0"/>
              <a:t>© The TRACOM Corporation. All Rights Reserved.</a:t>
            </a:r>
          </a:p>
        </p:txBody>
      </p:sp>
      <p:pic>
        <p:nvPicPr>
          <p:cNvPr id="35" name="Graphic 34">
            <a:extLst>
              <a:ext uri="{FF2B5EF4-FFF2-40B4-BE49-F238E27FC236}">
                <a16:creationId xmlns:a16="http://schemas.microsoft.com/office/drawing/2014/main" id="{D190C6D3-ECC6-2342-9C67-5621F8025FFA}"/>
              </a:ext>
            </a:extLst>
          </p:cNvPr>
          <p:cNvPicPr>
            <a:picLocks noChangeAspect="1"/>
          </p:cNvPicPr>
          <p:nvPr userDrawn="1"/>
        </p:nvPicPr>
        <p:blipFill>
          <a:blip r:embed="rId9" cstate="email">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1143000" y="953900"/>
            <a:ext cx="2286000" cy="570116"/>
          </a:xfrm>
          <a:prstGeom prst="rect">
            <a:avLst/>
          </a:prstGeom>
        </p:spPr>
      </p:pic>
    </p:spTree>
    <p:extLst>
      <p:ext uri="{BB962C8B-B14F-4D97-AF65-F5344CB8AC3E}">
        <p14:creationId xmlns:p14="http://schemas.microsoft.com/office/powerpoint/2010/main" val="424098799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p15="http://schemas.microsoft.com/office/powerpoint/2012/main" xmlns:asvg="http://schemas.microsoft.com/office/drawing/2016/SVG/main" xmlns:a14="http://schemas.microsoft.com/office/drawing/2010/main" xmlns:a16="http://schemas.microsoft.com/office/drawing/2014/main" xmlns="">
      <p:transition>
        <p:fade/>
      </p:transition>
    </mc:Fallback>
  </mc:AlternateContent>
  <p:extLst>
    <p:ext uri="{DCECCB84-F9BA-43D5-87BE-67443E8EF086}">
      <p15:sldGuideLst xmlns:p15="http://schemas.microsoft.com/office/powerpoint/2012/main">
        <p15:guide id="1" pos="72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grpSp>
        <p:nvGrpSpPr>
          <p:cNvPr id="24" name="Group 23">
            <a:extLst>
              <a:ext uri="{FF2B5EF4-FFF2-40B4-BE49-F238E27FC236}">
                <a16:creationId xmlns:a16="http://schemas.microsoft.com/office/drawing/2014/main" id="{E4F35411-4E4C-4FD3-AB48-C3623E76C109}"/>
              </a:ext>
            </a:extLst>
          </p:cNvPr>
          <p:cNvGrpSpPr/>
          <p:nvPr userDrawn="1"/>
        </p:nvGrpSpPr>
        <p:grpSpPr>
          <a:xfrm>
            <a:off x="5695097" y="-855610"/>
            <a:ext cx="7667386" cy="7729121"/>
            <a:chOff x="5695097" y="-855610"/>
            <a:chExt cx="7667386" cy="7729121"/>
          </a:xfrm>
        </p:grpSpPr>
        <p:sp>
          <p:nvSpPr>
            <p:cNvPr id="25" name="Right Triangle 24">
              <a:extLst>
                <a:ext uri="{FF2B5EF4-FFF2-40B4-BE49-F238E27FC236}">
                  <a16:creationId xmlns:a16="http://schemas.microsoft.com/office/drawing/2014/main" id="{7C0DE86D-C887-4475-9F10-92F4408F2315}"/>
                </a:ext>
              </a:extLst>
            </p:cNvPr>
            <p:cNvSpPr/>
            <p:nvPr userDrawn="1"/>
          </p:nvSpPr>
          <p:spPr>
            <a:xfrm flipH="1">
              <a:off x="6985000" y="1848640"/>
              <a:ext cx="5207000" cy="5009360"/>
            </a:xfrm>
            <a:prstGeom prst="rtTriangle">
              <a:avLst/>
            </a:prstGeom>
            <a:solidFill>
              <a:schemeClr val="accent1">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dirty="0"/>
            </a:p>
          </p:txBody>
        </p:sp>
        <p:sp>
          <p:nvSpPr>
            <p:cNvPr id="28" name="Freeform: Shape 27">
              <a:extLst>
                <a:ext uri="{FF2B5EF4-FFF2-40B4-BE49-F238E27FC236}">
                  <a16:creationId xmlns:a16="http://schemas.microsoft.com/office/drawing/2014/main" id="{29C8DAFB-DBF6-4892-96AC-E10280D68348}"/>
                </a:ext>
              </a:extLst>
            </p:cNvPr>
            <p:cNvSpPr/>
            <p:nvPr userDrawn="1"/>
          </p:nvSpPr>
          <p:spPr>
            <a:xfrm rot="19020000">
              <a:off x="10951724" y="-855610"/>
              <a:ext cx="1442553" cy="2707658"/>
            </a:xfrm>
            <a:custGeom>
              <a:avLst/>
              <a:gdLst>
                <a:gd name="connsiteX0" fmla="*/ 0 w 1442553"/>
                <a:gd name="connsiteY0" fmla="*/ 0 h 2707658"/>
                <a:gd name="connsiteX1" fmla="*/ 1442553 w 1442553"/>
                <a:gd name="connsiteY1" fmla="*/ 1345203 h 2707658"/>
                <a:gd name="connsiteX2" fmla="*/ 174577 w 1442553"/>
                <a:gd name="connsiteY2" fmla="*/ 2704941 h 2707658"/>
                <a:gd name="connsiteX3" fmla="*/ 0 w 1442553"/>
                <a:gd name="connsiteY3" fmla="*/ 2707658 h 2707658"/>
              </a:gdLst>
              <a:ahLst/>
              <a:cxnLst>
                <a:cxn ang="0">
                  <a:pos x="connsiteX0" y="connsiteY0"/>
                </a:cxn>
                <a:cxn ang="0">
                  <a:pos x="connsiteX1" y="connsiteY1"/>
                </a:cxn>
                <a:cxn ang="0">
                  <a:pos x="connsiteX2" y="connsiteY2"/>
                </a:cxn>
                <a:cxn ang="0">
                  <a:pos x="connsiteX3" y="connsiteY3"/>
                </a:cxn>
              </a:cxnLst>
              <a:rect l="l" t="t" r="r" b="b"/>
              <a:pathLst>
                <a:path w="1442553" h="2707658">
                  <a:moveTo>
                    <a:pt x="0" y="0"/>
                  </a:moveTo>
                  <a:lnTo>
                    <a:pt x="1442553" y="1345203"/>
                  </a:lnTo>
                  <a:lnTo>
                    <a:pt x="174577" y="2704941"/>
                  </a:lnTo>
                  <a:lnTo>
                    <a:pt x="0" y="2707658"/>
                  </a:lnTo>
                  <a:close/>
                </a:path>
              </a:pathLst>
            </a:custGeom>
            <a:solidFill>
              <a:schemeClr val="accent4">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endParaRPr lang="en-US" dirty="0"/>
            </a:p>
          </p:txBody>
        </p:sp>
        <p:sp>
          <p:nvSpPr>
            <p:cNvPr id="29" name="Freeform: Shape 28">
              <a:extLst>
                <a:ext uri="{FF2B5EF4-FFF2-40B4-BE49-F238E27FC236}">
                  <a16:creationId xmlns:a16="http://schemas.microsoft.com/office/drawing/2014/main" id="{FAAC71C9-1C72-4F30-B3B7-BF9127026215}"/>
                </a:ext>
              </a:extLst>
            </p:cNvPr>
            <p:cNvSpPr/>
            <p:nvPr userDrawn="1"/>
          </p:nvSpPr>
          <p:spPr>
            <a:xfrm rot="19020000">
              <a:off x="8651429" y="569606"/>
              <a:ext cx="1702700" cy="3253769"/>
            </a:xfrm>
            <a:custGeom>
              <a:avLst/>
              <a:gdLst>
                <a:gd name="connsiteX0" fmla="*/ 1702700 w 1702700"/>
                <a:gd name="connsiteY0" fmla="*/ 0 h 3253769"/>
                <a:gd name="connsiteX1" fmla="*/ 1702700 w 1702700"/>
                <a:gd name="connsiteY1" fmla="*/ 3230366 h 3253769"/>
                <a:gd name="connsiteX2" fmla="*/ 0 w 1702700"/>
                <a:gd name="connsiteY2" fmla="*/ 3253769 h 3253769"/>
                <a:gd name="connsiteX3" fmla="*/ 1 w 1702700"/>
                <a:gd name="connsiteY3" fmla="*/ 3027695 h 3253769"/>
                <a:gd name="connsiteX4" fmla="*/ 190426 w 1702700"/>
                <a:gd name="connsiteY4" fmla="*/ 3024044 h 3253769"/>
                <a:gd name="connsiteX5" fmla="*/ 140578 w 1702700"/>
                <a:gd name="connsiteY5" fmla="*/ 423975 h 3253769"/>
                <a:gd name="connsiteX6" fmla="*/ 520793 w 1702700"/>
                <a:gd name="connsiteY6" fmla="*/ 16244 h 3253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02700" h="3253769">
                  <a:moveTo>
                    <a:pt x="1702700" y="0"/>
                  </a:moveTo>
                  <a:lnTo>
                    <a:pt x="1702700" y="3230366"/>
                  </a:lnTo>
                  <a:lnTo>
                    <a:pt x="0" y="3253769"/>
                  </a:lnTo>
                  <a:lnTo>
                    <a:pt x="1" y="3027695"/>
                  </a:lnTo>
                  <a:lnTo>
                    <a:pt x="190426" y="3024044"/>
                  </a:lnTo>
                  <a:lnTo>
                    <a:pt x="140578" y="423975"/>
                  </a:lnTo>
                  <a:lnTo>
                    <a:pt x="520793" y="16244"/>
                  </a:lnTo>
                  <a:close/>
                </a:path>
              </a:pathLst>
            </a:custGeom>
            <a:solidFill>
              <a:schemeClr val="accent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endParaRPr lang="en-US" dirty="0"/>
            </a:p>
          </p:txBody>
        </p:sp>
        <p:sp>
          <p:nvSpPr>
            <p:cNvPr id="30" name="Right Triangle 29">
              <a:extLst>
                <a:ext uri="{FF2B5EF4-FFF2-40B4-BE49-F238E27FC236}">
                  <a16:creationId xmlns:a16="http://schemas.microsoft.com/office/drawing/2014/main" id="{742D7DE1-A45C-48B5-9597-CFC0CDBDCD2D}"/>
                </a:ext>
              </a:extLst>
            </p:cNvPr>
            <p:cNvSpPr/>
            <p:nvPr userDrawn="1"/>
          </p:nvSpPr>
          <p:spPr>
            <a:xfrm flipV="1">
              <a:off x="8162830" y="-4390"/>
              <a:ext cx="1304925" cy="1255395"/>
            </a:xfrm>
            <a:prstGeom prst="rtTriangle">
              <a:avLst/>
            </a:prstGeom>
            <a:solidFill>
              <a:schemeClr val="accent2">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dirty="0"/>
            </a:p>
          </p:txBody>
        </p:sp>
        <p:sp>
          <p:nvSpPr>
            <p:cNvPr id="31" name="Right Triangle 30">
              <a:extLst>
                <a:ext uri="{FF2B5EF4-FFF2-40B4-BE49-F238E27FC236}">
                  <a16:creationId xmlns:a16="http://schemas.microsoft.com/office/drawing/2014/main" id="{FC27FF1E-856D-4690-8EC0-A1E41CCB3654}"/>
                </a:ext>
              </a:extLst>
            </p:cNvPr>
            <p:cNvSpPr/>
            <p:nvPr userDrawn="1"/>
          </p:nvSpPr>
          <p:spPr>
            <a:xfrm flipH="1">
              <a:off x="6985000" y="5618116"/>
              <a:ext cx="1304925" cy="1255395"/>
            </a:xfrm>
            <a:prstGeom prst="r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dirty="0"/>
            </a:p>
          </p:txBody>
        </p:sp>
        <p:sp>
          <p:nvSpPr>
            <p:cNvPr id="32" name="Freeform: Shape 31">
              <a:extLst>
                <a:ext uri="{FF2B5EF4-FFF2-40B4-BE49-F238E27FC236}">
                  <a16:creationId xmlns:a16="http://schemas.microsoft.com/office/drawing/2014/main" id="{C88B5FB2-D27F-40AB-9DEF-282974AA74A3}"/>
                </a:ext>
              </a:extLst>
            </p:cNvPr>
            <p:cNvSpPr/>
            <p:nvPr userDrawn="1"/>
          </p:nvSpPr>
          <p:spPr>
            <a:xfrm flipH="1" flipV="1">
              <a:off x="6881790" y="479743"/>
              <a:ext cx="1282756" cy="1323779"/>
            </a:xfrm>
            <a:custGeom>
              <a:avLst/>
              <a:gdLst>
                <a:gd name="connsiteX0" fmla="*/ 1282756 w 1282756"/>
                <a:gd name="connsiteY0" fmla="*/ 1323779 h 1323779"/>
                <a:gd name="connsiteX1" fmla="*/ 0 w 1282756"/>
                <a:gd name="connsiteY1" fmla="*/ 1323779 h 1323779"/>
                <a:gd name="connsiteX2" fmla="*/ 0 w 1282756"/>
                <a:gd name="connsiteY2" fmla="*/ 0 h 1323779"/>
              </a:gdLst>
              <a:ahLst/>
              <a:cxnLst>
                <a:cxn ang="0">
                  <a:pos x="connsiteX0" y="connsiteY0"/>
                </a:cxn>
                <a:cxn ang="0">
                  <a:pos x="connsiteX1" y="connsiteY1"/>
                </a:cxn>
                <a:cxn ang="0">
                  <a:pos x="connsiteX2" y="connsiteY2"/>
                </a:cxn>
              </a:cxnLst>
              <a:rect l="l" t="t" r="r" b="b"/>
              <a:pathLst>
                <a:path w="1282756" h="1323779">
                  <a:moveTo>
                    <a:pt x="1282756" y="1323779"/>
                  </a:moveTo>
                  <a:lnTo>
                    <a:pt x="0" y="1323779"/>
                  </a:lnTo>
                  <a:lnTo>
                    <a:pt x="0" y="0"/>
                  </a:lnTo>
                  <a:close/>
                </a:path>
              </a:pathLst>
            </a:custGeom>
            <a:solidFill>
              <a:schemeClr val="accent4">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endParaRPr lang="en-US" dirty="0"/>
            </a:p>
          </p:txBody>
        </p:sp>
        <p:sp>
          <p:nvSpPr>
            <p:cNvPr id="33" name="Freeform: Shape 32">
              <a:extLst>
                <a:ext uri="{FF2B5EF4-FFF2-40B4-BE49-F238E27FC236}">
                  <a16:creationId xmlns:a16="http://schemas.microsoft.com/office/drawing/2014/main" id="{D852F7C0-173D-460A-A7A1-DF39F1E9E862}"/>
                </a:ext>
              </a:extLst>
            </p:cNvPr>
            <p:cNvSpPr/>
            <p:nvPr userDrawn="1"/>
          </p:nvSpPr>
          <p:spPr>
            <a:xfrm rot="19020000">
              <a:off x="9910950" y="-525401"/>
              <a:ext cx="1503548" cy="3240289"/>
            </a:xfrm>
            <a:custGeom>
              <a:avLst/>
              <a:gdLst>
                <a:gd name="connsiteX0" fmla="*/ 619580 w 1503548"/>
                <a:gd name="connsiteY0" fmla="*/ 0 h 3240289"/>
                <a:gd name="connsiteX1" fmla="*/ 1503548 w 1503548"/>
                <a:gd name="connsiteY1" fmla="*/ 824314 h 3240289"/>
                <a:gd name="connsiteX2" fmla="*/ 1503548 w 1503548"/>
                <a:gd name="connsiteY2" fmla="*/ 3060162 h 3240289"/>
                <a:gd name="connsiteX3" fmla="*/ 1355248 w 1503548"/>
                <a:gd name="connsiteY3" fmla="*/ 3219195 h 3240289"/>
                <a:gd name="connsiteX4" fmla="*/ 0 w 1503548"/>
                <a:gd name="connsiteY4" fmla="*/ 3240289 h 3240289"/>
                <a:gd name="connsiteX5" fmla="*/ 0 w 1503548"/>
                <a:gd name="connsiteY5" fmla="*/ 9644 h 3240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03548" h="3240289">
                  <a:moveTo>
                    <a:pt x="619580" y="0"/>
                  </a:moveTo>
                  <a:lnTo>
                    <a:pt x="1503548" y="824314"/>
                  </a:lnTo>
                  <a:lnTo>
                    <a:pt x="1503548" y="3060162"/>
                  </a:lnTo>
                  <a:lnTo>
                    <a:pt x="1355248" y="3219195"/>
                  </a:lnTo>
                  <a:lnTo>
                    <a:pt x="0" y="3240289"/>
                  </a:lnTo>
                  <a:lnTo>
                    <a:pt x="0" y="9644"/>
                  </a:lnTo>
                  <a:close/>
                </a:path>
              </a:pathLst>
            </a:custGeom>
            <a:solidFill>
              <a:schemeClr val="accent4">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endParaRPr lang="en-US" dirty="0"/>
            </a:p>
          </p:txBody>
        </p:sp>
        <p:sp>
          <p:nvSpPr>
            <p:cNvPr id="34" name="Freeform: Shape 33">
              <a:extLst>
                <a:ext uri="{FF2B5EF4-FFF2-40B4-BE49-F238E27FC236}">
                  <a16:creationId xmlns:a16="http://schemas.microsoft.com/office/drawing/2014/main" id="{848CDB95-4AAE-4F36-8ADC-02B64A4281FA}"/>
                </a:ext>
              </a:extLst>
            </p:cNvPr>
            <p:cNvSpPr/>
            <p:nvPr userDrawn="1"/>
          </p:nvSpPr>
          <p:spPr>
            <a:xfrm flipH="1" flipV="1">
              <a:off x="6412660" y="-4391"/>
              <a:ext cx="1751627" cy="1807645"/>
            </a:xfrm>
            <a:custGeom>
              <a:avLst/>
              <a:gdLst>
                <a:gd name="connsiteX0" fmla="*/ 1751627 w 1751627"/>
                <a:gd name="connsiteY0" fmla="*/ 1807645 h 1807645"/>
                <a:gd name="connsiteX1" fmla="*/ 0 w 1751627"/>
                <a:gd name="connsiteY1" fmla="*/ 1807645 h 1807645"/>
                <a:gd name="connsiteX2" fmla="*/ 0 w 1751627"/>
                <a:gd name="connsiteY2" fmla="*/ 0 h 1807645"/>
                <a:gd name="connsiteX3" fmla="*/ 1040409 w 1751627"/>
                <a:gd name="connsiteY3" fmla="*/ 1073682 h 1807645"/>
              </a:gdLst>
              <a:ahLst/>
              <a:cxnLst>
                <a:cxn ang="0">
                  <a:pos x="connsiteX0" y="connsiteY0"/>
                </a:cxn>
                <a:cxn ang="0">
                  <a:pos x="connsiteX1" y="connsiteY1"/>
                </a:cxn>
                <a:cxn ang="0">
                  <a:pos x="connsiteX2" y="connsiteY2"/>
                </a:cxn>
                <a:cxn ang="0">
                  <a:pos x="connsiteX3" y="connsiteY3"/>
                </a:cxn>
              </a:cxnLst>
              <a:rect l="l" t="t" r="r" b="b"/>
              <a:pathLst>
                <a:path w="1751627" h="1807645">
                  <a:moveTo>
                    <a:pt x="1751627" y="1807645"/>
                  </a:moveTo>
                  <a:lnTo>
                    <a:pt x="0" y="1807645"/>
                  </a:lnTo>
                  <a:lnTo>
                    <a:pt x="0" y="0"/>
                  </a:lnTo>
                  <a:lnTo>
                    <a:pt x="1040409" y="1073682"/>
                  </a:lnTo>
                  <a:close/>
                </a:path>
              </a:pathLst>
            </a:custGeom>
            <a:solidFill>
              <a:schemeClr val="accent4">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endParaRPr lang="en-US" dirty="0"/>
            </a:p>
          </p:txBody>
        </p:sp>
        <p:sp>
          <p:nvSpPr>
            <p:cNvPr id="36" name="Right Triangle 48">
              <a:extLst>
                <a:ext uri="{FF2B5EF4-FFF2-40B4-BE49-F238E27FC236}">
                  <a16:creationId xmlns:a16="http://schemas.microsoft.com/office/drawing/2014/main" id="{56018E35-0601-4177-AED3-FA9CBE151073}"/>
                </a:ext>
              </a:extLst>
            </p:cNvPr>
            <p:cNvSpPr/>
            <p:nvPr userDrawn="1"/>
          </p:nvSpPr>
          <p:spPr>
            <a:xfrm rot="5400000" flipH="1" flipV="1">
              <a:off x="11379263" y="1819968"/>
              <a:ext cx="793437" cy="832063"/>
            </a:xfrm>
            <a:custGeom>
              <a:avLst/>
              <a:gdLst>
                <a:gd name="connsiteX0" fmla="*/ 0 w 864878"/>
                <a:gd name="connsiteY0" fmla="*/ 832051 h 832051"/>
                <a:gd name="connsiteX1" fmla="*/ 0 w 864878"/>
                <a:gd name="connsiteY1" fmla="*/ 0 h 832051"/>
                <a:gd name="connsiteX2" fmla="*/ 864878 w 864878"/>
                <a:gd name="connsiteY2" fmla="*/ 832051 h 832051"/>
                <a:gd name="connsiteX3" fmla="*/ 0 w 864878"/>
                <a:gd name="connsiteY3" fmla="*/ 832051 h 832051"/>
                <a:gd name="connsiteX0" fmla="*/ 0 w 781057"/>
                <a:gd name="connsiteY0" fmla="*/ 832051 h 839674"/>
                <a:gd name="connsiteX1" fmla="*/ 0 w 781057"/>
                <a:gd name="connsiteY1" fmla="*/ 0 h 839674"/>
                <a:gd name="connsiteX2" fmla="*/ 781057 w 781057"/>
                <a:gd name="connsiteY2" fmla="*/ 839674 h 839674"/>
                <a:gd name="connsiteX3" fmla="*/ 0 w 781057"/>
                <a:gd name="connsiteY3" fmla="*/ 832051 h 839674"/>
                <a:gd name="connsiteX0" fmla="*/ 0 w 781056"/>
                <a:gd name="connsiteY0" fmla="*/ 832051 h 832051"/>
                <a:gd name="connsiteX1" fmla="*/ 0 w 781056"/>
                <a:gd name="connsiteY1" fmla="*/ 0 h 832051"/>
                <a:gd name="connsiteX2" fmla="*/ 781056 w 781056"/>
                <a:gd name="connsiteY2" fmla="*/ 824437 h 832051"/>
                <a:gd name="connsiteX3" fmla="*/ 0 w 781056"/>
                <a:gd name="connsiteY3" fmla="*/ 832051 h 832051"/>
                <a:gd name="connsiteX0" fmla="*/ 0 w 765815"/>
                <a:gd name="connsiteY0" fmla="*/ 832051 h 832060"/>
                <a:gd name="connsiteX1" fmla="*/ 0 w 765815"/>
                <a:gd name="connsiteY1" fmla="*/ 0 h 832060"/>
                <a:gd name="connsiteX2" fmla="*/ 765815 w 765815"/>
                <a:gd name="connsiteY2" fmla="*/ 832060 h 832060"/>
                <a:gd name="connsiteX3" fmla="*/ 0 w 765815"/>
                <a:gd name="connsiteY3" fmla="*/ 832051 h 832060"/>
                <a:gd name="connsiteX0" fmla="*/ 0 w 770577"/>
                <a:gd name="connsiteY0" fmla="*/ 832051 h 832063"/>
                <a:gd name="connsiteX1" fmla="*/ 0 w 770577"/>
                <a:gd name="connsiteY1" fmla="*/ 0 h 832063"/>
                <a:gd name="connsiteX2" fmla="*/ 770577 w 770577"/>
                <a:gd name="connsiteY2" fmla="*/ 832063 h 832063"/>
                <a:gd name="connsiteX3" fmla="*/ 0 w 770577"/>
                <a:gd name="connsiteY3" fmla="*/ 832051 h 832063"/>
                <a:gd name="connsiteX0" fmla="*/ 0 w 785817"/>
                <a:gd name="connsiteY0" fmla="*/ 832051 h 832063"/>
                <a:gd name="connsiteX1" fmla="*/ 0 w 785817"/>
                <a:gd name="connsiteY1" fmla="*/ 0 h 832063"/>
                <a:gd name="connsiteX2" fmla="*/ 785817 w 785817"/>
                <a:gd name="connsiteY2" fmla="*/ 832063 h 832063"/>
                <a:gd name="connsiteX3" fmla="*/ 0 w 785817"/>
                <a:gd name="connsiteY3" fmla="*/ 832051 h 832063"/>
                <a:gd name="connsiteX0" fmla="*/ 0 w 793437"/>
                <a:gd name="connsiteY0" fmla="*/ 832051 h 832063"/>
                <a:gd name="connsiteX1" fmla="*/ 0 w 793437"/>
                <a:gd name="connsiteY1" fmla="*/ 0 h 832063"/>
                <a:gd name="connsiteX2" fmla="*/ 793437 w 793437"/>
                <a:gd name="connsiteY2" fmla="*/ 832063 h 832063"/>
                <a:gd name="connsiteX3" fmla="*/ 0 w 793437"/>
                <a:gd name="connsiteY3" fmla="*/ 832051 h 832063"/>
                <a:gd name="connsiteX0" fmla="*/ 0 w 793437"/>
                <a:gd name="connsiteY0" fmla="*/ 832051 h 832063"/>
                <a:gd name="connsiteX1" fmla="*/ 0 w 793437"/>
                <a:gd name="connsiteY1" fmla="*/ 0 h 832063"/>
                <a:gd name="connsiteX2" fmla="*/ 793437 w 793437"/>
                <a:gd name="connsiteY2" fmla="*/ 832063 h 832063"/>
                <a:gd name="connsiteX3" fmla="*/ 0 w 793437"/>
                <a:gd name="connsiteY3" fmla="*/ 832051 h 832063"/>
              </a:gdLst>
              <a:ahLst/>
              <a:cxnLst>
                <a:cxn ang="0">
                  <a:pos x="connsiteX0" y="connsiteY0"/>
                </a:cxn>
                <a:cxn ang="0">
                  <a:pos x="connsiteX1" y="connsiteY1"/>
                </a:cxn>
                <a:cxn ang="0">
                  <a:pos x="connsiteX2" y="connsiteY2"/>
                </a:cxn>
                <a:cxn ang="0">
                  <a:pos x="connsiteX3" y="connsiteY3"/>
                </a:cxn>
              </a:cxnLst>
              <a:rect l="l" t="t" r="r" b="b"/>
              <a:pathLst>
                <a:path w="793437" h="832063">
                  <a:moveTo>
                    <a:pt x="0" y="832051"/>
                  </a:moveTo>
                  <a:lnTo>
                    <a:pt x="0" y="0"/>
                  </a:lnTo>
                  <a:lnTo>
                    <a:pt x="793437" y="832063"/>
                  </a:lnTo>
                  <a:lnTo>
                    <a:pt x="0" y="832051"/>
                  </a:lnTo>
                  <a:close/>
                </a:path>
              </a:pathLst>
            </a:custGeom>
            <a:solidFill>
              <a:schemeClr val="accent6">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dirty="0"/>
            </a:p>
          </p:txBody>
        </p:sp>
        <p:sp>
          <p:nvSpPr>
            <p:cNvPr id="38" name="Right Triangle 48">
              <a:extLst>
                <a:ext uri="{FF2B5EF4-FFF2-40B4-BE49-F238E27FC236}">
                  <a16:creationId xmlns:a16="http://schemas.microsoft.com/office/drawing/2014/main" id="{6DC468AA-CC68-44A0-B4A5-780C06E1A9A1}"/>
                </a:ext>
              </a:extLst>
            </p:cNvPr>
            <p:cNvSpPr/>
            <p:nvPr userDrawn="1"/>
          </p:nvSpPr>
          <p:spPr>
            <a:xfrm rot="5400000" flipH="1" flipV="1">
              <a:off x="11390693" y="1831398"/>
              <a:ext cx="770577" cy="832063"/>
            </a:xfrm>
            <a:custGeom>
              <a:avLst/>
              <a:gdLst>
                <a:gd name="connsiteX0" fmla="*/ 0 w 864878"/>
                <a:gd name="connsiteY0" fmla="*/ 832051 h 832051"/>
                <a:gd name="connsiteX1" fmla="*/ 0 w 864878"/>
                <a:gd name="connsiteY1" fmla="*/ 0 h 832051"/>
                <a:gd name="connsiteX2" fmla="*/ 864878 w 864878"/>
                <a:gd name="connsiteY2" fmla="*/ 832051 h 832051"/>
                <a:gd name="connsiteX3" fmla="*/ 0 w 864878"/>
                <a:gd name="connsiteY3" fmla="*/ 832051 h 832051"/>
                <a:gd name="connsiteX0" fmla="*/ 0 w 781057"/>
                <a:gd name="connsiteY0" fmla="*/ 832051 h 839674"/>
                <a:gd name="connsiteX1" fmla="*/ 0 w 781057"/>
                <a:gd name="connsiteY1" fmla="*/ 0 h 839674"/>
                <a:gd name="connsiteX2" fmla="*/ 781057 w 781057"/>
                <a:gd name="connsiteY2" fmla="*/ 839674 h 839674"/>
                <a:gd name="connsiteX3" fmla="*/ 0 w 781057"/>
                <a:gd name="connsiteY3" fmla="*/ 832051 h 839674"/>
                <a:gd name="connsiteX0" fmla="*/ 0 w 781056"/>
                <a:gd name="connsiteY0" fmla="*/ 832051 h 832051"/>
                <a:gd name="connsiteX1" fmla="*/ 0 w 781056"/>
                <a:gd name="connsiteY1" fmla="*/ 0 h 832051"/>
                <a:gd name="connsiteX2" fmla="*/ 781056 w 781056"/>
                <a:gd name="connsiteY2" fmla="*/ 824437 h 832051"/>
                <a:gd name="connsiteX3" fmla="*/ 0 w 781056"/>
                <a:gd name="connsiteY3" fmla="*/ 832051 h 832051"/>
                <a:gd name="connsiteX0" fmla="*/ 0 w 765815"/>
                <a:gd name="connsiteY0" fmla="*/ 832051 h 832060"/>
                <a:gd name="connsiteX1" fmla="*/ 0 w 765815"/>
                <a:gd name="connsiteY1" fmla="*/ 0 h 832060"/>
                <a:gd name="connsiteX2" fmla="*/ 765815 w 765815"/>
                <a:gd name="connsiteY2" fmla="*/ 832060 h 832060"/>
                <a:gd name="connsiteX3" fmla="*/ 0 w 765815"/>
                <a:gd name="connsiteY3" fmla="*/ 832051 h 832060"/>
                <a:gd name="connsiteX0" fmla="*/ 0 w 770577"/>
                <a:gd name="connsiteY0" fmla="*/ 832051 h 832063"/>
                <a:gd name="connsiteX1" fmla="*/ 0 w 770577"/>
                <a:gd name="connsiteY1" fmla="*/ 0 h 832063"/>
                <a:gd name="connsiteX2" fmla="*/ 770577 w 770577"/>
                <a:gd name="connsiteY2" fmla="*/ 832063 h 832063"/>
                <a:gd name="connsiteX3" fmla="*/ 0 w 770577"/>
                <a:gd name="connsiteY3" fmla="*/ 832051 h 832063"/>
              </a:gdLst>
              <a:ahLst/>
              <a:cxnLst>
                <a:cxn ang="0">
                  <a:pos x="connsiteX0" y="connsiteY0"/>
                </a:cxn>
                <a:cxn ang="0">
                  <a:pos x="connsiteX1" y="connsiteY1"/>
                </a:cxn>
                <a:cxn ang="0">
                  <a:pos x="connsiteX2" y="connsiteY2"/>
                </a:cxn>
                <a:cxn ang="0">
                  <a:pos x="connsiteX3" y="connsiteY3"/>
                </a:cxn>
              </a:cxnLst>
              <a:rect l="l" t="t" r="r" b="b"/>
              <a:pathLst>
                <a:path w="770577" h="832063">
                  <a:moveTo>
                    <a:pt x="0" y="832051"/>
                  </a:moveTo>
                  <a:lnTo>
                    <a:pt x="0" y="0"/>
                  </a:lnTo>
                  <a:lnTo>
                    <a:pt x="770577" y="832063"/>
                  </a:lnTo>
                  <a:lnTo>
                    <a:pt x="0" y="832051"/>
                  </a:lnTo>
                  <a:close/>
                </a:path>
              </a:pathLst>
            </a:custGeom>
            <a:solidFill>
              <a:schemeClr val="accent6">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dirty="0"/>
            </a:p>
          </p:txBody>
        </p:sp>
        <p:sp>
          <p:nvSpPr>
            <p:cNvPr id="40" name="Freeform: Shape 39">
              <a:extLst>
                <a:ext uri="{FF2B5EF4-FFF2-40B4-BE49-F238E27FC236}">
                  <a16:creationId xmlns:a16="http://schemas.microsoft.com/office/drawing/2014/main" id="{D8A8B705-9B22-4F33-B85E-849687C33E32}"/>
                </a:ext>
              </a:extLst>
            </p:cNvPr>
            <p:cNvSpPr/>
            <p:nvPr userDrawn="1"/>
          </p:nvSpPr>
          <p:spPr>
            <a:xfrm rot="2746799" flipH="1">
              <a:off x="9411722" y="428608"/>
              <a:ext cx="234135" cy="7667386"/>
            </a:xfrm>
            <a:custGeom>
              <a:avLst/>
              <a:gdLst>
                <a:gd name="connsiteX0" fmla="*/ 234135 w 234135"/>
                <a:gd name="connsiteY0" fmla="*/ 0 h 7667386"/>
                <a:gd name="connsiteX1" fmla="*/ 0 w 234135"/>
                <a:gd name="connsiteY1" fmla="*/ 227845 h 7667386"/>
                <a:gd name="connsiteX2" fmla="*/ 0 w 234135"/>
                <a:gd name="connsiteY2" fmla="*/ 7426788 h 7667386"/>
                <a:gd name="connsiteX3" fmla="*/ 234135 w 234135"/>
                <a:gd name="connsiteY3" fmla="*/ 7667386 h 7667386"/>
              </a:gdLst>
              <a:ahLst/>
              <a:cxnLst>
                <a:cxn ang="0">
                  <a:pos x="connsiteX0" y="connsiteY0"/>
                </a:cxn>
                <a:cxn ang="0">
                  <a:pos x="connsiteX1" y="connsiteY1"/>
                </a:cxn>
                <a:cxn ang="0">
                  <a:pos x="connsiteX2" y="connsiteY2"/>
                </a:cxn>
                <a:cxn ang="0">
                  <a:pos x="connsiteX3" y="connsiteY3"/>
                </a:cxn>
              </a:cxnLst>
              <a:rect l="l" t="t" r="r" b="b"/>
              <a:pathLst>
                <a:path w="234135" h="7667386">
                  <a:moveTo>
                    <a:pt x="234135" y="0"/>
                  </a:moveTo>
                  <a:lnTo>
                    <a:pt x="0" y="227845"/>
                  </a:lnTo>
                  <a:lnTo>
                    <a:pt x="0" y="7426788"/>
                  </a:lnTo>
                  <a:lnTo>
                    <a:pt x="234135" y="7667386"/>
                  </a:lnTo>
                  <a:close/>
                </a:path>
              </a:pathLst>
            </a:custGeom>
            <a:solidFill>
              <a:schemeClr val="accent2">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endParaRPr lang="en-US" dirty="0"/>
            </a:p>
          </p:txBody>
        </p:sp>
      </p:grpSp>
      <p:pic>
        <p:nvPicPr>
          <p:cNvPr id="59" name="Picture 58" descr="A group of people in a meeting&#10;&#10;Description automatically generated">
            <a:extLst>
              <a:ext uri="{FF2B5EF4-FFF2-40B4-BE49-F238E27FC236}">
                <a16:creationId xmlns:a16="http://schemas.microsoft.com/office/drawing/2014/main" id="{A0C1E5DA-9198-47F7-86A8-105C35AB5228}"/>
              </a:ext>
            </a:extLst>
          </p:cNvPr>
          <p:cNvPicPr>
            <a:picLocks noChangeAspect="1"/>
          </p:cNvPicPr>
          <p:nvPr userDrawn="1"/>
        </p:nvPicPr>
        <p:blipFill rotWithShape="1">
          <a:blip r:embed="rId2" cstate="email">
            <a:alphaModFix amt="60000"/>
            <a:extLst>
              <a:ext uri="{BEBA8EAE-BF5A-486C-A8C5-ECC9F3942E4B}">
                <a14:imgProps xmlns:a14="http://schemas.microsoft.com/office/drawing/2010/main">
                  <a14:imgLayer r:embed="rId3">
                    <a14:imgEffect>
                      <a14:saturation sat="33000"/>
                    </a14:imgEffect>
                  </a14:imgLayer>
                </a14:imgProps>
              </a:ext>
              <a:ext uri="{28A0092B-C50C-407E-A947-70E740481C1C}">
                <a14:useLocalDpi xmlns:a14="http://schemas.microsoft.com/office/drawing/2010/main"/>
              </a:ext>
            </a:extLst>
          </a:blip>
          <a:srcRect/>
          <a:stretch/>
        </p:blipFill>
        <p:spPr>
          <a:xfrm>
            <a:off x="6434650" y="8310"/>
            <a:ext cx="5751000" cy="6862390"/>
          </a:xfrm>
          <a:custGeom>
            <a:avLst/>
            <a:gdLst>
              <a:gd name="connsiteX0" fmla="*/ 0 w 5751000"/>
              <a:gd name="connsiteY0" fmla="*/ 0 h 6862390"/>
              <a:gd name="connsiteX1" fmla="*/ 5751000 w 5751000"/>
              <a:gd name="connsiteY1" fmla="*/ 0 h 6862390"/>
              <a:gd name="connsiteX2" fmla="*/ 5751000 w 5751000"/>
              <a:gd name="connsiteY2" fmla="*/ 6851302 h 6862390"/>
              <a:gd name="connsiteX3" fmla="*/ 1866519 w 5751000"/>
              <a:gd name="connsiteY3" fmla="*/ 6851302 h 6862390"/>
              <a:gd name="connsiteX4" fmla="*/ 1866519 w 5751000"/>
              <a:gd name="connsiteY4" fmla="*/ 6862390 h 6862390"/>
              <a:gd name="connsiteX5" fmla="*/ 258780 w 5751000"/>
              <a:gd name="connsiteY5" fmla="*/ 6862390 h 6862390"/>
              <a:gd name="connsiteX6" fmla="*/ 3548029 w 5751000"/>
              <a:gd name="connsiteY6" fmla="*/ 3661498 h 6862390"/>
              <a:gd name="connsiteX7" fmla="*/ 1739165 w 5751000"/>
              <a:gd name="connsiteY7" fmla="*/ 1794786 h 6862390"/>
              <a:gd name="connsiteX8" fmla="*/ 458384 w 5751000"/>
              <a:gd name="connsiteY8" fmla="*/ 473045 h 6862390"/>
              <a:gd name="connsiteX9" fmla="*/ 458385 w 5751000"/>
              <a:gd name="connsiteY9" fmla="*/ 473045 h 6862390"/>
              <a:gd name="connsiteX10" fmla="*/ 0 w 5751000"/>
              <a:gd name="connsiteY10" fmla="*/ 0 h 6862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751000" h="6862390">
                <a:moveTo>
                  <a:pt x="0" y="0"/>
                </a:moveTo>
                <a:lnTo>
                  <a:pt x="5751000" y="0"/>
                </a:lnTo>
                <a:lnTo>
                  <a:pt x="5751000" y="6851302"/>
                </a:lnTo>
                <a:lnTo>
                  <a:pt x="1866519" y="6851302"/>
                </a:lnTo>
                <a:lnTo>
                  <a:pt x="1866519" y="6862390"/>
                </a:lnTo>
                <a:lnTo>
                  <a:pt x="258780" y="6862390"/>
                </a:lnTo>
                <a:lnTo>
                  <a:pt x="3548029" y="3661498"/>
                </a:lnTo>
                <a:lnTo>
                  <a:pt x="1739165" y="1794786"/>
                </a:lnTo>
                <a:lnTo>
                  <a:pt x="458384" y="473045"/>
                </a:lnTo>
                <a:lnTo>
                  <a:pt x="458385" y="473045"/>
                </a:lnTo>
                <a:lnTo>
                  <a:pt x="0" y="0"/>
                </a:lnTo>
                <a:close/>
              </a:path>
            </a:pathLst>
          </a:custGeom>
          <a:solidFill>
            <a:schemeClr val="accent1"/>
          </a:solidFill>
        </p:spPr>
      </p:pic>
      <p:pic>
        <p:nvPicPr>
          <p:cNvPr id="58" name="Picture 57" descr="A group of people in a meeting&#10;&#10;Description automatically generated">
            <a:extLst>
              <a:ext uri="{FF2B5EF4-FFF2-40B4-BE49-F238E27FC236}">
                <a16:creationId xmlns:a16="http://schemas.microsoft.com/office/drawing/2014/main" id="{73A58CA9-246A-4DE6-981A-802184B9E69C}"/>
              </a:ext>
            </a:extLst>
          </p:cNvPr>
          <p:cNvPicPr>
            <a:picLocks noChangeAspect="1"/>
          </p:cNvPicPr>
          <p:nvPr userDrawn="1"/>
        </p:nvPicPr>
        <p:blipFill rotWithShape="1">
          <a:blip r:embed="rId4" cstate="email">
            <a:alphaModFix amt="30000"/>
            <a:extLst>
              <a:ext uri="{BEBA8EAE-BF5A-486C-A8C5-ECC9F3942E4B}">
                <a14:imgProps xmlns:a14="http://schemas.microsoft.com/office/drawing/2010/main">
                  <a14:imgLayer r:embed="rId5">
                    <a14:imgEffect>
                      <a14:saturation sat="33000"/>
                    </a14:imgEffect>
                  </a14:imgLayer>
                </a14:imgProps>
              </a:ext>
              <a:ext uri="{28A0092B-C50C-407E-A947-70E740481C1C}">
                <a14:useLocalDpi xmlns:a14="http://schemas.microsoft.com/office/drawing/2010/main"/>
              </a:ext>
            </a:extLst>
          </a:blip>
          <a:srcRect r="-351"/>
          <a:stretch/>
        </p:blipFill>
        <p:spPr>
          <a:xfrm>
            <a:off x="6430255" y="-15479"/>
            <a:ext cx="5781967" cy="6862391"/>
          </a:xfrm>
          <a:custGeom>
            <a:avLst/>
            <a:gdLst>
              <a:gd name="connsiteX0" fmla="*/ 0 w 5781967"/>
              <a:gd name="connsiteY0" fmla="*/ 0 h 6862391"/>
              <a:gd name="connsiteX1" fmla="*/ 1751627 w 5781967"/>
              <a:gd name="connsiteY1" fmla="*/ 0 h 6862391"/>
              <a:gd name="connsiteX2" fmla="*/ 1751627 w 5781967"/>
              <a:gd name="connsiteY2" fmla="*/ 2 h 6862391"/>
              <a:gd name="connsiteX3" fmla="*/ 3055095 w 5781967"/>
              <a:gd name="connsiteY3" fmla="*/ 2 h 6862391"/>
              <a:gd name="connsiteX4" fmla="*/ 3050531 w 5781967"/>
              <a:gd name="connsiteY4" fmla="*/ 4392 h 6862391"/>
              <a:gd name="connsiteX5" fmla="*/ 3809523 w 5781967"/>
              <a:gd name="connsiteY5" fmla="*/ 4393 h 6862391"/>
              <a:gd name="connsiteX6" fmla="*/ 3809523 w 5781967"/>
              <a:gd name="connsiteY6" fmla="*/ 4392 h 6862391"/>
              <a:gd name="connsiteX7" fmla="*/ 5781966 w 5781967"/>
              <a:gd name="connsiteY7" fmla="*/ 4393 h 6862391"/>
              <a:gd name="connsiteX8" fmla="*/ 5781966 w 5781967"/>
              <a:gd name="connsiteY8" fmla="*/ 1639588 h 6862391"/>
              <a:gd name="connsiteX9" fmla="*/ 5781967 w 5781967"/>
              <a:gd name="connsiteY9" fmla="*/ 1857038 h 6862391"/>
              <a:gd name="connsiteX10" fmla="*/ 5781966 w 5781967"/>
              <a:gd name="connsiteY10" fmla="*/ 1857039 h 6862391"/>
              <a:gd name="connsiteX11" fmla="*/ 5781966 w 5781967"/>
              <a:gd name="connsiteY11" fmla="*/ 1863600 h 6862391"/>
              <a:gd name="connsiteX12" fmla="*/ 5779353 w 5781967"/>
              <a:gd name="connsiteY12" fmla="*/ 1866114 h 6862391"/>
              <a:gd name="connsiteX13" fmla="*/ 5779341 w 5781967"/>
              <a:gd name="connsiteY13" fmla="*/ 2637109 h 6862391"/>
              <a:gd name="connsiteX14" fmla="*/ 5779340 w 5781967"/>
              <a:gd name="connsiteY14" fmla="*/ 2637109 h 6862391"/>
              <a:gd name="connsiteX15" fmla="*/ 5779340 w 5781967"/>
              <a:gd name="connsiteY15" fmla="*/ 6862391 h 6862391"/>
              <a:gd name="connsiteX16" fmla="*/ 5761746 w 5781967"/>
              <a:gd name="connsiteY16" fmla="*/ 6862391 h 6862391"/>
              <a:gd name="connsiteX17" fmla="*/ 5761746 w 5781967"/>
              <a:gd name="connsiteY17" fmla="*/ 11089 h 6862391"/>
              <a:gd name="connsiteX18" fmla="*/ 10746 w 5781967"/>
              <a:gd name="connsiteY18" fmla="*/ 11089 h 6862391"/>
              <a:gd name="connsiteX19" fmla="*/ 0 w 5781967"/>
              <a:gd name="connsiteY19" fmla="*/ 0 h 6862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781967" h="6862391">
                <a:moveTo>
                  <a:pt x="0" y="0"/>
                </a:moveTo>
                <a:lnTo>
                  <a:pt x="1751627" y="0"/>
                </a:lnTo>
                <a:lnTo>
                  <a:pt x="1751627" y="2"/>
                </a:lnTo>
                <a:lnTo>
                  <a:pt x="3055095" y="2"/>
                </a:lnTo>
                <a:lnTo>
                  <a:pt x="3050531" y="4392"/>
                </a:lnTo>
                <a:lnTo>
                  <a:pt x="3809523" y="4393"/>
                </a:lnTo>
                <a:lnTo>
                  <a:pt x="3809523" y="4392"/>
                </a:lnTo>
                <a:lnTo>
                  <a:pt x="5781966" y="4393"/>
                </a:lnTo>
                <a:lnTo>
                  <a:pt x="5781966" y="1639588"/>
                </a:lnTo>
                <a:lnTo>
                  <a:pt x="5781967" y="1857038"/>
                </a:lnTo>
                <a:lnTo>
                  <a:pt x="5781966" y="1857039"/>
                </a:lnTo>
                <a:lnTo>
                  <a:pt x="5781966" y="1863600"/>
                </a:lnTo>
                <a:lnTo>
                  <a:pt x="5779353" y="1866114"/>
                </a:lnTo>
                <a:lnTo>
                  <a:pt x="5779341" y="2637109"/>
                </a:lnTo>
                <a:lnTo>
                  <a:pt x="5779340" y="2637109"/>
                </a:lnTo>
                <a:lnTo>
                  <a:pt x="5779340" y="6862391"/>
                </a:lnTo>
                <a:lnTo>
                  <a:pt x="5761746" y="6862391"/>
                </a:lnTo>
                <a:lnTo>
                  <a:pt x="5761746" y="11089"/>
                </a:lnTo>
                <a:lnTo>
                  <a:pt x="10746" y="11089"/>
                </a:lnTo>
                <a:lnTo>
                  <a:pt x="0" y="0"/>
                </a:lnTo>
                <a:close/>
              </a:path>
            </a:pathLst>
          </a:custGeom>
        </p:spPr>
      </p:pic>
      <p:pic>
        <p:nvPicPr>
          <p:cNvPr id="56" name="Picture 55" descr="A group of people in a meeting&#10;&#10;Description automatically generated">
            <a:extLst>
              <a:ext uri="{FF2B5EF4-FFF2-40B4-BE49-F238E27FC236}">
                <a16:creationId xmlns:a16="http://schemas.microsoft.com/office/drawing/2014/main" id="{4DAE3B86-737F-45D2-8F5E-438A16EAAD45}"/>
              </a:ext>
            </a:extLst>
          </p:cNvPr>
          <p:cNvPicPr>
            <a:picLocks noChangeAspect="1"/>
          </p:cNvPicPr>
          <p:nvPr userDrawn="1"/>
        </p:nvPicPr>
        <p:blipFill rotWithShape="1">
          <a:blip r:embed="rId6" cstate="print">
            <a:alphaModFix amt="30000"/>
            <a:extLst>
              <a:ext uri="{BEBA8EAE-BF5A-486C-A8C5-ECC9F3942E4B}">
                <a14:imgProps xmlns:a14="http://schemas.microsoft.com/office/drawing/2010/main">
                  <a14:imgLayer r:embed="rId7">
                    <a14:imgEffect>
                      <a14:saturation sat="33000"/>
                    </a14:imgEffect>
                  </a14:imgLayer>
                </a14:imgProps>
              </a:ext>
              <a:ext uri="{28A0092B-C50C-407E-A947-70E740481C1C}">
                <a14:useLocalDpi xmlns:a14="http://schemas.microsoft.com/office/drawing/2010/main" val="0"/>
              </a:ext>
            </a:extLst>
          </a:blip>
          <a:srcRect l="68139" t="99864"/>
          <a:stretch/>
        </p:blipFill>
        <p:spPr>
          <a:xfrm>
            <a:off x="8307520" y="6846912"/>
            <a:ext cx="3884481" cy="11088"/>
          </a:xfrm>
          <a:custGeom>
            <a:avLst/>
            <a:gdLst>
              <a:gd name="connsiteX0" fmla="*/ 0 w 3884481"/>
              <a:gd name="connsiteY0" fmla="*/ 0 h 11088"/>
              <a:gd name="connsiteX1" fmla="*/ 3884481 w 3884481"/>
              <a:gd name="connsiteY1" fmla="*/ 0 h 11088"/>
              <a:gd name="connsiteX2" fmla="*/ 3884481 w 3884481"/>
              <a:gd name="connsiteY2" fmla="*/ 11088 h 11088"/>
              <a:gd name="connsiteX3" fmla="*/ 0 w 3884481"/>
              <a:gd name="connsiteY3" fmla="*/ 11088 h 11088"/>
              <a:gd name="connsiteX4" fmla="*/ 0 w 3884481"/>
              <a:gd name="connsiteY4" fmla="*/ 0 h 110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84481" h="11088">
                <a:moveTo>
                  <a:pt x="0" y="0"/>
                </a:moveTo>
                <a:lnTo>
                  <a:pt x="3884481" y="0"/>
                </a:lnTo>
                <a:lnTo>
                  <a:pt x="3884481" y="11088"/>
                </a:lnTo>
                <a:lnTo>
                  <a:pt x="0" y="11088"/>
                </a:lnTo>
                <a:lnTo>
                  <a:pt x="0" y="0"/>
                </a:lnTo>
                <a:close/>
              </a:path>
            </a:pathLst>
          </a:custGeom>
        </p:spPr>
      </p:pic>
      <p:pic>
        <p:nvPicPr>
          <p:cNvPr id="55" name="Picture 54" descr="A group of people in a meeting&#10;&#10;Description automatically generated">
            <a:extLst>
              <a:ext uri="{FF2B5EF4-FFF2-40B4-BE49-F238E27FC236}">
                <a16:creationId xmlns:a16="http://schemas.microsoft.com/office/drawing/2014/main" id="{CE88CB35-8AAC-4799-BDCB-15910CE2CD8E}"/>
              </a:ext>
            </a:extLst>
          </p:cNvPr>
          <p:cNvPicPr>
            <a:picLocks noChangeAspect="1"/>
          </p:cNvPicPr>
          <p:nvPr userDrawn="1"/>
        </p:nvPicPr>
        <p:blipFill rotWithShape="1">
          <a:blip r:embed="rId8"/>
          <a:srcRect/>
          <a:stretch/>
        </p:blipFill>
        <p:spPr>
          <a:xfrm>
            <a:off x="6790142" y="8725928"/>
            <a:ext cx="1694639" cy="252362"/>
          </a:xfrm>
          <a:custGeom>
            <a:avLst/>
            <a:gdLst>
              <a:gd name="connsiteX0" fmla="*/ 86900 w 1694639"/>
              <a:gd name="connsiteY0" fmla="*/ 0 h 252362"/>
              <a:gd name="connsiteX1" fmla="*/ 1694639 w 1694639"/>
              <a:gd name="connsiteY1" fmla="*/ 0 h 252362"/>
              <a:gd name="connsiteX2" fmla="*/ 1694639 w 1694639"/>
              <a:gd name="connsiteY2" fmla="*/ 4423 h 252362"/>
              <a:gd name="connsiteX3" fmla="*/ 418073 w 1694639"/>
              <a:gd name="connsiteY3" fmla="*/ 4423 h 252362"/>
              <a:gd name="connsiteX4" fmla="*/ 163290 w 1694639"/>
              <a:gd name="connsiteY4" fmla="*/ 252362 h 252362"/>
              <a:gd name="connsiteX5" fmla="*/ 0 w 1694639"/>
              <a:gd name="connsiteY5" fmla="*/ 84565 h 252362"/>
              <a:gd name="connsiteX6" fmla="*/ 86900 w 1694639"/>
              <a:gd name="connsiteY6" fmla="*/ 0 h 252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94639" h="252362">
                <a:moveTo>
                  <a:pt x="86900" y="0"/>
                </a:moveTo>
                <a:lnTo>
                  <a:pt x="1694639" y="0"/>
                </a:lnTo>
                <a:lnTo>
                  <a:pt x="1694639" y="4423"/>
                </a:lnTo>
                <a:lnTo>
                  <a:pt x="418073" y="4423"/>
                </a:lnTo>
                <a:lnTo>
                  <a:pt x="163290" y="252362"/>
                </a:lnTo>
                <a:lnTo>
                  <a:pt x="0" y="84565"/>
                </a:lnTo>
                <a:lnTo>
                  <a:pt x="86900" y="0"/>
                </a:lnTo>
                <a:close/>
              </a:path>
            </a:pathLst>
          </a:custGeom>
        </p:spPr>
      </p:pic>
      <p:sp>
        <p:nvSpPr>
          <p:cNvPr id="2" name="Title 1">
            <a:extLst>
              <a:ext uri="{FF2B5EF4-FFF2-40B4-BE49-F238E27FC236}">
                <a16:creationId xmlns:a16="http://schemas.microsoft.com/office/drawing/2014/main" id="{26676400-4C3F-4519-93B2-248696080432}"/>
              </a:ext>
            </a:extLst>
          </p:cNvPr>
          <p:cNvSpPr>
            <a:spLocks noGrp="1"/>
          </p:cNvSpPr>
          <p:nvPr userDrawn="1">
            <p:ph type="title" hasCustomPrompt="1"/>
          </p:nvPr>
        </p:nvSpPr>
        <p:spPr>
          <a:xfrm>
            <a:off x="1143000" y="2316163"/>
            <a:ext cx="6877050" cy="1968499"/>
          </a:xfrm>
        </p:spPr>
        <p:txBody>
          <a:bodyPr anchor="b"/>
          <a:lstStyle>
            <a:lvl1pPr>
              <a:defRPr sz="4800">
                <a:solidFill>
                  <a:schemeClr val="accent1">
                    <a:lumMod val="75000"/>
                  </a:schemeClr>
                </a:solidFill>
              </a:defRPr>
            </a:lvl1pPr>
          </a:lstStyle>
          <a:p>
            <a:r>
              <a:rPr lang="en-US" dirty="0"/>
              <a:t>Type Section Header Title in Initial Caps</a:t>
            </a:r>
          </a:p>
        </p:txBody>
      </p:sp>
      <p:sp>
        <p:nvSpPr>
          <p:cNvPr id="3" name="Text Placeholder 2">
            <a:extLst>
              <a:ext uri="{FF2B5EF4-FFF2-40B4-BE49-F238E27FC236}">
                <a16:creationId xmlns:a16="http://schemas.microsoft.com/office/drawing/2014/main" id="{7AADEED6-F330-4FC6-9BEB-B55D1CF23ECB}"/>
              </a:ext>
            </a:extLst>
          </p:cNvPr>
          <p:cNvSpPr>
            <a:spLocks noGrp="1"/>
          </p:cNvSpPr>
          <p:nvPr userDrawn="1">
            <p:ph type="body" idx="1" hasCustomPrompt="1"/>
          </p:nvPr>
        </p:nvSpPr>
        <p:spPr>
          <a:xfrm>
            <a:off x="1143000" y="4465582"/>
            <a:ext cx="6877050" cy="1346255"/>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Section Header Should Match Agenda</a:t>
            </a:r>
          </a:p>
        </p:txBody>
      </p:sp>
      <p:sp>
        <p:nvSpPr>
          <p:cNvPr id="4" name="Date Placeholder 3">
            <a:extLst>
              <a:ext uri="{FF2B5EF4-FFF2-40B4-BE49-F238E27FC236}">
                <a16:creationId xmlns:a16="http://schemas.microsoft.com/office/drawing/2014/main" id="{DFD0AE13-A7A6-4B9C-BE92-65AD1D5DE59E}"/>
              </a:ext>
            </a:extLst>
          </p:cNvPr>
          <p:cNvSpPr>
            <a:spLocks noGrp="1"/>
          </p:cNvSpPr>
          <p:nvPr userDrawn="1">
            <p:ph type="dt" sz="half" idx="10"/>
          </p:nvPr>
        </p:nvSpPr>
        <p:spPr/>
        <p:txBody>
          <a:bodyPr/>
          <a:lstStyle/>
          <a:p>
            <a:fld id="{A500B6D5-96C4-447E-83A9-4E4F0CA56CF2}" type="datetime1">
              <a:rPr lang="en-US" smtClean="0"/>
              <a:t>7/14/2023</a:t>
            </a:fld>
            <a:endParaRPr lang="en-US" dirty="0"/>
          </a:p>
        </p:txBody>
      </p:sp>
      <p:sp>
        <p:nvSpPr>
          <p:cNvPr id="6" name="Slide Number Placeholder 5">
            <a:extLst>
              <a:ext uri="{FF2B5EF4-FFF2-40B4-BE49-F238E27FC236}">
                <a16:creationId xmlns:a16="http://schemas.microsoft.com/office/drawing/2014/main" id="{2667462C-5556-4BC4-8AE4-328551B55300}"/>
              </a:ext>
            </a:extLst>
          </p:cNvPr>
          <p:cNvSpPr>
            <a:spLocks noGrp="1"/>
          </p:cNvSpPr>
          <p:nvPr userDrawn="1">
            <p:ph type="sldNum" sz="quarter" idx="12"/>
          </p:nvPr>
        </p:nvSpPr>
        <p:spPr>
          <a:xfrm>
            <a:off x="9220200" y="6952115"/>
            <a:ext cx="2743200" cy="282575"/>
          </a:xfrm>
        </p:spPr>
        <p:txBody>
          <a:bodyPr/>
          <a:lstStyle/>
          <a:p>
            <a:fld id="{1B1CF60C-C85D-47C0-8597-E3BF95F18FA3}" type="slidenum">
              <a:rPr lang="en-US" smtClean="0"/>
              <a:t>‹#›</a:t>
            </a:fld>
            <a:endParaRPr lang="en-US" dirty="0"/>
          </a:p>
        </p:txBody>
      </p:sp>
      <p:sp>
        <p:nvSpPr>
          <p:cNvPr id="7" name="Footer Placeholder 6">
            <a:extLst>
              <a:ext uri="{FF2B5EF4-FFF2-40B4-BE49-F238E27FC236}">
                <a16:creationId xmlns:a16="http://schemas.microsoft.com/office/drawing/2014/main" id="{27CDB6AB-C008-4052-8EF8-17721D1FEDFE}"/>
              </a:ext>
            </a:extLst>
          </p:cNvPr>
          <p:cNvSpPr>
            <a:spLocks noGrp="1"/>
          </p:cNvSpPr>
          <p:nvPr userDrawn="1">
            <p:ph type="ftr" sz="quarter" idx="13"/>
          </p:nvPr>
        </p:nvSpPr>
        <p:spPr/>
        <p:txBody>
          <a:bodyPr/>
          <a:lstStyle/>
          <a:p>
            <a:pPr algn="l"/>
            <a:r>
              <a:rPr lang="en-US" dirty="0"/>
              <a:t>© The TRACOM Corporation. All Rights Reserved.</a:t>
            </a:r>
          </a:p>
        </p:txBody>
      </p:sp>
      <p:pic>
        <p:nvPicPr>
          <p:cNvPr id="35" name="Graphic 34">
            <a:extLst>
              <a:ext uri="{FF2B5EF4-FFF2-40B4-BE49-F238E27FC236}">
                <a16:creationId xmlns:a16="http://schemas.microsoft.com/office/drawing/2014/main" id="{F116EB70-6337-3A4D-A213-EEC717F8DCAA}"/>
              </a:ext>
            </a:extLst>
          </p:cNvPr>
          <p:cNvPicPr>
            <a:picLocks noChangeAspect="1"/>
          </p:cNvPicPr>
          <p:nvPr userDrawn="1"/>
        </p:nvPicPr>
        <p:blipFill>
          <a:blip r:embed="rId9" cstate="email">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1143000" y="953900"/>
            <a:ext cx="2286000" cy="570116"/>
          </a:xfrm>
          <a:prstGeom prst="rect">
            <a:avLst/>
          </a:prstGeom>
        </p:spPr>
      </p:pic>
    </p:spTree>
    <p:extLst>
      <p:ext uri="{BB962C8B-B14F-4D97-AF65-F5344CB8AC3E}">
        <p14:creationId xmlns:p14="http://schemas.microsoft.com/office/powerpoint/2010/main" val="396573720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p15="http://schemas.microsoft.com/office/powerpoint/2012/main" xmlns:asvg="http://schemas.microsoft.com/office/drawing/2016/SVG/main" xmlns:a14="http://schemas.microsoft.com/office/drawing/2010/main" xmlns:a16="http://schemas.microsoft.com/office/drawing/2014/main" xmlns="">
      <p:transition>
        <p:fade/>
      </p:transition>
    </mc:Fallback>
  </mc:AlternateContent>
  <p:extLst>
    <p:ext uri="{DCECCB84-F9BA-43D5-87BE-67443E8EF086}">
      <p15:sldGuideLst xmlns:p15="http://schemas.microsoft.com/office/powerpoint/2012/main">
        <p15:guide id="1" pos="72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secHead" preserve="1">
  <p:cSld name="Closing Slide">
    <p:spTree>
      <p:nvGrpSpPr>
        <p:cNvPr id="1" name=""/>
        <p:cNvGrpSpPr/>
        <p:nvPr/>
      </p:nvGrpSpPr>
      <p:grpSpPr>
        <a:xfrm>
          <a:off x="0" y="0"/>
          <a:ext cx="0" cy="0"/>
          <a:chOff x="0" y="0"/>
          <a:chExt cx="0" cy="0"/>
        </a:xfrm>
      </p:grpSpPr>
      <p:grpSp>
        <p:nvGrpSpPr>
          <p:cNvPr id="35" name="Group 34">
            <a:extLst>
              <a:ext uri="{FF2B5EF4-FFF2-40B4-BE49-F238E27FC236}">
                <a16:creationId xmlns:a16="http://schemas.microsoft.com/office/drawing/2014/main" id="{59F33B8A-1998-430C-8604-E8C3436296BA}"/>
              </a:ext>
            </a:extLst>
          </p:cNvPr>
          <p:cNvGrpSpPr/>
          <p:nvPr userDrawn="1"/>
        </p:nvGrpSpPr>
        <p:grpSpPr>
          <a:xfrm>
            <a:off x="6426210" y="0"/>
            <a:ext cx="5765790" cy="6859964"/>
            <a:chOff x="6426210" y="0"/>
            <a:chExt cx="5765790" cy="6859964"/>
          </a:xfrm>
        </p:grpSpPr>
        <p:pic>
          <p:nvPicPr>
            <p:cNvPr id="37" name="Picture 36" descr="Two people looking at a computer&#10;&#10;Description automatically generated with medium confidence">
              <a:extLst>
                <a:ext uri="{FF2B5EF4-FFF2-40B4-BE49-F238E27FC236}">
                  <a16:creationId xmlns:a16="http://schemas.microsoft.com/office/drawing/2014/main" id="{88323987-A719-49AC-9E83-9B278C519FA5}"/>
                </a:ext>
              </a:extLst>
            </p:cNvPr>
            <p:cNvPicPr>
              <a:picLocks noChangeAspect="1"/>
            </p:cNvPicPr>
            <p:nvPr userDrawn="1"/>
          </p:nvPicPr>
          <p:blipFill>
            <a:blip r:embed="rId2" cstate="email">
              <a:alphaModFix amt="74000"/>
              <a:extLst>
                <a:ext uri="{28A0092B-C50C-407E-A947-70E740481C1C}">
                  <a14:useLocalDpi xmlns:a14="http://schemas.microsoft.com/office/drawing/2010/main"/>
                </a:ext>
              </a:extLst>
            </a:blip>
            <a:srcRect/>
            <a:stretch>
              <a:fillRect/>
            </a:stretch>
          </p:blipFill>
          <p:spPr>
            <a:xfrm flipH="1">
              <a:off x="6426210" y="0"/>
              <a:ext cx="5765790" cy="4011418"/>
            </a:xfrm>
            <a:custGeom>
              <a:avLst/>
              <a:gdLst>
                <a:gd name="connsiteX0" fmla="*/ 5765790 w 5765790"/>
                <a:gd name="connsiteY0" fmla="*/ 0 h 4011418"/>
                <a:gd name="connsiteX1" fmla="*/ 2728808 w 5765790"/>
                <a:gd name="connsiteY1" fmla="*/ 0 h 4011418"/>
                <a:gd name="connsiteX2" fmla="*/ 2728809 w 5765790"/>
                <a:gd name="connsiteY2" fmla="*/ 1 h 4011418"/>
                <a:gd name="connsiteX3" fmla="*/ 2200275 w 5765790"/>
                <a:gd name="connsiteY3" fmla="*/ 1 h 4011418"/>
                <a:gd name="connsiteX4" fmla="*/ 2200275 w 5765790"/>
                <a:gd name="connsiteY4" fmla="*/ 0 h 4011418"/>
                <a:gd name="connsiteX5" fmla="*/ 0 w 5765790"/>
                <a:gd name="connsiteY5" fmla="*/ 0 h 4011418"/>
                <a:gd name="connsiteX6" fmla="*/ 0 w 5765790"/>
                <a:gd name="connsiteY6" fmla="*/ 4011418 h 4011418"/>
                <a:gd name="connsiteX7" fmla="*/ 2573261 w 5765790"/>
                <a:gd name="connsiteY7" fmla="*/ 4011418 h 4011418"/>
                <a:gd name="connsiteX8" fmla="*/ 2220565 w 5765790"/>
                <a:gd name="connsiteY8" fmla="*/ 3668196 h 4011418"/>
                <a:gd name="connsiteX9" fmla="*/ 4029429 w 5765790"/>
                <a:gd name="connsiteY9" fmla="*/ 1801484 h 4011418"/>
                <a:gd name="connsiteX10" fmla="*/ 5310210 w 5765790"/>
                <a:gd name="connsiteY10" fmla="*/ 479743 h 4011418"/>
                <a:gd name="connsiteX11" fmla="*/ 5310209 w 5765790"/>
                <a:gd name="connsiteY11" fmla="*/ 479743 h 4011418"/>
                <a:gd name="connsiteX12" fmla="*/ 5765790 w 5765790"/>
                <a:gd name="connsiteY12" fmla="*/ 9592 h 401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765790" h="4011418">
                  <a:moveTo>
                    <a:pt x="5765790" y="0"/>
                  </a:moveTo>
                  <a:lnTo>
                    <a:pt x="2728808" y="0"/>
                  </a:lnTo>
                  <a:lnTo>
                    <a:pt x="2728809" y="1"/>
                  </a:lnTo>
                  <a:lnTo>
                    <a:pt x="2200275" y="1"/>
                  </a:lnTo>
                  <a:lnTo>
                    <a:pt x="2200275" y="0"/>
                  </a:lnTo>
                  <a:lnTo>
                    <a:pt x="0" y="0"/>
                  </a:lnTo>
                  <a:lnTo>
                    <a:pt x="0" y="4011418"/>
                  </a:lnTo>
                  <a:lnTo>
                    <a:pt x="2573261" y="4011418"/>
                  </a:lnTo>
                  <a:lnTo>
                    <a:pt x="2220565" y="3668196"/>
                  </a:lnTo>
                  <a:lnTo>
                    <a:pt x="4029429" y="1801484"/>
                  </a:lnTo>
                  <a:lnTo>
                    <a:pt x="5310210" y="479743"/>
                  </a:lnTo>
                  <a:lnTo>
                    <a:pt x="5310209" y="479743"/>
                  </a:lnTo>
                  <a:lnTo>
                    <a:pt x="5765790" y="9592"/>
                  </a:lnTo>
                  <a:close/>
                </a:path>
              </a:pathLst>
            </a:custGeom>
          </p:spPr>
        </p:pic>
        <p:pic>
          <p:nvPicPr>
            <p:cNvPr id="39" name="Picture 38" descr="A person working on a computer&#10;&#10;Description automatically generated with low confidence">
              <a:extLst>
                <a:ext uri="{FF2B5EF4-FFF2-40B4-BE49-F238E27FC236}">
                  <a16:creationId xmlns:a16="http://schemas.microsoft.com/office/drawing/2014/main" id="{961E97B1-92A6-4726-B1B4-4F8F2E0F7655}"/>
                </a:ext>
              </a:extLst>
            </p:cNvPr>
            <p:cNvPicPr>
              <a:picLocks noChangeAspect="1"/>
            </p:cNvPicPr>
            <p:nvPr userDrawn="1"/>
          </p:nvPicPr>
          <p:blipFill rotWithShape="1">
            <a:blip r:embed="rId3" cstate="email">
              <a:alphaModFix amt="66000"/>
              <a:extLst>
                <a:ext uri="{28A0092B-C50C-407E-A947-70E740481C1C}">
                  <a14:useLocalDpi xmlns:a14="http://schemas.microsoft.com/office/drawing/2010/main"/>
                </a:ext>
              </a:extLst>
            </a:blip>
            <a:srcRect/>
            <a:stretch/>
          </p:blipFill>
          <p:spPr>
            <a:xfrm>
              <a:off x="6674948" y="4782859"/>
              <a:ext cx="5517052" cy="2077105"/>
            </a:xfrm>
            <a:custGeom>
              <a:avLst/>
              <a:gdLst>
                <a:gd name="connsiteX0" fmla="*/ 2151055 w 5517052"/>
                <a:gd name="connsiteY0" fmla="*/ 0 h 2077105"/>
                <a:gd name="connsiteX1" fmla="*/ 5517052 w 5517052"/>
                <a:gd name="connsiteY1" fmla="*/ 0 h 2077105"/>
                <a:gd name="connsiteX2" fmla="*/ 5517052 w 5517052"/>
                <a:gd name="connsiteY2" fmla="*/ 2077105 h 2077105"/>
                <a:gd name="connsiteX3" fmla="*/ 0 w 5517052"/>
                <a:gd name="connsiteY3" fmla="*/ 2077105 h 2077105"/>
                <a:gd name="connsiteX4" fmla="*/ 0 w 5517052"/>
                <a:gd name="connsiteY4" fmla="*/ 2070750 h 2077105"/>
                <a:gd name="connsiteX5" fmla="*/ 937092 w 5517052"/>
                <a:gd name="connsiteY5" fmla="*/ 2070750 h 2077105"/>
                <a:gd name="connsiteX6" fmla="*/ 937092 w 5517052"/>
                <a:gd name="connsiteY6" fmla="*/ 2069221 h 2077105"/>
                <a:gd name="connsiteX7" fmla="*/ 24715 w 5517052"/>
                <a:gd name="connsiteY7" fmla="*/ 2069221 h 2077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17052" h="2077105">
                  <a:moveTo>
                    <a:pt x="2151055" y="0"/>
                  </a:moveTo>
                  <a:lnTo>
                    <a:pt x="5517052" y="0"/>
                  </a:lnTo>
                  <a:lnTo>
                    <a:pt x="5517052" y="2077105"/>
                  </a:lnTo>
                  <a:lnTo>
                    <a:pt x="0" y="2077105"/>
                  </a:lnTo>
                  <a:lnTo>
                    <a:pt x="0" y="2070750"/>
                  </a:lnTo>
                  <a:lnTo>
                    <a:pt x="937092" y="2070750"/>
                  </a:lnTo>
                  <a:lnTo>
                    <a:pt x="937092" y="2069221"/>
                  </a:lnTo>
                  <a:lnTo>
                    <a:pt x="24715" y="2069221"/>
                  </a:lnTo>
                  <a:close/>
                </a:path>
              </a:pathLst>
            </a:custGeom>
          </p:spPr>
        </p:pic>
        <p:pic>
          <p:nvPicPr>
            <p:cNvPr id="41" name="Picture 40" descr="A group of people in a meeting&#10;&#10;Description automatically generated">
              <a:extLst>
                <a:ext uri="{FF2B5EF4-FFF2-40B4-BE49-F238E27FC236}">
                  <a16:creationId xmlns:a16="http://schemas.microsoft.com/office/drawing/2014/main" id="{12856149-190A-441B-B431-D3C2E1778811}"/>
                </a:ext>
              </a:extLst>
            </p:cNvPr>
            <p:cNvPicPr>
              <a:picLocks noChangeAspect="1"/>
            </p:cNvPicPr>
            <p:nvPr userDrawn="1"/>
          </p:nvPicPr>
          <p:blipFill>
            <a:blip r:embed="rId4" cstate="email">
              <a:alphaModFix amt="59000"/>
              <a:extLst>
                <a:ext uri="{28A0092B-C50C-407E-A947-70E740481C1C}">
                  <a14:useLocalDpi xmlns:a14="http://schemas.microsoft.com/office/drawing/2010/main"/>
                </a:ext>
              </a:extLst>
            </a:blip>
            <a:srcRect/>
            <a:stretch>
              <a:fillRect/>
            </a:stretch>
          </p:blipFill>
          <p:spPr>
            <a:xfrm>
              <a:off x="8522654" y="2034525"/>
              <a:ext cx="3669346" cy="2737870"/>
            </a:xfrm>
            <a:custGeom>
              <a:avLst/>
              <a:gdLst>
                <a:gd name="connsiteX0" fmla="*/ 0 w 3669346"/>
                <a:gd name="connsiteY0" fmla="*/ 133395 h 2737870"/>
                <a:gd name="connsiteX1" fmla="*/ 1449952 w 3669346"/>
                <a:gd name="connsiteY1" fmla="*/ 1629716 h 2737870"/>
                <a:gd name="connsiteX2" fmla="*/ 1447372 w 3669346"/>
                <a:gd name="connsiteY2" fmla="*/ 1632217 h 2737870"/>
                <a:gd name="connsiteX3" fmla="*/ 0 w 3669346"/>
                <a:gd name="connsiteY3" fmla="*/ 138558 h 2737870"/>
                <a:gd name="connsiteX4" fmla="*/ 3478248 w 3669346"/>
                <a:gd name="connsiteY4" fmla="*/ 0 h 2737870"/>
                <a:gd name="connsiteX5" fmla="*/ 3669346 w 3669346"/>
                <a:gd name="connsiteY5" fmla="*/ 0 h 2737870"/>
                <a:gd name="connsiteX6" fmla="*/ 3669346 w 3669346"/>
                <a:gd name="connsiteY6" fmla="*/ 2737870 h 2737870"/>
                <a:gd name="connsiteX7" fmla="*/ 314102 w 3669346"/>
                <a:gd name="connsiteY7" fmla="*/ 2737870 h 2737870"/>
                <a:gd name="connsiteX8" fmla="*/ 1314826 w 3669346"/>
                <a:gd name="connsiteY8" fmla="*/ 1764027 h 2737870"/>
                <a:gd name="connsiteX9" fmla="*/ 1467355 w 3669346"/>
                <a:gd name="connsiteY9" fmla="*/ 1927596 h 2737870"/>
                <a:gd name="connsiteX10" fmla="*/ 2694213 w 3669346"/>
                <a:gd name="connsiteY10" fmla="*/ 751598 h 2737870"/>
                <a:gd name="connsiteX11" fmla="*/ 2695529 w 3669346"/>
                <a:gd name="connsiteY11" fmla="*/ 753009 h 2737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669346" h="2737870">
                  <a:moveTo>
                    <a:pt x="0" y="133395"/>
                  </a:moveTo>
                  <a:lnTo>
                    <a:pt x="1449952" y="1629716"/>
                  </a:lnTo>
                  <a:lnTo>
                    <a:pt x="1447372" y="1632217"/>
                  </a:lnTo>
                  <a:lnTo>
                    <a:pt x="0" y="138558"/>
                  </a:lnTo>
                  <a:close/>
                  <a:moveTo>
                    <a:pt x="3478248" y="0"/>
                  </a:moveTo>
                  <a:lnTo>
                    <a:pt x="3669346" y="0"/>
                  </a:lnTo>
                  <a:lnTo>
                    <a:pt x="3669346" y="2737870"/>
                  </a:lnTo>
                  <a:lnTo>
                    <a:pt x="314102" y="2737870"/>
                  </a:lnTo>
                  <a:lnTo>
                    <a:pt x="1314826" y="1764027"/>
                  </a:lnTo>
                  <a:lnTo>
                    <a:pt x="1467355" y="1927596"/>
                  </a:lnTo>
                  <a:lnTo>
                    <a:pt x="2694213" y="751598"/>
                  </a:lnTo>
                  <a:lnTo>
                    <a:pt x="2695529" y="753009"/>
                  </a:lnTo>
                  <a:close/>
                </a:path>
              </a:pathLst>
            </a:custGeom>
          </p:spPr>
        </p:pic>
      </p:grpSp>
      <p:grpSp>
        <p:nvGrpSpPr>
          <p:cNvPr id="24" name="Group 23">
            <a:extLst>
              <a:ext uri="{FF2B5EF4-FFF2-40B4-BE49-F238E27FC236}">
                <a16:creationId xmlns:a16="http://schemas.microsoft.com/office/drawing/2014/main" id="{E4F35411-4E4C-4FD3-AB48-C3623E76C109}"/>
              </a:ext>
            </a:extLst>
          </p:cNvPr>
          <p:cNvGrpSpPr/>
          <p:nvPr userDrawn="1"/>
        </p:nvGrpSpPr>
        <p:grpSpPr>
          <a:xfrm>
            <a:off x="5695097" y="-855610"/>
            <a:ext cx="7667386" cy="7729121"/>
            <a:chOff x="5695097" y="-855610"/>
            <a:chExt cx="7667386" cy="7729121"/>
          </a:xfrm>
        </p:grpSpPr>
        <p:sp>
          <p:nvSpPr>
            <p:cNvPr id="25" name="Right Triangle 24">
              <a:extLst>
                <a:ext uri="{FF2B5EF4-FFF2-40B4-BE49-F238E27FC236}">
                  <a16:creationId xmlns:a16="http://schemas.microsoft.com/office/drawing/2014/main" id="{7C0DE86D-C887-4475-9F10-92F4408F2315}"/>
                </a:ext>
              </a:extLst>
            </p:cNvPr>
            <p:cNvSpPr/>
            <p:nvPr userDrawn="1"/>
          </p:nvSpPr>
          <p:spPr>
            <a:xfrm flipH="1">
              <a:off x="6985000" y="1848640"/>
              <a:ext cx="5207000" cy="5009360"/>
            </a:xfrm>
            <a:prstGeom prst="rtTriangle">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dirty="0"/>
            </a:p>
          </p:txBody>
        </p:sp>
        <p:sp>
          <p:nvSpPr>
            <p:cNvPr id="28" name="Freeform: Shape 27">
              <a:extLst>
                <a:ext uri="{FF2B5EF4-FFF2-40B4-BE49-F238E27FC236}">
                  <a16:creationId xmlns:a16="http://schemas.microsoft.com/office/drawing/2014/main" id="{29C8DAFB-DBF6-4892-96AC-E10280D68348}"/>
                </a:ext>
              </a:extLst>
            </p:cNvPr>
            <p:cNvSpPr/>
            <p:nvPr userDrawn="1"/>
          </p:nvSpPr>
          <p:spPr>
            <a:xfrm rot="19020000">
              <a:off x="10951724" y="-855610"/>
              <a:ext cx="1442553" cy="2707658"/>
            </a:xfrm>
            <a:custGeom>
              <a:avLst/>
              <a:gdLst>
                <a:gd name="connsiteX0" fmla="*/ 0 w 1442553"/>
                <a:gd name="connsiteY0" fmla="*/ 0 h 2707658"/>
                <a:gd name="connsiteX1" fmla="*/ 1442553 w 1442553"/>
                <a:gd name="connsiteY1" fmla="*/ 1345203 h 2707658"/>
                <a:gd name="connsiteX2" fmla="*/ 174577 w 1442553"/>
                <a:gd name="connsiteY2" fmla="*/ 2704941 h 2707658"/>
                <a:gd name="connsiteX3" fmla="*/ 0 w 1442553"/>
                <a:gd name="connsiteY3" fmla="*/ 2707658 h 2707658"/>
              </a:gdLst>
              <a:ahLst/>
              <a:cxnLst>
                <a:cxn ang="0">
                  <a:pos x="connsiteX0" y="connsiteY0"/>
                </a:cxn>
                <a:cxn ang="0">
                  <a:pos x="connsiteX1" y="connsiteY1"/>
                </a:cxn>
                <a:cxn ang="0">
                  <a:pos x="connsiteX2" y="connsiteY2"/>
                </a:cxn>
                <a:cxn ang="0">
                  <a:pos x="connsiteX3" y="connsiteY3"/>
                </a:cxn>
              </a:cxnLst>
              <a:rect l="l" t="t" r="r" b="b"/>
              <a:pathLst>
                <a:path w="1442553" h="2707658">
                  <a:moveTo>
                    <a:pt x="0" y="0"/>
                  </a:moveTo>
                  <a:lnTo>
                    <a:pt x="1442553" y="1345203"/>
                  </a:lnTo>
                  <a:lnTo>
                    <a:pt x="174577" y="2704941"/>
                  </a:lnTo>
                  <a:lnTo>
                    <a:pt x="0" y="2707658"/>
                  </a:lnTo>
                  <a:close/>
                </a:path>
              </a:pathLst>
            </a:custGeom>
            <a:solidFill>
              <a:schemeClr val="accent4">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endParaRPr lang="en-US" dirty="0"/>
            </a:p>
          </p:txBody>
        </p:sp>
        <p:sp>
          <p:nvSpPr>
            <p:cNvPr id="29" name="Freeform: Shape 28">
              <a:extLst>
                <a:ext uri="{FF2B5EF4-FFF2-40B4-BE49-F238E27FC236}">
                  <a16:creationId xmlns:a16="http://schemas.microsoft.com/office/drawing/2014/main" id="{FAAC71C9-1C72-4F30-B3B7-BF9127026215}"/>
                </a:ext>
              </a:extLst>
            </p:cNvPr>
            <p:cNvSpPr/>
            <p:nvPr userDrawn="1"/>
          </p:nvSpPr>
          <p:spPr>
            <a:xfrm rot="19020000">
              <a:off x="8651429" y="569606"/>
              <a:ext cx="1702700" cy="3253769"/>
            </a:xfrm>
            <a:custGeom>
              <a:avLst/>
              <a:gdLst>
                <a:gd name="connsiteX0" fmla="*/ 1702700 w 1702700"/>
                <a:gd name="connsiteY0" fmla="*/ 0 h 3253769"/>
                <a:gd name="connsiteX1" fmla="*/ 1702700 w 1702700"/>
                <a:gd name="connsiteY1" fmla="*/ 3230366 h 3253769"/>
                <a:gd name="connsiteX2" fmla="*/ 0 w 1702700"/>
                <a:gd name="connsiteY2" fmla="*/ 3253769 h 3253769"/>
                <a:gd name="connsiteX3" fmla="*/ 1 w 1702700"/>
                <a:gd name="connsiteY3" fmla="*/ 3027695 h 3253769"/>
                <a:gd name="connsiteX4" fmla="*/ 190426 w 1702700"/>
                <a:gd name="connsiteY4" fmla="*/ 3024044 h 3253769"/>
                <a:gd name="connsiteX5" fmla="*/ 140578 w 1702700"/>
                <a:gd name="connsiteY5" fmla="*/ 423975 h 3253769"/>
                <a:gd name="connsiteX6" fmla="*/ 520793 w 1702700"/>
                <a:gd name="connsiteY6" fmla="*/ 16244 h 3253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02700" h="3253769">
                  <a:moveTo>
                    <a:pt x="1702700" y="0"/>
                  </a:moveTo>
                  <a:lnTo>
                    <a:pt x="1702700" y="3230366"/>
                  </a:lnTo>
                  <a:lnTo>
                    <a:pt x="0" y="3253769"/>
                  </a:lnTo>
                  <a:lnTo>
                    <a:pt x="1" y="3027695"/>
                  </a:lnTo>
                  <a:lnTo>
                    <a:pt x="190426" y="3024044"/>
                  </a:lnTo>
                  <a:lnTo>
                    <a:pt x="140578" y="423975"/>
                  </a:lnTo>
                  <a:lnTo>
                    <a:pt x="520793" y="16244"/>
                  </a:lnTo>
                  <a:close/>
                </a:path>
              </a:pathLst>
            </a:custGeom>
            <a:solidFill>
              <a:schemeClr val="accent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endParaRPr lang="en-US" dirty="0"/>
            </a:p>
          </p:txBody>
        </p:sp>
        <p:sp>
          <p:nvSpPr>
            <p:cNvPr id="30" name="Right Triangle 29">
              <a:extLst>
                <a:ext uri="{FF2B5EF4-FFF2-40B4-BE49-F238E27FC236}">
                  <a16:creationId xmlns:a16="http://schemas.microsoft.com/office/drawing/2014/main" id="{742D7DE1-A45C-48B5-9597-CFC0CDBDCD2D}"/>
                </a:ext>
              </a:extLst>
            </p:cNvPr>
            <p:cNvSpPr/>
            <p:nvPr userDrawn="1"/>
          </p:nvSpPr>
          <p:spPr>
            <a:xfrm flipV="1">
              <a:off x="8162830" y="-4390"/>
              <a:ext cx="1304925" cy="1255395"/>
            </a:xfrm>
            <a:prstGeom prst="rtTriangle">
              <a:avLst/>
            </a:prstGeom>
            <a:solidFill>
              <a:schemeClr val="accent2">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dirty="0"/>
            </a:p>
          </p:txBody>
        </p:sp>
        <p:sp>
          <p:nvSpPr>
            <p:cNvPr id="31" name="Right Triangle 30">
              <a:extLst>
                <a:ext uri="{FF2B5EF4-FFF2-40B4-BE49-F238E27FC236}">
                  <a16:creationId xmlns:a16="http://schemas.microsoft.com/office/drawing/2014/main" id="{FC27FF1E-856D-4690-8EC0-A1E41CCB3654}"/>
                </a:ext>
              </a:extLst>
            </p:cNvPr>
            <p:cNvSpPr/>
            <p:nvPr userDrawn="1"/>
          </p:nvSpPr>
          <p:spPr>
            <a:xfrm flipH="1">
              <a:off x="6985000" y="5618116"/>
              <a:ext cx="1304925" cy="1255395"/>
            </a:xfrm>
            <a:prstGeom prst="r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dirty="0"/>
            </a:p>
          </p:txBody>
        </p:sp>
        <p:sp>
          <p:nvSpPr>
            <p:cNvPr id="32" name="Freeform: Shape 31">
              <a:extLst>
                <a:ext uri="{FF2B5EF4-FFF2-40B4-BE49-F238E27FC236}">
                  <a16:creationId xmlns:a16="http://schemas.microsoft.com/office/drawing/2014/main" id="{C88B5FB2-D27F-40AB-9DEF-282974AA74A3}"/>
                </a:ext>
              </a:extLst>
            </p:cNvPr>
            <p:cNvSpPr/>
            <p:nvPr userDrawn="1"/>
          </p:nvSpPr>
          <p:spPr>
            <a:xfrm flipH="1" flipV="1">
              <a:off x="6881790" y="479743"/>
              <a:ext cx="1282756" cy="1323779"/>
            </a:xfrm>
            <a:custGeom>
              <a:avLst/>
              <a:gdLst>
                <a:gd name="connsiteX0" fmla="*/ 1282756 w 1282756"/>
                <a:gd name="connsiteY0" fmla="*/ 1323779 h 1323779"/>
                <a:gd name="connsiteX1" fmla="*/ 0 w 1282756"/>
                <a:gd name="connsiteY1" fmla="*/ 1323779 h 1323779"/>
                <a:gd name="connsiteX2" fmla="*/ 0 w 1282756"/>
                <a:gd name="connsiteY2" fmla="*/ 0 h 1323779"/>
              </a:gdLst>
              <a:ahLst/>
              <a:cxnLst>
                <a:cxn ang="0">
                  <a:pos x="connsiteX0" y="connsiteY0"/>
                </a:cxn>
                <a:cxn ang="0">
                  <a:pos x="connsiteX1" y="connsiteY1"/>
                </a:cxn>
                <a:cxn ang="0">
                  <a:pos x="connsiteX2" y="connsiteY2"/>
                </a:cxn>
              </a:cxnLst>
              <a:rect l="l" t="t" r="r" b="b"/>
              <a:pathLst>
                <a:path w="1282756" h="1323779">
                  <a:moveTo>
                    <a:pt x="1282756" y="1323779"/>
                  </a:moveTo>
                  <a:lnTo>
                    <a:pt x="0" y="1323779"/>
                  </a:lnTo>
                  <a:lnTo>
                    <a:pt x="0" y="0"/>
                  </a:lnTo>
                  <a:close/>
                </a:path>
              </a:pathLst>
            </a:custGeom>
            <a:solidFill>
              <a:schemeClr val="accent4">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endParaRPr lang="en-US" dirty="0"/>
            </a:p>
          </p:txBody>
        </p:sp>
        <p:sp>
          <p:nvSpPr>
            <p:cNvPr id="33" name="Freeform: Shape 32">
              <a:extLst>
                <a:ext uri="{FF2B5EF4-FFF2-40B4-BE49-F238E27FC236}">
                  <a16:creationId xmlns:a16="http://schemas.microsoft.com/office/drawing/2014/main" id="{D852F7C0-173D-460A-A7A1-DF39F1E9E862}"/>
                </a:ext>
              </a:extLst>
            </p:cNvPr>
            <p:cNvSpPr/>
            <p:nvPr userDrawn="1"/>
          </p:nvSpPr>
          <p:spPr>
            <a:xfrm rot="19020000">
              <a:off x="9910950" y="-525401"/>
              <a:ext cx="1503548" cy="3240289"/>
            </a:xfrm>
            <a:custGeom>
              <a:avLst/>
              <a:gdLst>
                <a:gd name="connsiteX0" fmla="*/ 619580 w 1503548"/>
                <a:gd name="connsiteY0" fmla="*/ 0 h 3240289"/>
                <a:gd name="connsiteX1" fmla="*/ 1503548 w 1503548"/>
                <a:gd name="connsiteY1" fmla="*/ 824314 h 3240289"/>
                <a:gd name="connsiteX2" fmla="*/ 1503548 w 1503548"/>
                <a:gd name="connsiteY2" fmla="*/ 3060162 h 3240289"/>
                <a:gd name="connsiteX3" fmla="*/ 1355248 w 1503548"/>
                <a:gd name="connsiteY3" fmla="*/ 3219195 h 3240289"/>
                <a:gd name="connsiteX4" fmla="*/ 0 w 1503548"/>
                <a:gd name="connsiteY4" fmla="*/ 3240289 h 3240289"/>
                <a:gd name="connsiteX5" fmla="*/ 0 w 1503548"/>
                <a:gd name="connsiteY5" fmla="*/ 9644 h 3240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03548" h="3240289">
                  <a:moveTo>
                    <a:pt x="619580" y="0"/>
                  </a:moveTo>
                  <a:lnTo>
                    <a:pt x="1503548" y="824314"/>
                  </a:lnTo>
                  <a:lnTo>
                    <a:pt x="1503548" y="3060162"/>
                  </a:lnTo>
                  <a:lnTo>
                    <a:pt x="1355248" y="3219195"/>
                  </a:lnTo>
                  <a:lnTo>
                    <a:pt x="0" y="3240289"/>
                  </a:lnTo>
                  <a:lnTo>
                    <a:pt x="0" y="9644"/>
                  </a:lnTo>
                  <a:close/>
                </a:path>
              </a:pathLst>
            </a:custGeom>
            <a:solidFill>
              <a:schemeClr val="accent4">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endParaRPr lang="en-US" dirty="0"/>
            </a:p>
          </p:txBody>
        </p:sp>
        <p:sp>
          <p:nvSpPr>
            <p:cNvPr id="34" name="Freeform: Shape 33">
              <a:extLst>
                <a:ext uri="{FF2B5EF4-FFF2-40B4-BE49-F238E27FC236}">
                  <a16:creationId xmlns:a16="http://schemas.microsoft.com/office/drawing/2014/main" id="{848CDB95-4AAE-4F36-8ADC-02B64A4281FA}"/>
                </a:ext>
              </a:extLst>
            </p:cNvPr>
            <p:cNvSpPr/>
            <p:nvPr userDrawn="1"/>
          </p:nvSpPr>
          <p:spPr>
            <a:xfrm flipH="1" flipV="1">
              <a:off x="6412660" y="-4391"/>
              <a:ext cx="1751627" cy="1807645"/>
            </a:xfrm>
            <a:custGeom>
              <a:avLst/>
              <a:gdLst>
                <a:gd name="connsiteX0" fmla="*/ 1751627 w 1751627"/>
                <a:gd name="connsiteY0" fmla="*/ 1807645 h 1807645"/>
                <a:gd name="connsiteX1" fmla="*/ 0 w 1751627"/>
                <a:gd name="connsiteY1" fmla="*/ 1807645 h 1807645"/>
                <a:gd name="connsiteX2" fmla="*/ 0 w 1751627"/>
                <a:gd name="connsiteY2" fmla="*/ 0 h 1807645"/>
                <a:gd name="connsiteX3" fmla="*/ 1040409 w 1751627"/>
                <a:gd name="connsiteY3" fmla="*/ 1073682 h 1807645"/>
              </a:gdLst>
              <a:ahLst/>
              <a:cxnLst>
                <a:cxn ang="0">
                  <a:pos x="connsiteX0" y="connsiteY0"/>
                </a:cxn>
                <a:cxn ang="0">
                  <a:pos x="connsiteX1" y="connsiteY1"/>
                </a:cxn>
                <a:cxn ang="0">
                  <a:pos x="connsiteX2" y="connsiteY2"/>
                </a:cxn>
                <a:cxn ang="0">
                  <a:pos x="connsiteX3" y="connsiteY3"/>
                </a:cxn>
              </a:cxnLst>
              <a:rect l="l" t="t" r="r" b="b"/>
              <a:pathLst>
                <a:path w="1751627" h="1807645">
                  <a:moveTo>
                    <a:pt x="1751627" y="1807645"/>
                  </a:moveTo>
                  <a:lnTo>
                    <a:pt x="0" y="1807645"/>
                  </a:lnTo>
                  <a:lnTo>
                    <a:pt x="0" y="0"/>
                  </a:lnTo>
                  <a:lnTo>
                    <a:pt x="1040409" y="1073682"/>
                  </a:lnTo>
                  <a:close/>
                </a:path>
              </a:pathLst>
            </a:custGeom>
            <a:solidFill>
              <a:schemeClr val="accent4">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endParaRPr lang="en-US" dirty="0"/>
            </a:p>
          </p:txBody>
        </p:sp>
        <p:sp>
          <p:nvSpPr>
            <p:cNvPr id="36" name="Right Triangle 48">
              <a:extLst>
                <a:ext uri="{FF2B5EF4-FFF2-40B4-BE49-F238E27FC236}">
                  <a16:creationId xmlns:a16="http://schemas.microsoft.com/office/drawing/2014/main" id="{56018E35-0601-4177-AED3-FA9CBE151073}"/>
                </a:ext>
              </a:extLst>
            </p:cNvPr>
            <p:cNvSpPr/>
            <p:nvPr userDrawn="1"/>
          </p:nvSpPr>
          <p:spPr>
            <a:xfrm rot="5400000" flipH="1" flipV="1">
              <a:off x="11379263" y="1819968"/>
              <a:ext cx="793437" cy="832063"/>
            </a:xfrm>
            <a:custGeom>
              <a:avLst/>
              <a:gdLst>
                <a:gd name="connsiteX0" fmla="*/ 0 w 864878"/>
                <a:gd name="connsiteY0" fmla="*/ 832051 h 832051"/>
                <a:gd name="connsiteX1" fmla="*/ 0 w 864878"/>
                <a:gd name="connsiteY1" fmla="*/ 0 h 832051"/>
                <a:gd name="connsiteX2" fmla="*/ 864878 w 864878"/>
                <a:gd name="connsiteY2" fmla="*/ 832051 h 832051"/>
                <a:gd name="connsiteX3" fmla="*/ 0 w 864878"/>
                <a:gd name="connsiteY3" fmla="*/ 832051 h 832051"/>
                <a:gd name="connsiteX0" fmla="*/ 0 w 781057"/>
                <a:gd name="connsiteY0" fmla="*/ 832051 h 839674"/>
                <a:gd name="connsiteX1" fmla="*/ 0 w 781057"/>
                <a:gd name="connsiteY1" fmla="*/ 0 h 839674"/>
                <a:gd name="connsiteX2" fmla="*/ 781057 w 781057"/>
                <a:gd name="connsiteY2" fmla="*/ 839674 h 839674"/>
                <a:gd name="connsiteX3" fmla="*/ 0 w 781057"/>
                <a:gd name="connsiteY3" fmla="*/ 832051 h 839674"/>
                <a:gd name="connsiteX0" fmla="*/ 0 w 781056"/>
                <a:gd name="connsiteY0" fmla="*/ 832051 h 832051"/>
                <a:gd name="connsiteX1" fmla="*/ 0 w 781056"/>
                <a:gd name="connsiteY1" fmla="*/ 0 h 832051"/>
                <a:gd name="connsiteX2" fmla="*/ 781056 w 781056"/>
                <a:gd name="connsiteY2" fmla="*/ 824437 h 832051"/>
                <a:gd name="connsiteX3" fmla="*/ 0 w 781056"/>
                <a:gd name="connsiteY3" fmla="*/ 832051 h 832051"/>
                <a:gd name="connsiteX0" fmla="*/ 0 w 765815"/>
                <a:gd name="connsiteY0" fmla="*/ 832051 h 832060"/>
                <a:gd name="connsiteX1" fmla="*/ 0 w 765815"/>
                <a:gd name="connsiteY1" fmla="*/ 0 h 832060"/>
                <a:gd name="connsiteX2" fmla="*/ 765815 w 765815"/>
                <a:gd name="connsiteY2" fmla="*/ 832060 h 832060"/>
                <a:gd name="connsiteX3" fmla="*/ 0 w 765815"/>
                <a:gd name="connsiteY3" fmla="*/ 832051 h 832060"/>
                <a:gd name="connsiteX0" fmla="*/ 0 w 770577"/>
                <a:gd name="connsiteY0" fmla="*/ 832051 h 832063"/>
                <a:gd name="connsiteX1" fmla="*/ 0 w 770577"/>
                <a:gd name="connsiteY1" fmla="*/ 0 h 832063"/>
                <a:gd name="connsiteX2" fmla="*/ 770577 w 770577"/>
                <a:gd name="connsiteY2" fmla="*/ 832063 h 832063"/>
                <a:gd name="connsiteX3" fmla="*/ 0 w 770577"/>
                <a:gd name="connsiteY3" fmla="*/ 832051 h 832063"/>
                <a:gd name="connsiteX0" fmla="*/ 0 w 785817"/>
                <a:gd name="connsiteY0" fmla="*/ 832051 h 832063"/>
                <a:gd name="connsiteX1" fmla="*/ 0 w 785817"/>
                <a:gd name="connsiteY1" fmla="*/ 0 h 832063"/>
                <a:gd name="connsiteX2" fmla="*/ 785817 w 785817"/>
                <a:gd name="connsiteY2" fmla="*/ 832063 h 832063"/>
                <a:gd name="connsiteX3" fmla="*/ 0 w 785817"/>
                <a:gd name="connsiteY3" fmla="*/ 832051 h 832063"/>
                <a:gd name="connsiteX0" fmla="*/ 0 w 793437"/>
                <a:gd name="connsiteY0" fmla="*/ 832051 h 832063"/>
                <a:gd name="connsiteX1" fmla="*/ 0 w 793437"/>
                <a:gd name="connsiteY1" fmla="*/ 0 h 832063"/>
                <a:gd name="connsiteX2" fmla="*/ 793437 w 793437"/>
                <a:gd name="connsiteY2" fmla="*/ 832063 h 832063"/>
                <a:gd name="connsiteX3" fmla="*/ 0 w 793437"/>
                <a:gd name="connsiteY3" fmla="*/ 832051 h 832063"/>
                <a:gd name="connsiteX0" fmla="*/ 0 w 793437"/>
                <a:gd name="connsiteY0" fmla="*/ 832051 h 832063"/>
                <a:gd name="connsiteX1" fmla="*/ 0 w 793437"/>
                <a:gd name="connsiteY1" fmla="*/ 0 h 832063"/>
                <a:gd name="connsiteX2" fmla="*/ 793437 w 793437"/>
                <a:gd name="connsiteY2" fmla="*/ 832063 h 832063"/>
                <a:gd name="connsiteX3" fmla="*/ 0 w 793437"/>
                <a:gd name="connsiteY3" fmla="*/ 832051 h 832063"/>
              </a:gdLst>
              <a:ahLst/>
              <a:cxnLst>
                <a:cxn ang="0">
                  <a:pos x="connsiteX0" y="connsiteY0"/>
                </a:cxn>
                <a:cxn ang="0">
                  <a:pos x="connsiteX1" y="connsiteY1"/>
                </a:cxn>
                <a:cxn ang="0">
                  <a:pos x="connsiteX2" y="connsiteY2"/>
                </a:cxn>
                <a:cxn ang="0">
                  <a:pos x="connsiteX3" y="connsiteY3"/>
                </a:cxn>
              </a:cxnLst>
              <a:rect l="l" t="t" r="r" b="b"/>
              <a:pathLst>
                <a:path w="793437" h="832063">
                  <a:moveTo>
                    <a:pt x="0" y="832051"/>
                  </a:moveTo>
                  <a:lnTo>
                    <a:pt x="0" y="0"/>
                  </a:lnTo>
                  <a:lnTo>
                    <a:pt x="793437" y="832063"/>
                  </a:lnTo>
                  <a:lnTo>
                    <a:pt x="0" y="832051"/>
                  </a:lnTo>
                  <a:close/>
                </a:path>
              </a:pathLst>
            </a:custGeom>
            <a:solidFill>
              <a:schemeClr val="accent6">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dirty="0"/>
            </a:p>
          </p:txBody>
        </p:sp>
        <p:sp>
          <p:nvSpPr>
            <p:cNvPr id="38" name="Right Triangle 48">
              <a:extLst>
                <a:ext uri="{FF2B5EF4-FFF2-40B4-BE49-F238E27FC236}">
                  <a16:creationId xmlns:a16="http://schemas.microsoft.com/office/drawing/2014/main" id="{6DC468AA-CC68-44A0-B4A5-780C06E1A9A1}"/>
                </a:ext>
              </a:extLst>
            </p:cNvPr>
            <p:cNvSpPr/>
            <p:nvPr userDrawn="1"/>
          </p:nvSpPr>
          <p:spPr>
            <a:xfrm rot="5400000" flipH="1" flipV="1">
              <a:off x="11390693" y="1831398"/>
              <a:ext cx="770577" cy="832063"/>
            </a:xfrm>
            <a:custGeom>
              <a:avLst/>
              <a:gdLst>
                <a:gd name="connsiteX0" fmla="*/ 0 w 864878"/>
                <a:gd name="connsiteY0" fmla="*/ 832051 h 832051"/>
                <a:gd name="connsiteX1" fmla="*/ 0 w 864878"/>
                <a:gd name="connsiteY1" fmla="*/ 0 h 832051"/>
                <a:gd name="connsiteX2" fmla="*/ 864878 w 864878"/>
                <a:gd name="connsiteY2" fmla="*/ 832051 h 832051"/>
                <a:gd name="connsiteX3" fmla="*/ 0 w 864878"/>
                <a:gd name="connsiteY3" fmla="*/ 832051 h 832051"/>
                <a:gd name="connsiteX0" fmla="*/ 0 w 781057"/>
                <a:gd name="connsiteY0" fmla="*/ 832051 h 839674"/>
                <a:gd name="connsiteX1" fmla="*/ 0 w 781057"/>
                <a:gd name="connsiteY1" fmla="*/ 0 h 839674"/>
                <a:gd name="connsiteX2" fmla="*/ 781057 w 781057"/>
                <a:gd name="connsiteY2" fmla="*/ 839674 h 839674"/>
                <a:gd name="connsiteX3" fmla="*/ 0 w 781057"/>
                <a:gd name="connsiteY3" fmla="*/ 832051 h 839674"/>
                <a:gd name="connsiteX0" fmla="*/ 0 w 781056"/>
                <a:gd name="connsiteY0" fmla="*/ 832051 h 832051"/>
                <a:gd name="connsiteX1" fmla="*/ 0 w 781056"/>
                <a:gd name="connsiteY1" fmla="*/ 0 h 832051"/>
                <a:gd name="connsiteX2" fmla="*/ 781056 w 781056"/>
                <a:gd name="connsiteY2" fmla="*/ 824437 h 832051"/>
                <a:gd name="connsiteX3" fmla="*/ 0 w 781056"/>
                <a:gd name="connsiteY3" fmla="*/ 832051 h 832051"/>
                <a:gd name="connsiteX0" fmla="*/ 0 w 765815"/>
                <a:gd name="connsiteY0" fmla="*/ 832051 h 832060"/>
                <a:gd name="connsiteX1" fmla="*/ 0 w 765815"/>
                <a:gd name="connsiteY1" fmla="*/ 0 h 832060"/>
                <a:gd name="connsiteX2" fmla="*/ 765815 w 765815"/>
                <a:gd name="connsiteY2" fmla="*/ 832060 h 832060"/>
                <a:gd name="connsiteX3" fmla="*/ 0 w 765815"/>
                <a:gd name="connsiteY3" fmla="*/ 832051 h 832060"/>
                <a:gd name="connsiteX0" fmla="*/ 0 w 770577"/>
                <a:gd name="connsiteY0" fmla="*/ 832051 h 832063"/>
                <a:gd name="connsiteX1" fmla="*/ 0 w 770577"/>
                <a:gd name="connsiteY1" fmla="*/ 0 h 832063"/>
                <a:gd name="connsiteX2" fmla="*/ 770577 w 770577"/>
                <a:gd name="connsiteY2" fmla="*/ 832063 h 832063"/>
                <a:gd name="connsiteX3" fmla="*/ 0 w 770577"/>
                <a:gd name="connsiteY3" fmla="*/ 832051 h 832063"/>
              </a:gdLst>
              <a:ahLst/>
              <a:cxnLst>
                <a:cxn ang="0">
                  <a:pos x="connsiteX0" y="connsiteY0"/>
                </a:cxn>
                <a:cxn ang="0">
                  <a:pos x="connsiteX1" y="connsiteY1"/>
                </a:cxn>
                <a:cxn ang="0">
                  <a:pos x="connsiteX2" y="connsiteY2"/>
                </a:cxn>
                <a:cxn ang="0">
                  <a:pos x="connsiteX3" y="connsiteY3"/>
                </a:cxn>
              </a:cxnLst>
              <a:rect l="l" t="t" r="r" b="b"/>
              <a:pathLst>
                <a:path w="770577" h="832063">
                  <a:moveTo>
                    <a:pt x="0" y="832051"/>
                  </a:moveTo>
                  <a:lnTo>
                    <a:pt x="0" y="0"/>
                  </a:lnTo>
                  <a:lnTo>
                    <a:pt x="770577" y="832063"/>
                  </a:lnTo>
                  <a:lnTo>
                    <a:pt x="0" y="832051"/>
                  </a:lnTo>
                  <a:close/>
                </a:path>
              </a:pathLst>
            </a:custGeom>
            <a:solidFill>
              <a:schemeClr val="accent6">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dirty="0"/>
            </a:p>
          </p:txBody>
        </p:sp>
        <p:sp>
          <p:nvSpPr>
            <p:cNvPr id="40" name="Freeform: Shape 39">
              <a:extLst>
                <a:ext uri="{FF2B5EF4-FFF2-40B4-BE49-F238E27FC236}">
                  <a16:creationId xmlns:a16="http://schemas.microsoft.com/office/drawing/2014/main" id="{D8A8B705-9B22-4F33-B85E-849687C33E32}"/>
                </a:ext>
              </a:extLst>
            </p:cNvPr>
            <p:cNvSpPr/>
            <p:nvPr userDrawn="1"/>
          </p:nvSpPr>
          <p:spPr>
            <a:xfrm rot="2746799" flipH="1">
              <a:off x="9411722" y="428608"/>
              <a:ext cx="234135" cy="7667386"/>
            </a:xfrm>
            <a:custGeom>
              <a:avLst/>
              <a:gdLst>
                <a:gd name="connsiteX0" fmla="*/ 234135 w 234135"/>
                <a:gd name="connsiteY0" fmla="*/ 0 h 7667386"/>
                <a:gd name="connsiteX1" fmla="*/ 0 w 234135"/>
                <a:gd name="connsiteY1" fmla="*/ 227845 h 7667386"/>
                <a:gd name="connsiteX2" fmla="*/ 0 w 234135"/>
                <a:gd name="connsiteY2" fmla="*/ 7426788 h 7667386"/>
                <a:gd name="connsiteX3" fmla="*/ 234135 w 234135"/>
                <a:gd name="connsiteY3" fmla="*/ 7667386 h 7667386"/>
              </a:gdLst>
              <a:ahLst/>
              <a:cxnLst>
                <a:cxn ang="0">
                  <a:pos x="connsiteX0" y="connsiteY0"/>
                </a:cxn>
                <a:cxn ang="0">
                  <a:pos x="connsiteX1" y="connsiteY1"/>
                </a:cxn>
                <a:cxn ang="0">
                  <a:pos x="connsiteX2" y="connsiteY2"/>
                </a:cxn>
                <a:cxn ang="0">
                  <a:pos x="connsiteX3" y="connsiteY3"/>
                </a:cxn>
              </a:cxnLst>
              <a:rect l="l" t="t" r="r" b="b"/>
              <a:pathLst>
                <a:path w="234135" h="7667386">
                  <a:moveTo>
                    <a:pt x="234135" y="0"/>
                  </a:moveTo>
                  <a:lnTo>
                    <a:pt x="0" y="227845"/>
                  </a:lnTo>
                  <a:lnTo>
                    <a:pt x="0" y="7426788"/>
                  </a:lnTo>
                  <a:lnTo>
                    <a:pt x="234135" y="7667386"/>
                  </a:lnTo>
                  <a:close/>
                </a:path>
              </a:pathLst>
            </a:custGeom>
            <a:solidFill>
              <a:schemeClr val="accent2">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endParaRPr lang="en-US" dirty="0"/>
            </a:p>
          </p:txBody>
        </p:sp>
      </p:grpSp>
      <p:pic>
        <p:nvPicPr>
          <p:cNvPr id="55" name="Picture 54" descr="A group of people in a meeting&#10;&#10;Description automatically generated">
            <a:extLst>
              <a:ext uri="{FF2B5EF4-FFF2-40B4-BE49-F238E27FC236}">
                <a16:creationId xmlns:a16="http://schemas.microsoft.com/office/drawing/2014/main" id="{CE88CB35-8AAC-4799-BDCB-15910CE2CD8E}"/>
              </a:ext>
            </a:extLst>
          </p:cNvPr>
          <p:cNvPicPr>
            <a:picLocks noChangeAspect="1"/>
          </p:cNvPicPr>
          <p:nvPr userDrawn="1"/>
        </p:nvPicPr>
        <p:blipFill rotWithShape="1">
          <a:blip r:embed="rId5"/>
          <a:srcRect/>
          <a:stretch/>
        </p:blipFill>
        <p:spPr>
          <a:xfrm>
            <a:off x="6790142" y="8725928"/>
            <a:ext cx="1694639" cy="252362"/>
          </a:xfrm>
          <a:custGeom>
            <a:avLst/>
            <a:gdLst>
              <a:gd name="connsiteX0" fmla="*/ 86900 w 1694639"/>
              <a:gd name="connsiteY0" fmla="*/ 0 h 252362"/>
              <a:gd name="connsiteX1" fmla="*/ 1694639 w 1694639"/>
              <a:gd name="connsiteY1" fmla="*/ 0 h 252362"/>
              <a:gd name="connsiteX2" fmla="*/ 1694639 w 1694639"/>
              <a:gd name="connsiteY2" fmla="*/ 4423 h 252362"/>
              <a:gd name="connsiteX3" fmla="*/ 418073 w 1694639"/>
              <a:gd name="connsiteY3" fmla="*/ 4423 h 252362"/>
              <a:gd name="connsiteX4" fmla="*/ 163290 w 1694639"/>
              <a:gd name="connsiteY4" fmla="*/ 252362 h 252362"/>
              <a:gd name="connsiteX5" fmla="*/ 0 w 1694639"/>
              <a:gd name="connsiteY5" fmla="*/ 84565 h 252362"/>
              <a:gd name="connsiteX6" fmla="*/ 86900 w 1694639"/>
              <a:gd name="connsiteY6" fmla="*/ 0 h 252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94639" h="252362">
                <a:moveTo>
                  <a:pt x="86900" y="0"/>
                </a:moveTo>
                <a:lnTo>
                  <a:pt x="1694639" y="0"/>
                </a:lnTo>
                <a:lnTo>
                  <a:pt x="1694639" y="4423"/>
                </a:lnTo>
                <a:lnTo>
                  <a:pt x="418073" y="4423"/>
                </a:lnTo>
                <a:lnTo>
                  <a:pt x="163290" y="252362"/>
                </a:lnTo>
                <a:lnTo>
                  <a:pt x="0" y="84565"/>
                </a:lnTo>
                <a:lnTo>
                  <a:pt x="86900" y="0"/>
                </a:lnTo>
                <a:close/>
              </a:path>
            </a:pathLst>
          </a:custGeom>
        </p:spPr>
      </p:pic>
      <p:sp>
        <p:nvSpPr>
          <p:cNvPr id="2" name="Title 1">
            <a:extLst>
              <a:ext uri="{FF2B5EF4-FFF2-40B4-BE49-F238E27FC236}">
                <a16:creationId xmlns:a16="http://schemas.microsoft.com/office/drawing/2014/main" id="{26676400-4C3F-4519-93B2-248696080432}"/>
              </a:ext>
            </a:extLst>
          </p:cNvPr>
          <p:cNvSpPr>
            <a:spLocks noGrp="1"/>
          </p:cNvSpPr>
          <p:nvPr userDrawn="1">
            <p:ph type="title" hasCustomPrompt="1"/>
          </p:nvPr>
        </p:nvSpPr>
        <p:spPr>
          <a:xfrm>
            <a:off x="1143000" y="2316163"/>
            <a:ext cx="6877050" cy="1968499"/>
          </a:xfrm>
        </p:spPr>
        <p:txBody>
          <a:bodyPr anchor="b"/>
          <a:lstStyle>
            <a:lvl1pPr>
              <a:defRPr sz="2800" b="0">
                <a:solidFill>
                  <a:schemeClr val="accent1">
                    <a:lumMod val="75000"/>
                  </a:schemeClr>
                </a:solidFill>
              </a:defRPr>
            </a:lvl1pPr>
          </a:lstStyle>
          <a:p>
            <a:r>
              <a:rPr lang="en-US" dirty="0"/>
              <a:t>Firstname Lastname | Title</a:t>
            </a:r>
          </a:p>
        </p:txBody>
      </p:sp>
      <p:sp>
        <p:nvSpPr>
          <p:cNvPr id="3" name="Text Placeholder 2">
            <a:extLst>
              <a:ext uri="{FF2B5EF4-FFF2-40B4-BE49-F238E27FC236}">
                <a16:creationId xmlns:a16="http://schemas.microsoft.com/office/drawing/2014/main" id="{7AADEED6-F330-4FC6-9BEB-B55D1CF23ECB}"/>
              </a:ext>
            </a:extLst>
          </p:cNvPr>
          <p:cNvSpPr>
            <a:spLocks noGrp="1"/>
          </p:cNvSpPr>
          <p:nvPr userDrawn="1">
            <p:ph type="body" idx="1" hasCustomPrompt="1"/>
          </p:nvPr>
        </p:nvSpPr>
        <p:spPr>
          <a:xfrm>
            <a:off x="1143000" y="4403726"/>
            <a:ext cx="6877050" cy="1408112"/>
          </a:xfrm>
        </p:spPr>
        <p:txBody>
          <a:bodyPr/>
          <a:lstStyle>
            <a:lvl1pPr marL="0" indent="0">
              <a:buNone/>
              <a:defRPr sz="20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 name@company.com | t. 123.456.7890</a:t>
            </a:r>
          </a:p>
        </p:txBody>
      </p:sp>
      <p:sp>
        <p:nvSpPr>
          <p:cNvPr id="4" name="Date Placeholder 3">
            <a:extLst>
              <a:ext uri="{FF2B5EF4-FFF2-40B4-BE49-F238E27FC236}">
                <a16:creationId xmlns:a16="http://schemas.microsoft.com/office/drawing/2014/main" id="{DFD0AE13-A7A6-4B9C-BE92-65AD1D5DE59E}"/>
              </a:ext>
            </a:extLst>
          </p:cNvPr>
          <p:cNvSpPr>
            <a:spLocks noGrp="1"/>
          </p:cNvSpPr>
          <p:nvPr userDrawn="1">
            <p:ph type="dt" sz="half" idx="10"/>
          </p:nvPr>
        </p:nvSpPr>
        <p:spPr/>
        <p:txBody>
          <a:bodyPr/>
          <a:lstStyle/>
          <a:p>
            <a:fld id="{A361B4B5-103A-45AF-ADAD-F8D66381BDB0}" type="datetime1">
              <a:rPr lang="en-US" smtClean="0"/>
              <a:t>7/14/2023</a:t>
            </a:fld>
            <a:endParaRPr lang="en-US" dirty="0"/>
          </a:p>
        </p:txBody>
      </p:sp>
      <p:sp>
        <p:nvSpPr>
          <p:cNvPr id="6" name="Slide Number Placeholder 5">
            <a:extLst>
              <a:ext uri="{FF2B5EF4-FFF2-40B4-BE49-F238E27FC236}">
                <a16:creationId xmlns:a16="http://schemas.microsoft.com/office/drawing/2014/main" id="{2667462C-5556-4BC4-8AE4-328551B55300}"/>
              </a:ext>
            </a:extLst>
          </p:cNvPr>
          <p:cNvSpPr>
            <a:spLocks noGrp="1"/>
          </p:cNvSpPr>
          <p:nvPr userDrawn="1">
            <p:ph type="sldNum" sz="quarter" idx="12"/>
          </p:nvPr>
        </p:nvSpPr>
        <p:spPr>
          <a:xfrm>
            <a:off x="9220200" y="7002414"/>
            <a:ext cx="2743200" cy="282575"/>
          </a:xfrm>
        </p:spPr>
        <p:txBody>
          <a:bodyPr/>
          <a:lstStyle/>
          <a:p>
            <a:r>
              <a:rPr lang="en-US" dirty="0"/>
              <a:t>‹#›</a:t>
            </a:r>
          </a:p>
        </p:txBody>
      </p:sp>
      <p:sp>
        <p:nvSpPr>
          <p:cNvPr id="7" name="Footer Placeholder 6">
            <a:extLst>
              <a:ext uri="{FF2B5EF4-FFF2-40B4-BE49-F238E27FC236}">
                <a16:creationId xmlns:a16="http://schemas.microsoft.com/office/drawing/2014/main" id="{27CDB6AB-C008-4052-8EF8-17721D1FEDFE}"/>
              </a:ext>
            </a:extLst>
          </p:cNvPr>
          <p:cNvSpPr>
            <a:spLocks noGrp="1"/>
          </p:cNvSpPr>
          <p:nvPr userDrawn="1">
            <p:ph type="ftr" sz="quarter" idx="13"/>
          </p:nvPr>
        </p:nvSpPr>
        <p:spPr/>
        <p:txBody>
          <a:bodyPr/>
          <a:lstStyle/>
          <a:p>
            <a:pPr algn="l"/>
            <a:r>
              <a:rPr lang="en-US" dirty="0"/>
              <a:t>© The TRACOM Corporation. All Rights Reserved.</a:t>
            </a:r>
          </a:p>
        </p:txBody>
      </p:sp>
      <p:pic>
        <p:nvPicPr>
          <p:cNvPr id="42" name="Graphic 41">
            <a:extLst>
              <a:ext uri="{FF2B5EF4-FFF2-40B4-BE49-F238E27FC236}">
                <a16:creationId xmlns:a16="http://schemas.microsoft.com/office/drawing/2014/main" id="{14294BB2-DC4D-8A4E-B1E2-D9D1C2092C06}"/>
              </a:ext>
            </a:extLst>
          </p:cNvPr>
          <p:cNvPicPr>
            <a:picLocks noChangeAspect="1"/>
          </p:cNvPicPr>
          <p:nvPr userDrawn="1"/>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1143000" y="953900"/>
            <a:ext cx="2286000" cy="570116"/>
          </a:xfrm>
          <a:prstGeom prst="rect">
            <a:avLst/>
          </a:prstGeom>
        </p:spPr>
      </p:pic>
    </p:spTree>
    <p:extLst>
      <p:ext uri="{BB962C8B-B14F-4D97-AF65-F5344CB8AC3E}">
        <p14:creationId xmlns:p14="http://schemas.microsoft.com/office/powerpoint/2010/main" val="422821624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p15="http://schemas.microsoft.com/office/powerpoint/2012/main" xmlns:asvg="http://schemas.microsoft.com/office/drawing/2016/SVG/main" xmlns:a14="http://schemas.microsoft.com/office/drawing/2010/main" xmlns:a16="http://schemas.microsoft.com/office/drawing/2014/main" xmlns="">
      <p:transition>
        <p:fade/>
      </p:transition>
    </mc:Fallback>
  </mc:AlternateContent>
  <p:extLst>
    <p:ext uri="{DCECCB84-F9BA-43D5-87BE-67443E8EF086}">
      <p15:sldGuideLst xmlns:p15="http://schemas.microsoft.com/office/powerpoint/2012/main">
        <p15:guide id="1" pos="72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Signature Slide">
    <p:spTree>
      <p:nvGrpSpPr>
        <p:cNvPr id="1" name=""/>
        <p:cNvGrpSpPr/>
        <p:nvPr/>
      </p:nvGrpSpPr>
      <p:grpSpPr>
        <a:xfrm>
          <a:off x="0" y="0"/>
          <a:ext cx="0" cy="0"/>
          <a:chOff x="0" y="0"/>
          <a:chExt cx="0" cy="0"/>
        </a:xfrm>
      </p:grpSpPr>
      <p:pic>
        <p:nvPicPr>
          <p:cNvPr id="55" name="Picture 54" descr="A group of people in a meeting&#10;&#10;Description automatically generated">
            <a:extLst>
              <a:ext uri="{FF2B5EF4-FFF2-40B4-BE49-F238E27FC236}">
                <a16:creationId xmlns:a16="http://schemas.microsoft.com/office/drawing/2014/main" id="{CE88CB35-8AAC-4799-BDCB-15910CE2CD8E}"/>
              </a:ext>
            </a:extLst>
          </p:cNvPr>
          <p:cNvPicPr>
            <a:picLocks noChangeAspect="1"/>
          </p:cNvPicPr>
          <p:nvPr userDrawn="1"/>
        </p:nvPicPr>
        <p:blipFill rotWithShape="1">
          <a:blip r:embed="rId2"/>
          <a:srcRect/>
          <a:stretch/>
        </p:blipFill>
        <p:spPr>
          <a:xfrm>
            <a:off x="6790142" y="8725928"/>
            <a:ext cx="1694639" cy="252362"/>
          </a:xfrm>
          <a:custGeom>
            <a:avLst/>
            <a:gdLst>
              <a:gd name="connsiteX0" fmla="*/ 86900 w 1694639"/>
              <a:gd name="connsiteY0" fmla="*/ 0 h 252362"/>
              <a:gd name="connsiteX1" fmla="*/ 1694639 w 1694639"/>
              <a:gd name="connsiteY1" fmla="*/ 0 h 252362"/>
              <a:gd name="connsiteX2" fmla="*/ 1694639 w 1694639"/>
              <a:gd name="connsiteY2" fmla="*/ 4423 h 252362"/>
              <a:gd name="connsiteX3" fmla="*/ 418073 w 1694639"/>
              <a:gd name="connsiteY3" fmla="*/ 4423 h 252362"/>
              <a:gd name="connsiteX4" fmla="*/ 163290 w 1694639"/>
              <a:gd name="connsiteY4" fmla="*/ 252362 h 252362"/>
              <a:gd name="connsiteX5" fmla="*/ 0 w 1694639"/>
              <a:gd name="connsiteY5" fmla="*/ 84565 h 252362"/>
              <a:gd name="connsiteX6" fmla="*/ 86900 w 1694639"/>
              <a:gd name="connsiteY6" fmla="*/ 0 h 252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94639" h="252362">
                <a:moveTo>
                  <a:pt x="86900" y="0"/>
                </a:moveTo>
                <a:lnTo>
                  <a:pt x="1694639" y="0"/>
                </a:lnTo>
                <a:lnTo>
                  <a:pt x="1694639" y="4423"/>
                </a:lnTo>
                <a:lnTo>
                  <a:pt x="418073" y="4423"/>
                </a:lnTo>
                <a:lnTo>
                  <a:pt x="163290" y="252362"/>
                </a:lnTo>
                <a:lnTo>
                  <a:pt x="0" y="84565"/>
                </a:lnTo>
                <a:lnTo>
                  <a:pt x="86900" y="0"/>
                </a:lnTo>
                <a:close/>
              </a:path>
            </a:pathLst>
          </a:custGeom>
        </p:spPr>
      </p:pic>
      <p:sp>
        <p:nvSpPr>
          <p:cNvPr id="4" name="Date Placeholder 3">
            <a:extLst>
              <a:ext uri="{FF2B5EF4-FFF2-40B4-BE49-F238E27FC236}">
                <a16:creationId xmlns:a16="http://schemas.microsoft.com/office/drawing/2014/main" id="{DFD0AE13-A7A6-4B9C-BE92-65AD1D5DE59E}"/>
              </a:ext>
            </a:extLst>
          </p:cNvPr>
          <p:cNvSpPr>
            <a:spLocks noGrp="1"/>
          </p:cNvSpPr>
          <p:nvPr userDrawn="1">
            <p:ph type="dt" sz="half" idx="10"/>
          </p:nvPr>
        </p:nvSpPr>
        <p:spPr/>
        <p:txBody>
          <a:bodyPr/>
          <a:lstStyle/>
          <a:p>
            <a:fld id="{125464AF-9969-4375-B4CB-2960B4041061}" type="datetime1">
              <a:rPr lang="en-US" smtClean="0"/>
              <a:t>7/14/2023</a:t>
            </a:fld>
            <a:endParaRPr lang="en-US" dirty="0"/>
          </a:p>
        </p:txBody>
      </p:sp>
      <p:sp>
        <p:nvSpPr>
          <p:cNvPr id="7" name="Footer Placeholder 6">
            <a:extLst>
              <a:ext uri="{FF2B5EF4-FFF2-40B4-BE49-F238E27FC236}">
                <a16:creationId xmlns:a16="http://schemas.microsoft.com/office/drawing/2014/main" id="{27CDB6AB-C008-4052-8EF8-17721D1FEDFE}"/>
              </a:ext>
            </a:extLst>
          </p:cNvPr>
          <p:cNvSpPr>
            <a:spLocks noGrp="1"/>
          </p:cNvSpPr>
          <p:nvPr userDrawn="1">
            <p:ph type="ftr" sz="quarter" idx="13"/>
          </p:nvPr>
        </p:nvSpPr>
        <p:spPr/>
        <p:txBody>
          <a:bodyPr/>
          <a:lstStyle/>
          <a:p>
            <a:pPr algn="l"/>
            <a:r>
              <a:rPr lang="en-US" dirty="0"/>
              <a:t>© The TRACOM Corporation. All Rights Reserved.</a:t>
            </a:r>
          </a:p>
        </p:txBody>
      </p:sp>
      <p:pic>
        <p:nvPicPr>
          <p:cNvPr id="26" name="Graphic 25">
            <a:extLst>
              <a:ext uri="{FF2B5EF4-FFF2-40B4-BE49-F238E27FC236}">
                <a16:creationId xmlns:a16="http://schemas.microsoft.com/office/drawing/2014/main" id="{9885B83B-869D-4EA9-A147-5D5EE91C5956}"/>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343910" y="3107711"/>
            <a:ext cx="2660796" cy="663588"/>
          </a:xfrm>
          <a:prstGeom prst="rect">
            <a:avLst/>
          </a:prstGeom>
        </p:spPr>
      </p:pic>
      <p:pic>
        <p:nvPicPr>
          <p:cNvPr id="27" name="Graphic 26">
            <a:extLst>
              <a:ext uri="{FF2B5EF4-FFF2-40B4-BE49-F238E27FC236}">
                <a16:creationId xmlns:a16="http://schemas.microsoft.com/office/drawing/2014/main" id="{68068862-A429-42B3-B41D-04DB17E4536C}"/>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406872" y="3193889"/>
            <a:ext cx="2501458" cy="508265"/>
          </a:xfrm>
          <a:prstGeom prst="rect">
            <a:avLst/>
          </a:prstGeom>
        </p:spPr>
      </p:pic>
      <p:cxnSp>
        <p:nvCxnSpPr>
          <p:cNvPr id="8" name="Straight Connector 7">
            <a:extLst>
              <a:ext uri="{FF2B5EF4-FFF2-40B4-BE49-F238E27FC236}">
                <a16:creationId xmlns:a16="http://schemas.microsoft.com/office/drawing/2014/main" id="{D0CD8FAE-6130-4AAB-A30F-E02ED2EDDEBA}"/>
              </a:ext>
            </a:extLst>
          </p:cNvPr>
          <p:cNvCxnSpPr/>
          <p:nvPr userDrawn="1"/>
        </p:nvCxnSpPr>
        <p:spPr>
          <a:xfrm>
            <a:off x="4170363" y="3102788"/>
            <a:ext cx="0" cy="668511"/>
          </a:xfrm>
          <a:prstGeom prst="line">
            <a:avLst/>
          </a:prstGeom>
          <a:ln w="15875" cap="rnd">
            <a:round/>
          </a:ln>
        </p:spPr>
        <p:style>
          <a:lnRef idx="1">
            <a:schemeClr val="accent1"/>
          </a:lnRef>
          <a:fillRef idx="0">
            <a:schemeClr val="accent1"/>
          </a:fillRef>
          <a:effectRef idx="0">
            <a:schemeClr val="accent1"/>
          </a:effectRef>
          <a:fontRef idx="minor">
            <a:schemeClr val="tx1"/>
          </a:fontRef>
        </p:style>
      </p:cxnSp>
      <p:grpSp>
        <p:nvGrpSpPr>
          <p:cNvPr id="43" name="Group 42">
            <a:extLst>
              <a:ext uri="{FF2B5EF4-FFF2-40B4-BE49-F238E27FC236}">
                <a16:creationId xmlns:a16="http://schemas.microsoft.com/office/drawing/2014/main" id="{63F16326-7F7D-409C-AC6F-37EC2FBA0C3E}"/>
              </a:ext>
            </a:extLst>
          </p:cNvPr>
          <p:cNvGrpSpPr/>
          <p:nvPr userDrawn="1"/>
        </p:nvGrpSpPr>
        <p:grpSpPr>
          <a:xfrm>
            <a:off x="6426210" y="0"/>
            <a:ext cx="5765790" cy="6859964"/>
            <a:chOff x="6426210" y="0"/>
            <a:chExt cx="5765790" cy="6859964"/>
          </a:xfrm>
        </p:grpSpPr>
        <p:pic>
          <p:nvPicPr>
            <p:cNvPr id="44" name="Picture 43" descr="Two people looking at a computer&#10;&#10;Description automatically generated with medium confidence">
              <a:extLst>
                <a:ext uri="{FF2B5EF4-FFF2-40B4-BE49-F238E27FC236}">
                  <a16:creationId xmlns:a16="http://schemas.microsoft.com/office/drawing/2014/main" id="{32903F71-96CF-49D2-B1B4-6CA690487198}"/>
                </a:ext>
              </a:extLst>
            </p:cNvPr>
            <p:cNvPicPr>
              <a:picLocks noChangeAspect="1"/>
            </p:cNvPicPr>
            <p:nvPr userDrawn="1"/>
          </p:nvPicPr>
          <p:blipFill>
            <a:blip r:embed="rId7" cstate="email">
              <a:alphaModFix amt="74000"/>
              <a:extLst>
                <a:ext uri="{28A0092B-C50C-407E-A947-70E740481C1C}">
                  <a14:useLocalDpi xmlns:a14="http://schemas.microsoft.com/office/drawing/2010/main"/>
                </a:ext>
              </a:extLst>
            </a:blip>
            <a:srcRect/>
            <a:stretch>
              <a:fillRect/>
            </a:stretch>
          </p:blipFill>
          <p:spPr>
            <a:xfrm flipH="1">
              <a:off x="6426210" y="0"/>
              <a:ext cx="5765790" cy="4011418"/>
            </a:xfrm>
            <a:custGeom>
              <a:avLst/>
              <a:gdLst>
                <a:gd name="connsiteX0" fmla="*/ 5765790 w 5765790"/>
                <a:gd name="connsiteY0" fmla="*/ 0 h 4011418"/>
                <a:gd name="connsiteX1" fmla="*/ 2728808 w 5765790"/>
                <a:gd name="connsiteY1" fmla="*/ 0 h 4011418"/>
                <a:gd name="connsiteX2" fmla="*/ 2728809 w 5765790"/>
                <a:gd name="connsiteY2" fmla="*/ 1 h 4011418"/>
                <a:gd name="connsiteX3" fmla="*/ 2200275 w 5765790"/>
                <a:gd name="connsiteY3" fmla="*/ 1 h 4011418"/>
                <a:gd name="connsiteX4" fmla="*/ 2200275 w 5765790"/>
                <a:gd name="connsiteY4" fmla="*/ 0 h 4011418"/>
                <a:gd name="connsiteX5" fmla="*/ 0 w 5765790"/>
                <a:gd name="connsiteY5" fmla="*/ 0 h 4011418"/>
                <a:gd name="connsiteX6" fmla="*/ 0 w 5765790"/>
                <a:gd name="connsiteY6" fmla="*/ 4011418 h 4011418"/>
                <a:gd name="connsiteX7" fmla="*/ 2573261 w 5765790"/>
                <a:gd name="connsiteY7" fmla="*/ 4011418 h 4011418"/>
                <a:gd name="connsiteX8" fmla="*/ 2220565 w 5765790"/>
                <a:gd name="connsiteY8" fmla="*/ 3668196 h 4011418"/>
                <a:gd name="connsiteX9" fmla="*/ 4029429 w 5765790"/>
                <a:gd name="connsiteY9" fmla="*/ 1801484 h 4011418"/>
                <a:gd name="connsiteX10" fmla="*/ 5310210 w 5765790"/>
                <a:gd name="connsiteY10" fmla="*/ 479743 h 4011418"/>
                <a:gd name="connsiteX11" fmla="*/ 5310209 w 5765790"/>
                <a:gd name="connsiteY11" fmla="*/ 479743 h 4011418"/>
                <a:gd name="connsiteX12" fmla="*/ 5765790 w 5765790"/>
                <a:gd name="connsiteY12" fmla="*/ 9592 h 401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765790" h="4011418">
                  <a:moveTo>
                    <a:pt x="5765790" y="0"/>
                  </a:moveTo>
                  <a:lnTo>
                    <a:pt x="2728808" y="0"/>
                  </a:lnTo>
                  <a:lnTo>
                    <a:pt x="2728809" y="1"/>
                  </a:lnTo>
                  <a:lnTo>
                    <a:pt x="2200275" y="1"/>
                  </a:lnTo>
                  <a:lnTo>
                    <a:pt x="2200275" y="0"/>
                  </a:lnTo>
                  <a:lnTo>
                    <a:pt x="0" y="0"/>
                  </a:lnTo>
                  <a:lnTo>
                    <a:pt x="0" y="4011418"/>
                  </a:lnTo>
                  <a:lnTo>
                    <a:pt x="2573261" y="4011418"/>
                  </a:lnTo>
                  <a:lnTo>
                    <a:pt x="2220565" y="3668196"/>
                  </a:lnTo>
                  <a:lnTo>
                    <a:pt x="4029429" y="1801484"/>
                  </a:lnTo>
                  <a:lnTo>
                    <a:pt x="5310210" y="479743"/>
                  </a:lnTo>
                  <a:lnTo>
                    <a:pt x="5310209" y="479743"/>
                  </a:lnTo>
                  <a:lnTo>
                    <a:pt x="5765790" y="9592"/>
                  </a:lnTo>
                  <a:close/>
                </a:path>
              </a:pathLst>
            </a:custGeom>
          </p:spPr>
        </p:pic>
        <p:pic>
          <p:nvPicPr>
            <p:cNvPr id="45" name="Picture 44" descr="A person working on a computer&#10;&#10;Description automatically generated with low confidence">
              <a:extLst>
                <a:ext uri="{FF2B5EF4-FFF2-40B4-BE49-F238E27FC236}">
                  <a16:creationId xmlns:a16="http://schemas.microsoft.com/office/drawing/2014/main" id="{EF8D58C6-4016-4D91-B4A4-E0179A5C2CF9}"/>
                </a:ext>
              </a:extLst>
            </p:cNvPr>
            <p:cNvPicPr>
              <a:picLocks noChangeAspect="1"/>
            </p:cNvPicPr>
            <p:nvPr userDrawn="1"/>
          </p:nvPicPr>
          <p:blipFill rotWithShape="1">
            <a:blip r:embed="rId8" cstate="email">
              <a:alphaModFix amt="66000"/>
              <a:extLst>
                <a:ext uri="{28A0092B-C50C-407E-A947-70E740481C1C}">
                  <a14:useLocalDpi xmlns:a14="http://schemas.microsoft.com/office/drawing/2010/main"/>
                </a:ext>
              </a:extLst>
            </a:blip>
            <a:srcRect/>
            <a:stretch/>
          </p:blipFill>
          <p:spPr>
            <a:xfrm>
              <a:off x="6674948" y="4782859"/>
              <a:ext cx="5517052" cy="2077105"/>
            </a:xfrm>
            <a:custGeom>
              <a:avLst/>
              <a:gdLst>
                <a:gd name="connsiteX0" fmla="*/ 2151055 w 5517052"/>
                <a:gd name="connsiteY0" fmla="*/ 0 h 2077105"/>
                <a:gd name="connsiteX1" fmla="*/ 5517052 w 5517052"/>
                <a:gd name="connsiteY1" fmla="*/ 0 h 2077105"/>
                <a:gd name="connsiteX2" fmla="*/ 5517052 w 5517052"/>
                <a:gd name="connsiteY2" fmla="*/ 2077105 h 2077105"/>
                <a:gd name="connsiteX3" fmla="*/ 0 w 5517052"/>
                <a:gd name="connsiteY3" fmla="*/ 2077105 h 2077105"/>
                <a:gd name="connsiteX4" fmla="*/ 0 w 5517052"/>
                <a:gd name="connsiteY4" fmla="*/ 2070750 h 2077105"/>
                <a:gd name="connsiteX5" fmla="*/ 937092 w 5517052"/>
                <a:gd name="connsiteY5" fmla="*/ 2070750 h 2077105"/>
                <a:gd name="connsiteX6" fmla="*/ 937092 w 5517052"/>
                <a:gd name="connsiteY6" fmla="*/ 2069221 h 2077105"/>
                <a:gd name="connsiteX7" fmla="*/ 24715 w 5517052"/>
                <a:gd name="connsiteY7" fmla="*/ 2069221 h 2077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17052" h="2077105">
                  <a:moveTo>
                    <a:pt x="2151055" y="0"/>
                  </a:moveTo>
                  <a:lnTo>
                    <a:pt x="5517052" y="0"/>
                  </a:lnTo>
                  <a:lnTo>
                    <a:pt x="5517052" y="2077105"/>
                  </a:lnTo>
                  <a:lnTo>
                    <a:pt x="0" y="2077105"/>
                  </a:lnTo>
                  <a:lnTo>
                    <a:pt x="0" y="2070750"/>
                  </a:lnTo>
                  <a:lnTo>
                    <a:pt x="937092" y="2070750"/>
                  </a:lnTo>
                  <a:lnTo>
                    <a:pt x="937092" y="2069221"/>
                  </a:lnTo>
                  <a:lnTo>
                    <a:pt x="24715" y="2069221"/>
                  </a:lnTo>
                  <a:close/>
                </a:path>
              </a:pathLst>
            </a:custGeom>
          </p:spPr>
        </p:pic>
        <p:pic>
          <p:nvPicPr>
            <p:cNvPr id="46" name="Picture 45" descr="A group of people in a meeting&#10;&#10;Description automatically generated">
              <a:extLst>
                <a:ext uri="{FF2B5EF4-FFF2-40B4-BE49-F238E27FC236}">
                  <a16:creationId xmlns:a16="http://schemas.microsoft.com/office/drawing/2014/main" id="{7033D526-68FE-4626-AC01-5FCEF4CC4CC9}"/>
                </a:ext>
              </a:extLst>
            </p:cNvPr>
            <p:cNvPicPr>
              <a:picLocks noChangeAspect="1"/>
            </p:cNvPicPr>
            <p:nvPr userDrawn="1"/>
          </p:nvPicPr>
          <p:blipFill>
            <a:blip r:embed="rId9" cstate="email">
              <a:alphaModFix amt="59000"/>
              <a:extLst>
                <a:ext uri="{28A0092B-C50C-407E-A947-70E740481C1C}">
                  <a14:useLocalDpi xmlns:a14="http://schemas.microsoft.com/office/drawing/2010/main"/>
                </a:ext>
              </a:extLst>
            </a:blip>
            <a:srcRect/>
            <a:stretch>
              <a:fillRect/>
            </a:stretch>
          </p:blipFill>
          <p:spPr>
            <a:xfrm>
              <a:off x="8522654" y="2034525"/>
              <a:ext cx="3669346" cy="2737870"/>
            </a:xfrm>
            <a:custGeom>
              <a:avLst/>
              <a:gdLst>
                <a:gd name="connsiteX0" fmla="*/ 0 w 3669346"/>
                <a:gd name="connsiteY0" fmla="*/ 133395 h 2737870"/>
                <a:gd name="connsiteX1" fmla="*/ 1449952 w 3669346"/>
                <a:gd name="connsiteY1" fmla="*/ 1629716 h 2737870"/>
                <a:gd name="connsiteX2" fmla="*/ 1447372 w 3669346"/>
                <a:gd name="connsiteY2" fmla="*/ 1632217 h 2737870"/>
                <a:gd name="connsiteX3" fmla="*/ 0 w 3669346"/>
                <a:gd name="connsiteY3" fmla="*/ 138558 h 2737870"/>
                <a:gd name="connsiteX4" fmla="*/ 3478248 w 3669346"/>
                <a:gd name="connsiteY4" fmla="*/ 0 h 2737870"/>
                <a:gd name="connsiteX5" fmla="*/ 3669346 w 3669346"/>
                <a:gd name="connsiteY5" fmla="*/ 0 h 2737870"/>
                <a:gd name="connsiteX6" fmla="*/ 3669346 w 3669346"/>
                <a:gd name="connsiteY6" fmla="*/ 2737870 h 2737870"/>
                <a:gd name="connsiteX7" fmla="*/ 314102 w 3669346"/>
                <a:gd name="connsiteY7" fmla="*/ 2737870 h 2737870"/>
                <a:gd name="connsiteX8" fmla="*/ 1314826 w 3669346"/>
                <a:gd name="connsiteY8" fmla="*/ 1764027 h 2737870"/>
                <a:gd name="connsiteX9" fmla="*/ 1467355 w 3669346"/>
                <a:gd name="connsiteY9" fmla="*/ 1927596 h 2737870"/>
                <a:gd name="connsiteX10" fmla="*/ 2694213 w 3669346"/>
                <a:gd name="connsiteY10" fmla="*/ 751598 h 2737870"/>
                <a:gd name="connsiteX11" fmla="*/ 2695529 w 3669346"/>
                <a:gd name="connsiteY11" fmla="*/ 753009 h 2737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669346" h="2737870">
                  <a:moveTo>
                    <a:pt x="0" y="133395"/>
                  </a:moveTo>
                  <a:lnTo>
                    <a:pt x="1449952" y="1629716"/>
                  </a:lnTo>
                  <a:lnTo>
                    <a:pt x="1447372" y="1632217"/>
                  </a:lnTo>
                  <a:lnTo>
                    <a:pt x="0" y="138558"/>
                  </a:lnTo>
                  <a:close/>
                  <a:moveTo>
                    <a:pt x="3478248" y="0"/>
                  </a:moveTo>
                  <a:lnTo>
                    <a:pt x="3669346" y="0"/>
                  </a:lnTo>
                  <a:lnTo>
                    <a:pt x="3669346" y="2737870"/>
                  </a:lnTo>
                  <a:lnTo>
                    <a:pt x="314102" y="2737870"/>
                  </a:lnTo>
                  <a:lnTo>
                    <a:pt x="1314826" y="1764027"/>
                  </a:lnTo>
                  <a:lnTo>
                    <a:pt x="1467355" y="1927596"/>
                  </a:lnTo>
                  <a:lnTo>
                    <a:pt x="2694213" y="751598"/>
                  </a:lnTo>
                  <a:lnTo>
                    <a:pt x="2695529" y="753009"/>
                  </a:lnTo>
                  <a:close/>
                </a:path>
              </a:pathLst>
            </a:custGeom>
          </p:spPr>
        </p:pic>
      </p:grpSp>
      <p:grpSp>
        <p:nvGrpSpPr>
          <p:cNvPr id="47" name="Group 46">
            <a:extLst>
              <a:ext uri="{FF2B5EF4-FFF2-40B4-BE49-F238E27FC236}">
                <a16:creationId xmlns:a16="http://schemas.microsoft.com/office/drawing/2014/main" id="{CEFE37EA-8206-44AE-9921-4291904C7EB4}"/>
              </a:ext>
            </a:extLst>
          </p:cNvPr>
          <p:cNvGrpSpPr/>
          <p:nvPr userDrawn="1"/>
        </p:nvGrpSpPr>
        <p:grpSpPr>
          <a:xfrm>
            <a:off x="5695097" y="-855610"/>
            <a:ext cx="7667386" cy="7729121"/>
            <a:chOff x="5695097" y="-855610"/>
            <a:chExt cx="7667386" cy="7729121"/>
          </a:xfrm>
        </p:grpSpPr>
        <p:sp>
          <p:nvSpPr>
            <p:cNvPr id="48" name="Right Triangle 47">
              <a:extLst>
                <a:ext uri="{FF2B5EF4-FFF2-40B4-BE49-F238E27FC236}">
                  <a16:creationId xmlns:a16="http://schemas.microsoft.com/office/drawing/2014/main" id="{852F8D78-2048-4EF5-83E8-835A64D79557}"/>
                </a:ext>
              </a:extLst>
            </p:cNvPr>
            <p:cNvSpPr/>
            <p:nvPr userDrawn="1"/>
          </p:nvSpPr>
          <p:spPr>
            <a:xfrm flipH="1">
              <a:off x="6985000" y="1848640"/>
              <a:ext cx="5207000" cy="5009360"/>
            </a:xfrm>
            <a:prstGeom prst="rtTriangle">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dirty="0"/>
            </a:p>
          </p:txBody>
        </p:sp>
        <p:sp>
          <p:nvSpPr>
            <p:cNvPr id="49" name="Freeform: Shape 48">
              <a:extLst>
                <a:ext uri="{FF2B5EF4-FFF2-40B4-BE49-F238E27FC236}">
                  <a16:creationId xmlns:a16="http://schemas.microsoft.com/office/drawing/2014/main" id="{A9B3D0E2-8C81-4DF0-BFB3-65CF23A36B28}"/>
                </a:ext>
              </a:extLst>
            </p:cNvPr>
            <p:cNvSpPr/>
            <p:nvPr userDrawn="1"/>
          </p:nvSpPr>
          <p:spPr>
            <a:xfrm rot="19020000">
              <a:off x="10951724" y="-855610"/>
              <a:ext cx="1442553" cy="2707658"/>
            </a:xfrm>
            <a:custGeom>
              <a:avLst/>
              <a:gdLst>
                <a:gd name="connsiteX0" fmla="*/ 0 w 1442553"/>
                <a:gd name="connsiteY0" fmla="*/ 0 h 2707658"/>
                <a:gd name="connsiteX1" fmla="*/ 1442553 w 1442553"/>
                <a:gd name="connsiteY1" fmla="*/ 1345203 h 2707658"/>
                <a:gd name="connsiteX2" fmla="*/ 174577 w 1442553"/>
                <a:gd name="connsiteY2" fmla="*/ 2704941 h 2707658"/>
                <a:gd name="connsiteX3" fmla="*/ 0 w 1442553"/>
                <a:gd name="connsiteY3" fmla="*/ 2707658 h 2707658"/>
              </a:gdLst>
              <a:ahLst/>
              <a:cxnLst>
                <a:cxn ang="0">
                  <a:pos x="connsiteX0" y="connsiteY0"/>
                </a:cxn>
                <a:cxn ang="0">
                  <a:pos x="connsiteX1" y="connsiteY1"/>
                </a:cxn>
                <a:cxn ang="0">
                  <a:pos x="connsiteX2" y="connsiteY2"/>
                </a:cxn>
                <a:cxn ang="0">
                  <a:pos x="connsiteX3" y="connsiteY3"/>
                </a:cxn>
              </a:cxnLst>
              <a:rect l="l" t="t" r="r" b="b"/>
              <a:pathLst>
                <a:path w="1442553" h="2707658">
                  <a:moveTo>
                    <a:pt x="0" y="0"/>
                  </a:moveTo>
                  <a:lnTo>
                    <a:pt x="1442553" y="1345203"/>
                  </a:lnTo>
                  <a:lnTo>
                    <a:pt x="174577" y="2704941"/>
                  </a:lnTo>
                  <a:lnTo>
                    <a:pt x="0" y="2707658"/>
                  </a:lnTo>
                  <a:close/>
                </a:path>
              </a:pathLst>
            </a:custGeom>
            <a:solidFill>
              <a:schemeClr val="accent4">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endParaRPr lang="en-US" dirty="0"/>
            </a:p>
          </p:txBody>
        </p:sp>
        <p:sp>
          <p:nvSpPr>
            <p:cNvPr id="50" name="Freeform: Shape 49">
              <a:extLst>
                <a:ext uri="{FF2B5EF4-FFF2-40B4-BE49-F238E27FC236}">
                  <a16:creationId xmlns:a16="http://schemas.microsoft.com/office/drawing/2014/main" id="{FEC7BF9C-66AF-4A3B-BE21-09F358FF9F45}"/>
                </a:ext>
              </a:extLst>
            </p:cNvPr>
            <p:cNvSpPr/>
            <p:nvPr userDrawn="1"/>
          </p:nvSpPr>
          <p:spPr>
            <a:xfrm rot="19020000">
              <a:off x="8651429" y="569606"/>
              <a:ext cx="1702700" cy="3253769"/>
            </a:xfrm>
            <a:custGeom>
              <a:avLst/>
              <a:gdLst>
                <a:gd name="connsiteX0" fmla="*/ 1702700 w 1702700"/>
                <a:gd name="connsiteY0" fmla="*/ 0 h 3253769"/>
                <a:gd name="connsiteX1" fmla="*/ 1702700 w 1702700"/>
                <a:gd name="connsiteY1" fmla="*/ 3230366 h 3253769"/>
                <a:gd name="connsiteX2" fmla="*/ 0 w 1702700"/>
                <a:gd name="connsiteY2" fmla="*/ 3253769 h 3253769"/>
                <a:gd name="connsiteX3" fmla="*/ 1 w 1702700"/>
                <a:gd name="connsiteY3" fmla="*/ 3027695 h 3253769"/>
                <a:gd name="connsiteX4" fmla="*/ 190426 w 1702700"/>
                <a:gd name="connsiteY4" fmla="*/ 3024044 h 3253769"/>
                <a:gd name="connsiteX5" fmla="*/ 140578 w 1702700"/>
                <a:gd name="connsiteY5" fmla="*/ 423975 h 3253769"/>
                <a:gd name="connsiteX6" fmla="*/ 520793 w 1702700"/>
                <a:gd name="connsiteY6" fmla="*/ 16244 h 3253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02700" h="3253769">
                  <a:moveTo>
                    <a:pt x="1702700" y="0"/>
                  </a:moveTo>
                  <a:lnTo>
                    <a:pt x="1702700" y="3230366"/>
                  </a:lnTo>
                  <a:lnTo>
                    <a:pt x="0" y="3253769"/>
                  </a:lnTo>
                  <a:lnTo>
                    <a:pt x="1" y="3027695"/>
                  </a:lnTo>
                  <a:lnTo>
                    <a:pt x="190426" y="3024044"/>
                  </a:lnTo>
                  <a:lnTo>
                    <a:pt x="140578" y="423975"/>
                  </a:lnTo>
                  <a:lnTo>
                    <a:pt x="520793" y="16244"/>
                  </a:lnTo>
                  <a:close/>
                </a:path>
              </a:pathLst>
            </a:custGeom>
            <a:solidFill>
              <a:schemeClr val="accent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endParaRPr lang="en-US" dirty="0"/>
            </a:p>
          </p:txBody>
        </p:sp>
        <p:sp>
          <p:nvSpPr>
            <p:cNvPr id="51" name="Right Triangle 50">
              <a:extLst>
                <a:ext uri="{FF2B5EF4-FFF2-40B4-BE49-F238E27FC236}">
                  <a16:creationId xmlns:a16="http://schemas.microsoft.com/office/drawing/2014/main" id="{2AA44CEE-B659-46DA-A301-C82C6037104E}"/>
                </a:ext>
              </a:extLst>
            </p:cNvPr>
            <p:cNvSpPr/>
            <p:nvPr userDrawn="1"/>
          </p:nvSpPr>
          <p:spPr>
            <a:xfrm flipV="1">
              <a:off x="8162830" y="-4390"/>
              <a:ext cx="1304925" cy="1255395"/>
            </a:xfrm>
            <a:prstGeom prst="rtTriangle">
              <a:avLst/>
            </a:prstGeom>
            <a:solidFill>
              <a:schemeClr val="accent2">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dirty="0"/>
            </a:p>
          </p:txBody>
        </p:sp>
        <p:sp>
          <p:nvSpPr>
            <p:cNvPr id="52" name="Right Triangle 51">
              <a:extLst>
                <a:ext uri="{FF2B5EF4-FFF2-40B4-BE49-F238E27FC236}">
                  <a16:creationId xmlns:a16="http://schemas.microsoft.com/office/drawing/2014/main" id="{4466DBCC-CF94-4DC4-8776-A1C467D75A84}"/>
                </a:ext>
              </a:extLst>
            </p:cNvPr>
            <p:cNvSpPr/>
            <p:nvPr userDrawn="1"/>
          </p:nvSpPr>
          <p:spPr>
            <a:xfrm flipH="1">
              <a:off x="6985000" y="5618116"/>
              <a:ext cx="1304925" cy="1255395"/>
            </a:xfrm>
            <a:prstGeom prst="r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dirty="0"/>
            </a:p>
          </p:txBody>
        </p:sp>
        <p:sp>
          <p:nvSpPr>
            <p:cNvPr id="53" name="Freeform: Shape 52">
              <a:extLst>
                <a:ext uri="{FF2B5EF4-FFF2-40B4-BE49-F238E27FC236}">
                  <a16:creationId xmlns:a16="http://schemas.microsoft.com/office/drawing/2014/main" id="{250FB661-0DED-4055-BACA-851623995859}"/>
                </a:ext>
              </a:extLst>
            </p:cNvPr>
            <p:cNvSpPr/>
            <p:nvPr userDrawn="1"/>
          </p:nvSpPr>
          <p:spPr>
            <a:xfrm flipH="1" flipV="1">
              <a:off x="6881790" y="479743"/>
              <a:ext cx="1282756" cy="1323779"/>
            </a:xfrm>
            <a:custGeom>
              <a:avLst/>
              <a:gdLst>
                <a:gd name="connsiteX0" fmla="*/ 1282756 w 1282756"/>
                <a:gd name="connsiteY0" fmla="*/ 1323779 h 1323779"/>
                <a:gd name="connsiteX1" fmla="*/ 0 w 1282756"/>
                <a:gd name="connsiteY1" fmla="*/ 1323779 h 1323779"/>
                <a:gd name="connsiteX2" fmla="*/ 0 w 1282756"/>
                <a:gd name="connsiteY2" fmla="*/ 0 h 1323779"/>
              </a:gdLst>
              <a:ahLst/>
              <a:cxnLst>
                <a:cxn ang="0">
                  <a:pos x="connsiteX0" y="connsiteY0"/>
                </a:cxn>
                <a:cxn ang="0">
                  <a:pos x="connsiteX1" y="connsiteY1"/>
                </a:cxn>
                <a:cxn ang="0">
                  <a:pos x="connsiteX2" y="connsiteY2"/>
                </a:cxn>
              </a:cxnLst>
              <a:rect l="l" t="t" r="r" b="b"/>
              <a:pathLst>
                <a:path w="1282756" h="1323779">
                  <a:moveTo>
                    <a:pt x="1282756" y="1323779"/>
                  </a:moveTo>
                  <a:lnTo>
                    <a:pt x="0" y="1323779"/>
                  </a:lnTo>
                  <a:lnTo>
                    <a:pt x="0" y="0"/>
                  </a:lnTo>
                  <a:close/>
                </a:path>
              </a:pathLst>
            </a:custGeom>
            <a:solidFill>
              <a:schemeClr val="accent4">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endParaRPr lang="en-US" dirty="0"/>
            </a:p>
          </p:txBody>
        </p:sp>
        <p:sp>
          <p:nvSpPr>
            <p:cNvPr id="54" name="Freeform: Shape 53">
              <a:extLst>
                <a:ext uri="{FF2B5EF4-FFF2-40B4-BE49-F238E27FC236}">
                  <a16:creationId xmlns:a16="http://schemas.microsoft.com/office/drawing/2014/main" id="{EB827554-5FF8-4823-BA28-0360ED9CFD14}"/>
                </a:ext>
              </a:extLst>
            </p:cNvPr>
            <p:cNvSpPr/>
            <p:nvPr userDrawn="1"/>
          </p:nvSpPr>
          <p:spPr>
            <a:xfrm rot="19020000">
              <a:off x="9910950" y="-525401"/>
              <a:ext cx="1503548" cy="3240289"/>
            </a:xfrm>
            <a:custGeom>
              <a:avLst/>
              <a:gdLst>
                <a:gd name="connsiteX0" fmla="*/ 619580 w 1503548"/>
                <a:gd name="connsiteY0" fmla="*/ 0 h 3240289"/>
                <a:gd name="connsiteX1" fmla="*/ 1503548 w 1503548"/>
                <a:gd name="connsiteY1" fmla="*/ 824314 h 3240289"/>
                <a:gd name="connsiteX2" fmla="*/ 1503548 w 1503548"/>
                <a:gd name="connsiteY2" fmla="*/ 3060162 h 3240289"/>
                <a:gd name="connsiteX3" fmla="*/ 1355248 w 1503548"/>
                <a:gd name="connsiteY3" fmla="*/ 3219195 h 3240289"/>
                <a:gd name="connsiteX4" fmla="*/ 0 w 1503548"/>
                <a:gd name="connsiteY4" fmla="*/ 3240289 h 3240289"/>
                <a:gd name="connsiteX5" fmla="*/ 0 w 1503548"/>
                <a:gd name="connsiteY5" fmla="*/ 9644 h 3240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03548" h="3240289">
                  <a:moveTo>
                    <a:pt x="619580" y="0"/>
                  </a:moveTo>
                  <a:lnTo>
                    <a:pt x="1503548" y="824314"/>
                  </a:lnTo>
                  <a:lnTo>
                    <a:pt x="1503548" y="3060162"/>
                  </a:lnTo>
                  <a:lnTo>
                    <a:pt x="1355248" y="3219195"/>
                  </a:lnTo>
                  <a:lnTo>
                    <a:pt x="0" y="3240289"/>
                  </a:lnTo>
                  <a:lnTo>
                    <a:pt x="0" y="9644"/>
                  </a:lnTo>
                  <a:close/>
                </a:path>
              </a:pathLst>
            </a:custGeom>
            <a:solidFill>
              <a:schemeClr val="accent4">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endParaRPr lang="en-US" dirty="0"/>
            </a:p>
          </p:txBody>
        </p:sp>
        <p:sp>
          <p:nvSpPr>
            <p:cNvPr id="57" name="Freeform: Shape 56">
              <a:extLst>
                <a:ext uri="{FF2B5EF4-FFF2-40B4-BE49-F238E27FC236}">
                  <a16:creationId xmlns:a16="http://schemas.microsoft.com/office/drawing/2014/main" id="{0F338CC7-7F76-42FD-BE32-24A37BFFEF36}"/>
                </a:ext>
              </a:extLst>
            </p:cNvPr>
            <p:cNvSpPr/>
            <p:nvPr userDrawn="1"/>
          </p:nvSpPr>
          <p:spPr>
            <a:xfrm flipH="1" flipV="1">
              <a:off x="6412660" y="-4391"/>
              <a:ext cx="1751627" cy="1807645"/>
            </a:xfrm>
            <a:custGeom>
              <a:avLst/>
              <a:gdLst>
                <a:gd name="connsiteX0" fmla="*/ 1751627 w 1751627"/>
                <a:gd name="connsiteY0" fmla="*/ 1807645 h 1807645"/>
                <a:gd name="connsiteX1" fmla="*/ 0 w 1751627"/>
                <a:gd name="connsiteY1" fmla="*/ 1807645 h 1807645"/>
                <a:gd name="connsiteX2" fmla="*/ 0 w 1751627"/>
                <a:gd name="connsiteY2" fmla="*/ 0 h 1807645"/>
                <a:gd name="connsiteX3" fmla="*/ 1040409 w 1751627"/>
                <a:gd name="connsiteY3" fmla="*/ 1073682 h 1807645"/>
              </a:gdLst>
              <a:ahLst/>
              <a:cxnLst>
                <a:cxn ang="0">
                  <a:pos x="connsiteX0" y="connsiteY0"/>
                </a:cxn>
                <a:cxn ang="0">
                  <a:pos x="connsiteX1" y="connsiteY1"/>
                </a:cxn>
                <a:cxn ang="0">
                  <a:pos x="connsiteX2" y="connsiteY2"/>
                </a:cxn>
                <a:cxn ang="0">
                  <a:pos x="connsiteX3" y="connsiteY3"/>
                </a:cxn>
              </a:cxnLst>
              <a:rect l="l" t="t" r="r" b="b"/>
              <a:pathLst>
                <a:path w="1751627" h="1807645">
                  <a:moveTo>
                    <a:pt x="1751627" y="1807645"/>
                  </a:moveTo>
                  <a:lnTo>
                    <a:pt x="0" y="1807645"/>
                  </a:lnTo>
                  <a:lnTo>
                    <a:pt x="0" y="0"/>
                  </a:lnTo>
                  <a:lnTo>
                    <a:pt x="1040409" y="1073682"/>
                  </a:lnTo>
                  <a:close/>
                </a:path>
              </a:pathLst>
            </a:custGeom>
            <a:solidFill>
              <a:schemeClr val="accent4">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endParaRPr lang="en-US" dirty="0"/>
            </a:p>
          </p:txBody>
        </p:sp>
        <p:sp>
          <p:nvSpPr>
            <p:cNvPr id="60" name="Right Triangle 48">
              <a:extLst>
                <a:ext uri="{FF2B5EF4-FFF2-40B4-BE49-F238E27FC236}">
                  <a16:creationId xmlns:a16="http://schemas.microsoft.com/office/drawing/2014/main" id="{9BA116C9-6FC9-4B29-B6E3-FDEC7A5B0E78}"/>
                </a:ext>
              </a:extLst>
            </p:cNvPr>
            <p:cNvSpPr/>
            <p:nvPr userDrawn="1"/>
          </p:nvSpPr>
          <p:spPr>
            <a:xfrm rot="5400000" flipH="1" flipV="1">
              <a:off x="11379263" y="1819968"/>
              <a:ext cx="793437" cy="832063"/>
            </a:xfrm>
            <a:custGeom>
              <a:avLst/>
              <a:gdLst>
                <a:gd name="connsiteX0" fmla="*/ 0 w 864878"/>
                <a:gd name="connsiteY0" fmla="*/ 832051 h 832051"/>
                <a:gd name="connsiteX1" fmla="*/ 0 w 864878"/>
                <a:gd name="connsiteY1" fmla="*/ 0 h 832051"/>
                <a:gd name="connsiteX2" fmla="*/ 864878 w 864878"/>
                <a:gd name="connsiteY2" fmla="*/ 832051 h 832051"/>
                <a:gd name="connsiteX3" fmla="*/ 0 w 864878"/>
                <a:gd name="connsiteY3" fmla="*/ 832051 h 832051"/>
                <a:gd name="connsiteX0" fmla="*/ 0 w 781057"/>
                <a:gd name="connsiteY0" fmla="*/ 832051 h 839674"/>
                <a:gd name="connsiteX1" fmla="*/ 0 w 781057"/>
                <a:gd name="connsiteY1" fmla="*/ 0 h 839674"/>
                <a:gd name="connsiteX2" fmla="*/ 781057 w 781057"/>
                <a:gd name="connsiteY2" fmla="*/ 839674 h 839674"/>
                <a:gd name="connsiteX3" fmla="*/ 0 w 781057"/>
                <a:gd name="connsiteY3" fmla="*/ 832051 h 839674"/>
                <a:gd name="connsiteX0" fmla="*/ 0 w 781056"/>
                <a:gd name="connsiteY0" fmla="*/ 832051 h 832051"/>
                <a:gd name="connsiteX1" fmla="*/ 0 w 781056"/>
                <a:gd name="connsiteY1" fmla="*/ 0 h 832051"/>
                <a:gd name="connsiteX2" fmla="*/ 781056 w 781056"/>
                <a:gd name="connsiteY2" fmla="*/ 824437 h 832051"/>
                <a:gd name="connsiteX3" fmla="*/ 0 w 781056"/>
                <a:gd name="connsiteY3" fmla="*/ 832051 h 832051"/>
                <a:gd name="connsiteX0" fmla="*/ 0 w 765815"/>
                <a:gd name="connsiteY0" fmla="*/ 832051 h 832060"/>
                <a:gd name="connsiteX1" fmla="*/ 0 w 765815"/>
                <a:gd name="connsiteY1" fmla="*/ 0 h 832060"/>
                <a:gd name="connsiteX2" fmla="*/ 765815 w 765815"/>
                <a:gd name="connsiteY2" fmla="*/ 832060 h 832060"/>
                <a:gd name="connsiteX3" fmla="*/ 0 w 765815"/>
                <a:gd name="connsiteY3" fmla="*/ 832051 h 832060"/>
                <a:gd name="connsiteX0" fmla="*/ 0 w 770577"/>
                <a:gd name="connsiteY0" fmla="*/ 832051 h 832063"/>
                <a:gd name="connsiteX1" fmla="*/ 0 w 770577"/>
                <a:gd name="connsiteY1" fmla="*/ 0 h 832063"/>
                <a:gd name="connsiteX2" fmla="*/ 770577 w 770577"/>
                <a:gd name="connsiteY2" fmla="*/ 832063 h 832063"/>
                <a:gd name="connsiteX3" fmla="*/ 0 w 770577"/>
                <a:gd name="connsiteY3" fmla="*/ 832051 h 832063"/>
                <a:gd name="connsiteX0" fmla="*/ 0 w 785817"/>
                <a:gd name="connsiteY0" fmla="*/ 832051 h 832063"/>
                <a:gd name="connsiteX1" fmla="*/ 0 w 785817"/>
                <a:gd name="connsiteY1" fmla="*/ 0 h 832063"/>
                <a:gd name="connsiteX2" fmla="*/ 785817 w 785817"/>
                <a:gd name="connsiteY2" fmla="*/ 832063 h 832063"/>
                <a:gd name="connsiteX3" fmla="*/ 0 w 785817"/>
                <a:gd name="connsiteY3" fmla="*/ 832051 h 832063"/>
                <a:gd name="connsiteX0" fmla="*/ 0 w 793437"/>
                <a:gd name="connsiteY0" fmla="*/ 832051 h 832063"/>
                <a:gd name="connsiteX1" fmla="*/ 0 w 793437"/>
                <a:gd name="connsiteY1" fmla="*/ 0 h 832063"/>
                <a:gd name="connsiteX2" fmla="*/ 793437 w 793437"/>
                <a:gd name="connsiteY2" fmla="*/ 832063 h 832063"/>
                <a:gd name="connsiteX3" fmla="*/ 0 w 793437"/>
                <a:gd name="connsiteY3" fmla="*/ 832051 h 832063"/>
                <a:gd name="connsiteX0" fmla="*/ 0 w 793437"/>
                <a:gd name="connsiteY0" fmla="*/ 832051 h 832063"/>
                <a:gd name="connsiteX1" fmla="*/ 0 w 793437"/>
                <a:gd name="connsiteY1" fmla="*/ 0 h 832063"/>
                <a:gd name="connsiteX2" fmla="*/ 793437 w 793437"/>
                <a:gd name="connsiteY2" fmla="*/ 832063 h 832063"/>
                <a:gd name="connsiteX3" fmla="*/ 0 w 793437"/>
                <a:gd name="connsiteY3" fmla="*/ 832051 h 832063"/>
              </a:gdLst>
              <a:ahLst/>
              <a:cxnLst>
                <a:cxn ang="0">
                  <a:pos x="connsiteX0" y="connsiteY0"/>
                </a:cxn>
                <a:cxn ang="0">
                  <a:pos x="connsiteX1" y="connsiteY1"/>
                </a:cxn>
                <a:cxn ang="0">
                  <a:pos x="connsiteX2" y="connsiteY2"/>
                </a:cxn>
                <a:cxn ang="0">
                  <a:pos x="connsiteX3" y="connsiteY3"/>
                </a:cxn>
              </a:cxnLst>
              <a:rect l="l" t="t" r="r" b="b"/>
              <a:pathLst>
                <a:path w="793437" h="832063">
                  <a:moveTo>
                    <a:pt x="0" y="832051"/>
                  </a:moveTo>
                  <a:lnTo>
                    <a:pt x="0" y="0"/>
                  </a:lnTo>
                  <a:lnTo>
                    <a:pt x="793437" y="832063"/>
                  </a:lnTo>
                  <a:lnTo>
                    <a:pt x="0" y="832051"/>
                  </a:lnTo>
                  <a:close/>
                </a:path>
              </a:pathLst>
            </a:custGeom>
            <a:solidFill>
              <a:schemeClr val="accent6">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dirty="0"/>
            </a:p>
          </p:txBody>
        </p:sp>
        <p:sp>
          <p:nvSpPr>
            <p:cNvPr id="61" name="Right Triangle 48">
              <a:extLst>
                <a:ext uri="{FF2B5EF4-FFF2-40B4-BE49-F238E27FC236}">
                  <a16:creationId xmlns:a16="http://schemas.microsoft.com/office/drawing/2014/main" id="{2A08C1FA-3148-4D56-8B82-FA4B9D20CCC7}"/>
                </a:ext>
              </a:extLst>
            </p:cNvPr>
            <p:cNvSpPr/>
            <p:nvPr userDrawn="1"/>
          </p:nvSpPr>
          <p:spPr>
            <a:xfrm rot="5400000" flipH="1" flipV="1">
              <a:off x="11390693" y="1831398"/>
              <a:ext cx="770577" cy="832063"/>
            </a:xfrm>
            <a:custGeom>
              <a:avLst/>
              <a:gdLst>
                <a:gd name="connsiteX0" fmla="*/ 0 w 864878"/>
                <a:gd name="connsiteY0" fmla="*/ 832051 h 832051"/>
                <a:gd name="connsiteX1" fmla="*/ 0 w 864878"/>
                <a:gd name="connsiteY1" fmla="*/ 0 h 832051"/>
                <a:gd name="connsiteX2" fmla="*/ 864878 w 864878"/>
                <a:gd name="connsiteY2" fmla="*/ 832051 h 832051"/>
                <a:gd name="connsiteX3" fmla="*/ 0 w 864878"/>
                <a:gd name="connsiteY3" fmla="*/ 832051 h 832051"/>
                <a:gd name="connsiteX0" fmla="*/ 0 w 781057"/>
                <a:gd name="connsiteY0" fmla="*/ 832051 h 839674"/>
                <a:gd name="connsiteX1" fmla="*/ 0 w 781057"/>
                <a:gd name="connsiteY1" fmla="*/ 0 h 839674"/>
                <a:gd name="connsiteX2" fmla="*/ 781057 w 781057"/>
                <a:gd name="connsiteY2" fmla="*/ 839674 h 839674"/>
                <a:gd name="connsiteX3" fmla="*/ 0 w 781057"/>
                <a:gd name="connsiteY3" fmla="*/ 832051 h 839674"/>
                <a:gd name="connsiteX0" fmla="*/ 0 w 781056"/>
                <a:gd name="connsiteY0" fmla="*/ 832051 h 832051"/>
                <a:gd name="connsiteX1" fmla="*/ 0 w 781056"/>
                <a:gd name="connsiteY1" fmla="*/ 0 h 832051"/>
                <a:gd name="connsiteX2" fmla="*/ 781056 w 781056"/>
                <a:gd name="connsiteY2" fmla="*/ 824437 h 832051"/>
                <a:gd name="connsiteX3" fmla="*/ 0 w 781056"/>
                <a:gd name="connsiteY3" fmla="*/ 832051 h 832051"/>
                <a:gd name="connsiteX0" fmla="*/ 0 w 765815"/>
                <a:gd name="connsiteY0" fmla="*/ 832051 h 832060"/>
                <a:gd name="connsiteX1" fmla="*/ 0 w 765815"/>
                <a:gd name="connsiteY1" fmla="*/ 0 h 832060"/>
                <a:gd name="connsiteX2" fmla="*/ 765815 w 765815"/>
                <a:gd name="connsiteY2" fmla="*/ 832060 h 832060"/>
                <a:gd name="connsiteX3" fmla="*/ 0 w 765815"/>
                <a:gd name="connsiteY3" fmla="*/ 832051 h 832060"/>
                <a:gd name="connsiteX0" fmla="*/ 0 w 770577"/>
                <a:gd name="connsiteY0" fmla="*/ 832051 h 832063"/>
                <a:gd name="connsiteX1" fmla="*/ 0 w 770577"/>
                <a:gd name="connsiteY1" fmla="*/ 0 h 832063"/>
                <a:gd name="connsiteX2" fmla="*/ 770577 w 770577"/>
                <a:gd name="connsiteY2" fmla="*/ 832063 h 832063"/>
                <a:gd name="connsiteX3" fmla="*/ 0 w 770577"/>
                <a:gd name="connsiteY3" fmla="*/ 832051 h 832063"/>
              </a:gdLst>
              <a:ahLst/>
              <a:cxnLst>
                <a:cxn ang="0">
                  <a:pos x="connsiteX0" y="connsiteY0"/>
                </a:cxn>
                <a:cxn ang="0">
                  <a:pos x="connsiteX1" y="connsiteY1"/>
                </a:cxn>
                <a:cxn ang="0">
                  <a:pos x="connsiteX2" y="connsiteY2"/>
                </a:cxn>
                <a:cxn ang="0">
                  <a:pos x="connsiteX3" y="connsiteY3"/>
                </a:cxn>
              </a:cxnLst>
              <a:rect l="l" t="t" r="r" b="b"/>
              <a:pathLst>
                <a:path w="770577" h="832063">
                  <a:moveTo>
                    <a:pt x="0" y="832051"/>
                  </a:moveTo>
                  <a:lnTo>
                    <a:pt x="0" y="0"/>
                  </a:lnTo>
                  <a:lnTo>
                    <a:pt x="770577" y="832063"/>
                  </a:lnTo>
                  <a:lnTo>
                    <a:pt x="0" y="832051"/>
                  </a:lnTo>
                  <a:close/>
                </a:path>
              </a:pathLst>
            </a:custGeom>
            <a:solidFill>
              <a:schemeClr val="accent6">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dirty="0"/>
            </a:p>
          </p:txBody>
        </p:sp>
        <p:sp>
          <p:nvSpPr>
            <p:cNvPr id="62" name="Freeform: Shape 61">
              <a:extLst>
                <a:ext uri="{FF2B5EF4-FFF2-40B4-BE49-F238E27FC236}">
                  <a16:creationId xmlns:a16="http://schemas.microsoft.com/office/drawing/2014/main" id="{DE42F703-6FAA-487A-A221-013C47B049EA}"/>
                </a:ext>
              </a:extLst>
            </p:cNvPr>
            <p:cNvSpPr/>
            <p:nvPr userDrawn="1"/>
          </p:nvSpPr>
          <p:spPr>
            <a:xfrm rot="2746799" flipH="1">
              <a:off x="9411722" y="428608"/>
              <a:ext cx="234135" cy="7667386"/>
            </a:xfrm>
            <a:custGeom>
              <a:avLst/>
              <a:gdLst>
                <a:gd name="connsiteX0" fmla="*/ 234135 w 234135"/>
                <a:gd name="connsiteY0" fmla="*/ 0 h 7667386"/>
                <a:gd name="connsiteX1" fmla="*/ 0 w 234135"/>
                <a:gd name="connsiteY1" fmla="*/ 227845 h 7667386"/>
                <a:gd name="connsiteX2" fmla="*/ 0 w 234135"/>
                <a:gd name="connsiteY2" fmla="*/ 7426788 h 7667386"/>
                <a:gd name="connsiteX3" fmla="*/ 234135 w 234135"/>
                <a:gd name="connsiteY3" fmla="*/ 7667386 h 7667386"/>
              </a:gdLst>
              <a:ahLst/>
              <a:cxnLst>
                <a:cxn ang="0">
                  <a:pos x="connsiteX0" y="connsiteY0"/>
                </a:cxn>
                <a:cxn ang="0">
                  <a:pos x="connsiteX1" y="connsiteY1"/>
                </a:cxn>
                <a:cxn ang="0">
                  <a:pos x="connsiteX2" y="connsiteY2"/>
                </a:cxn>
                <a:cxn ang="0">
                  <a:pos x="connsiteX3" y="connsiteY3"/>
                </a:cxn>
              </a:cxnLst>
              <a:rect l="l" t="t" r="r" b="b"/>
              <a:pathLst>
                <a:path w="234135" h="7667386">
                  <a:moveTo>
                    <a:pt x="234135" y="0"/>
                  </a:moveTo>
                  <a:lnTo>
                    <a:pt x="0" y="227845"/>
                  </a:lnTo>
                  <a:lnTo>
                    <a:pt x="0" y="7426788"/>
                  </a:lnTo>
                  <a:lnTo>
                    <a:pt x="234135" y="7667386"/>
                  </a:lnTo>
                  <a:close/>
                </a:path>
              </a:pathLst>
            </a:custGeom>
            <a:solidFill>
              <a:schemeClr val="accent2">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endParaRPr lang="en-US" dirty="0"/>
            </a:p>
          </p:txBody>
        </p:sp>
      </p:grpSp>
    </p:spTree>
    <p:extLst>
      <p:ext uri="{BB962C8B-B14F-4D97-AF65-F5344CB8AC3E}">
        <p14:creationId xmlns:p14="http://schemas.microsoft.com/office/powerpoint/2010/main" val="108676870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p15="http://schemas.microsoft.com/office/powerpoint/2012/main" xmlns:asvg="http://schemas.microsoft.com/office/drawing/2016/SVG/main" xmlns:a14="http://schemas.microsoft.com/office/drawing/2010/main" xmlns:a16="http://schemas.microsoft.com/office/drawing/2014/main" xmlns="">
      <p:transition>
        <p:fade/>
      </p:transition>
    </mc:Fallback>
  </mc:AlternateContent>
  <p:extLst>
    <p:ext uri="{DCECCB84-F9BA-43D5-87BE-67443E8EF086}">
      <p15:sldGuideLst xmlns:p15="http://schemas.microsoft.com/office/powerpoint/2012/main">
        <p15:guide id="1" pos="72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38FE50-B52F-4E81-91D2-203D4FBF1D8E}"/>
              </a:ext>
            </a:extLst>
          </p:cNvPr>
          <p:cNvSpPr>
            <a:spLocks noGrp="1"/>
          </p:cNvSpPr>
          <p:nvPr>
            <p:ph type="title" hasCustomPrompt="1"/>
          </p:nvPr>
        </p:nvSpPr>
        <p:spPr/>
        <p:txBody>
          <a:bodyPr/>
          <a:lstStyle>
            <a:lvl1pPr>
              <a:defRPr/>
            </a:lvl1pPr>
          </a:lstStyle>
          <a:p>
            <a:r>
              <a:rPr lang="en-US" dirty="0"/>
              <a:t>Type Insightful Headline in Initial Caps Max Two Lines</a:t>
            </a:r>
          </a:p>
        </p:txBody>
      </p:sp>
      <p:sp>
        <p:nvSpPr>
          <p:cNvPr id="3" name="Content Placeholder 2">
            <a:extLst>
              <a:ext uri="{FF2B5EF4-FFF2-40B4-BE49-F238E27FC236}">
                <a16:creationId xmlns:a16="http://schemas.microsoft.com/office/drawing/2014/main" id="{DFAE2C83-E280-49D0-9707-9E3911E5A9EA}"/>
              </a:ext>
            </a:extLst>
          </p:cNvPr>
          <p:cNvSpPr>
            <a:spLocks noGrp="1"/>
          </p:cNvSpPr>
          <p:nvPr>
            <p:ph idx="1" hasCustomPrompt="1"/>
          </p:nvPr>
        </p:nvSpPr>
        <p:spPr/>
        <p:txBody>
          <a:bodyPr/>
          <a:lstStyle>
            <a:lvl1pPr>
              <a:defRPr/>
            </a:lvl1pPr>
          </a:lstStyle>
          <a:p>
            <a:pPr lvl="0"/>
            <a:r>
              <a:rPr lang="en-US" dirty="0"/>
              <a:t>Start typing for paragraph formatting (no bullet point). To add bullet point, place cursor at front of sentence, then hit Tab</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2F009384-FCCC-4E58-812F-396124DABFD9}"/>
              </a:ext>
            </a:extLst>
          </p:cNvPr>
          <p:cNvSpPr>
            <a:spLocks noGrp="1"/>
          </p:cNvSpPr>
          <p:nvPr>
            <p:ph type="dt" sz="half" idx="10"/>
          </p:nvPr>
        </p:nvSpPr>
        <p:spPr/>
        <p:txBody>
          <a:bodyPr/>
          <a:lstStyle/>
          <a:p>
            <a:fld id="{0621D500-F8BD-4EAF-B47A-AE122700FD31}" type="datetime1">
              <a:rPr lang="en-US" smtClean="0"/>
              <a:t>7/14/2023</a:t>
            </a:fld>
            <a:endParaRPr lang="en-US" dirty="0"/>
          </a:p>
        </p:txBody>
      </p:sp>
      <p:sp>
        <p:nvSpPr>
          <p:cNvPr id="6" name="Slide Number Placeholder 5">
            <a:extLst>
              <a:ext uri="{FF2B5EF4-FFF2-40B4-BE49-F238E27FC236}">
                <a16:creationId xmlns:a16="http://schemas.microsoft.com/office/drawing/2014/main" id="{B49A070A-075F-43C0-B46A-623D9D891A97}"/>
              </a:ext>
            </a:extLst>
          </p:cNvPr>
          <p:cNvSpPr>
            <a:spLocks noGrp="1"/>
          </p:cNvSpPr>
          <p:nvPr>
            <p:ph type="sldNum" sz="quarter" idx="12"/>
          </p:nvPr>
        </p:nvSpPr>
        <p:spPr/>
        <p:txBody>
          <a:bodyPr/>
          <a:lstStyle/>
          <a:p>
            <a:fld id="{1B1CF60C-C85D-47C0-8597-E3BF95F18FA3}" type="slidenum">
              <a:rPr lang="en-US" smtClean="0"/>
              <a:t>‹#›</a:t>
            </a:fld>
            <a:endParaRPr lang="en-US" dirty="0"/>
          </a:p>
        </p:txBody>
      </p:sp>
      <p:sp>
        <p:nvSpPr>
          <p:cNvPr id="7" name="Footer Placeholder 6">
            <a:extLst>
              <a:ext uri="{FF2B5EF4-FFF2-40B4-BE49-F238E27FC236}">
                <a16:creationId xmlns:a16="http://schemas.microsoft.com/office/drawing/2014/main" id="{47DD47A9-03BC-4FCD-A4F3-97C24FEED708}"/>
              </a:ext>
            </a:extLst>
          </p:cNvPr>
          <p:cNvSpPr>
            <a:spLocks noGrp="1"/>
          </p:cNvSpPr>
          <p:nvPr>
            <p:ph type="ftr" sz="quarter" idx="13"/>
          </p:nvPr>
        </p:nvSpPr>
        <p:spPr/>
        <p:txBody>
          <a:bodyPr/>
          <a:lstStyle/>
          <a:p>
            <a:pPr algn="l"/>
            <a:r>
              <a:rPr lang="en-US" dirty="0"/>
              <a:t>© The TRACOM Corporation. All Rights Reserved.</a:t>
            </a:r>
          </a:p>
        </p:txBody>
      </p:sp>
      <p:sp>
        <p:nvSpPr>
          <p:cNvPr id="8" name="Text Placeholder 7">
            <a:extLst>
              <a:ext uri="{FF2B5EF4-FFF2-40B4-BE49-F238E27FC236}">
                <a16:creationId xmlns:a16="http://schemas.microsoft.com/office/drawing/2014/main" id="{E0F663B7-96C8-49AD-A671-DEF76396F29D}"/>
              </a:ext>
            </a:extLst>
          </p:cNvPr>
          <p:cNvSpPr>
            <a:spLocks noGrp="1"/>
          </p:cNvSpPr>
          <p:nvPr>
            <p:ph type="body" sz="quarter" idx="14" hasCustomPrompt="1"/>
          </p:nvPr>
        </p:nvSpPr>
        <p:spPr>
          <a:xfrm>
            <a:off x="228600" y="6019800"/>
            <a:ext cx="11734800" cy="381000"/>
          </a:xfrm>
        </p:spPr>
        <p:txBody>
          <a:bodyPr anchor="b"/>
          <a:lstStyle>
            <a:lvl1pPr>
              <a:lnSpc>
                <a:spcPct val="85000"/>
              </a:lnSpc>
              <a:spcBef>
                <a:spcPts val="0"/>
              </a:spcBef>
              <a:spcAft>
                <a:spcPts val="0"/>
              </a:spcAft>
              <a:defRPr sz="1000">
                <a:solidFill>
                  <a:srgbClr val="898989"/>
                </a:solidFill>
              </a:defRPr>
            </a:lvl1pPr>
            <a:lvl2pPr marL="0" indent="0">
              <a:buNone/>
              <a:defRPr/>
            </a:lvl2pPr>
          </a:lstStyle>
          <a:p>
            <a:pPr lvl="0"/>
            <a:r>
              <a:rPr lang="en-US" dirty="0"/>
              <a:t>Footer / Source</a:t>
            </a:r>
          </a:p>
        </p:txBody>
      </p:sp>
    </p:spTree>
    <p:extLst>
      <p:ext uri="{BB962C8B-B14F-4D97-AF65-F5344CB8AC3E}">
        <p14:creationId xmlns:p14="http://schemas.microsoft.com/office/powerpoint/2010/main" val="418582846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16="http://schemas.microsoft.com/office/drawing/2014/main" xmlns="">
      <p:transition>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Subhead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38FE50-B52F-4E81-91D2-203D4FBF1D8E}"/>
              </a:ext>
            </a:extLst>
          </p:cNvPr>
          <p:cNvSpPr>
            <a:spLocks noGrp="1"/>
          </p:cNvSpPr>
          <p:nvPr>
            <p:ph type="title" hasCustomPrompt="1"/>
          </p:nvPr>
        </p:nvSpPr>
        <p:spPr/>
        <p:txBody>
          <a:bodyPr/>
          <a:lstStyle>
            <a:lvl1pPr>
              <a:defRPr/>
            </a:lvl1pPr>
          </a:lstStyle>
          <a:p>
            <a:r>
              <a:rPr lang="en-US" dirty="0"/>
              <a:t>Type Insightful Headline in Initial Caps Max Two Lines</a:t>
            </a:r>
          </a:p>
        </p:txBody>
      </p:sp>
      <p:sp>
        <p:nvSpPr>
          <p:cNvPr id="3" name="Content Placeholder 2">
            <a:extLst>
              <a:ext uri="{FF2B5EF4-FFF2-40B4-BE49-F238E27FC236}">
                <a16:creationId xmlns:a16="http://schemas.microsoft.com/office/drawing/2014/main" id="{DFAE2C83-E280-49D0-9707-9E3911E5A9EA}"/>
              </a:ext>
            </a:extLst>
          </p:cNvPr>
          <p:cNvSpPr>
            <a:spLocks noGrp="1"/>
          </p:cNvSpPr>
          <p:nvPr>
            <p:ph idx="1" hasCustomPrompt="1"/>
          </p:nvPr>
        </p:nvSpPr>
        <p:spPr/>
        <p:txBody>
          <a:bodyPr/>
          <a:lstStyle>
            <a:lvl1pPr>
              <a:defRPr/>
            </a:lvl1pPr>
          </a:lstStyle>
          <a:p>
            <a:pPr lvl="0"/>
            <a:r>
              <a:rPr lang="en-US" dirty="0"/>
              <a:t>Start typing for paragraph formatting (no bullet point). To add bullet point, place cursor at front of sentence, then hit Tab</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2F009384-FCCC-4E58-812F-396124DABFD9}"/>
              </a:ext>
            </a:extLst>
          </p:cNvPr>
          <p:cNvSpPr>
            <a:spLocks noGrp="1"/>
          </p:cNvSpPr>
          <p:nvPr>
            <p:ph type="dt" sz="half" idx="10"/>
          </p:nvPr>
        </p:nvSpPr>
        <p:spPr/>
        <p:txBody>
          <a:bodyPr/>
          <a:lstStyle/>
          <a:p>
            <a:fld id="{7D0DAB1F-6912-4368-98ED-A0E5827D427E}" type="datetime1">
              <a:rPr lang="en-US" smtClean="0"/>
              <a:t>7/14/2023</a:t>
            </a:fld>
            <a:endParaRPr lang="en-US" dirty="0"/>
          </a:p>
        </p:txBody>
      </p:sp>
      <p:sp>
        <p:nvSpPr>
          <p:cNvPr id="6" name="Slide Number Placeholder 5">
            <a:extLst>
              <a:ext uri="{FF2B5EF4-FFF2-40B4-BE49-F238E27FC236}">
                <a16:creationId xmlns:a16="http://schemas.microsoft.com/office/drawing/2014/main" id="{B49A070A-075F-43C0-B46A-623D9D891A97}"/>
              </a:ext>
            </a:extLst>
          </p:cNvPr>
          <p:cNvSpPr>
            <a:spLocks noGrp="1"/>
          </p:cNvSpPr>
          <p:nvPr>
            <p:ph type="sldNum" sz="quarter" idx="12"/>
          </p:nvPr>
        </p:nvSpPr>
        <p:spPr/>
        <p:txBody>
          <a:bodyPr/>
          <a:lstStyle/>
          <a:p>
            <a:fld id="{1B1CF60C-C85D-47C0-8597-E3BF95F18FA3}" type="slidenum">
              <a:rPr lang="en-US" smtClean="0"/>
              <a:t>‹#›</a:t>
            </a:fld>
            <a:endParaRPr lang="en-US" dirty="0"/>
          </a:p>
        </p:txBody>
      </p:sp>
      <p:sp>
        <p:nvSpPr>
          <p:cNvPr id="7" name="Footer Placeholder 6">
            <a:extLst>
              <a:ext uri="{FF2B5EF4-FFF2-40B4-BE49-F238E27FC236}">
                <a16:creationId xmlns:a16="http://schemas.microsoft.com/office/drawing/2014/main" id="{47DD47A9-03BC-4FCD-A4F3-97C24FEED708}"/>
              </a:ext>
            </a:extLst>
          </p:cNvPr>
          <p:cNvSpPr>
            <a:spLocks noGrp="1"/>
          </p:cNvSpPr>
          <p:nvPr>
            <p:ph type="ftr" sz="quarter" idx="13"/>
          </p:nvPr>
        </p:nvSpPr>
        <p:spPr/>
        <p:txBody>
          <a:bodyPr/>
          <a:lstStyle>
            <a:lvl1pPr algn="l">
              <a:defRPr/>
            </a:lvl1pPr>
          </a:lstStyle>
          <a:p>
            <a:r>
              <a:rPr lang="en-US" dirty="0"/>
              <a:t>© The TRACOM Corporation. All Rights Reserved.</a:t>
            </a:r>
          </a:p>
        </p:txBody>
      </p:sp>
      <p:sp>
        <p:nvSpPr>
          <p:cNvPr id="8" name="Text Placeholder 7">
            <a:extLst>
              <a:ext uri="{FF2B5EF4-FFF2-40B4-BE49-F238E27FC236}">
                <a16:creationId xmlns:a16="http://schemas.microsoft.com/office/drawing/2014/main" id="{A8C88795-F4EF-46C5-B84F-80E8878D2980}"/>
              </a:ext>
            </a:extLst>
          </p:cNvPr>
          <p:cNvSpPr>
            <a:spLocks noGrp="1"/>
          </p:cNvSpPr>
          <p:nvPr>
            <p:ph type="body" sz="quarter" idx="14" hasCustomPrompt="1"/>
          </p:nvPr>
        </p:nvSpPr>
        <p:spPr>
          <a:xfrm>
            <a:off x="228600" y="1320800"/>
            <a:ext cx="11734800" cy="903288"/>
          </a:xfrm>
        </p:spPr>
        <p:txBody>
          <a:bodyPr/>
          <a:lstStyle>
            <a:lvl1pPr>
              <a:defRPr sz="2400">
                <a:solidFill>
                  <a:schemeClr val="accent2"/>
                </a:solidFill>
              </a:defRPr>
            </a:lvl1pPr>
            <a:lvl2pPr marL="0" indent="0">
              <a:buNone/>
              <a:defRPr/>
            </a:lvl2pPr>
          </a:lstStyle>
          <a:p>
            <a:pPr lvl="0"/>
            <a:r>
              <a:rPr lang="en-US" dirty="0"/>
              <a:t>Type subhead in sentence case I Align to bottom of placeholder if desired</a:t>
            </a:r>
          </a:p>
        </p:txBody>
      </p:sp>
      <p:sp>
        <p:nvSpPr>
          <p:cNvPr id="10" name="Text Placeholder 7">
            <a:extLst>
              <a:ext uri="{FF2B5EF4-FFF2-40B4-BE49-F238E27FC236}">
                <a16:creationId xmlns:a16="http://schemas.microsoft.com/office/drawing/2014/main" id="{A9C07605-B884-42EC-9812-4EF3643AF90C}"/>
              </a:ext>
            </a:extLst>
          </p:cNvPr>
          <p:cNvSpPr>
            <a:spLocks noGrp="1"/>
          </p:cNvSpPr>
          <p:nvPr>
            <p:ph type="body" sz="quarter" idx="15" hasCustomPrompt="1"/>
          </p:nvPr>
        </p:nvSpPr>
        <p:spPr>
          <a:xfrm>
            <a:off x="228600" y="6019800"/>
            <a:ext cx="11734800" cy="381000"/>
          </a:xfrm>
        </p:spPr>
        <p:txBody>
          <a:bodyPr anchor="b"/>
          <a:lstStyle>
            <a:lvl1pPr>
              <a:lnSpc>
                <a:spcPct val="85000"/>
              </a:lnSpc>
              <a:spcBef>
                <a:spcPts val="0"/>
              </a:spcBef>
              <a:spcAft>
                <a:spcPts val="0"/>
              </a:spcAft>
              <a:defRPr sz="1000">
                <a:solidFill>
                  <a:srgbClr val="898989"/>
                </a:solidFill>
              </a:defRPr>
            </a:lvl1pPr>
            <a:lvl2pPr marL="0" indent="0">
              <a:buNone/>
              <a:defRPr/>
            </a:lvl2pPr>
          </a:lstStyle>
          <a:p>
            <a:pPr lvl="0"/>
            <a:r>
              <a:rPr lang="en-US" dirty="0"/>
              <a:t>Footer / Source</a:t>
            </a:r>
          </a:p>
        </p:txBody>
      </p:sp>
    </p:spTree>
    <p:extLst>
      <p:ext uri="{BB962C8B-B14F-4D97-AF65-F5344CB8AC3E}">
        <p14:creationId xmlns:p14="http://schemas.microsoft.com/office/powerpoint/2010/main" val="67804292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16="http://schemas.microsoft.com/office/drawing/2014/main" xmlns="">
      <p:transition>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91D038-BD45-4DED-A28C-ECF28E013C5D}"/>
              </a:ext>
            </a:extLst>
          </p:cNvPr>
          <p:cNvSpPr>
            <a:spLocks noGrp="1"/>
          </p:cNvSpPr>
          <p:nvPr>
            <p:ph type="title" hasCustomPrompt="1"/>
          </p:nvPr>
        </p:nvSpPr>
        <p:spPr/>
        <p:txBody>
          <a:bodyPr/>
          <a:lstStyle/>
          <a:p>
            <a:r>
              <a:rPr lang="en-US" dirty="0"/>
              <a:t>Type Insightful Headline in Initial Caps Max Two Lines</a:t>
            </a:r>
          </a:p>
        </p:txBody>
      </p:sp>
      <p:sp>
        <p:nvSpPr>
          <p:cNvPr id="3" name="Content Placeholder 2">
            <a:extLst>
              <a:ext uri="{FF2B5EF4-FFF2-40B4-BE49-F238E27FC236}">
                <a16:creationId xmlns:a16="http://schemas.microsoft.com/office/drawing/2014/main" id="{26BA0680-935A-49C5-86D9-545E18D557E4}"/>
              </a:ext>
            </a:extLst>
          </p:cNvPr>
          <p:cNvSpPr>
            <a:spLocks noGrp="1"/>
          </p:cNvSpPr>
          <p:nvPr>
            <p:ph sz="half" idx="1" hasCustomPrompt="1"/>
          </p:nvPr>
        </p:nvSpPr>
        <p:spPr>
          <a:xfrm>
            <a:off x="228600" y="2316163"/>
            <a:ext cx="5821363" cy="3607271"/>
          </a:xfrm>
        </p:spPr>
        <p:txBody>
          <a:bodyPr/>
          <a:lstStyle>
            <a:lvl1pPr>
              <a:defRPr/>
            </a:lvl1pPr>
          </a:lstStyle>
          <a:p>
            <a:pPr lvl="0"/>
            <a:r>
              <a:rPr lang="en-US" dirty="0"/>
              <a:t>Start typing for paragraph formatting (no bullet point). To add bullet point, place cursor at front of sentence, then hit Tab. </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5DDCC832-57D9-4DEE-BF87-B2CAC18ED9D6}"/>
              </a:ext>
            </a:extLst>
          </p:cNvPr>
          <p:cNvSpPr>
            <a:spLocks noGrp="1"/>
          </p:cNvSpPr>
          <p:nvPr>
            <p:ph sz="half" idx="2" hasCustomPrompt="1"/>
          </p:nvPr>
        </p:nvSpPr>
        <p:spPr>
          <a:xfrm>
            <a:off x="6138672" y="2316163"/>
            <a:ext cx="5824728" cy="3607270"/>
          </a:xfrm>
        </p:spPr>
        <p:txBody>
          <a:bodyPr/>
          <a:lstStyle>
            <a:lvl1pPr>
              <a:defRPr/>
            </a:lvl1pPr>
          </a:lstStyle>
          <a:p>
            <a:pPr lvl="0"/>
            <a:r>
              <a:rPr lang="en-US" dirty="0"/>
              <a:t>Start typing for paragraph formatting (no bullet point). To add bullet point, place cursor at front of sentence, then his Tab.</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8CFA934A-E661-4957-AE2B-A3565BE7EDD7}"/>
              </a:ext>
            </a:extLst>
          </p:cNvPr>
          <p:cNvSpPr>
            <a:spLocks noGrp="1"/>
          </p:cNvSpPr>
          <p:nvPr>
            <p:ph type="dt" sz="half" idx="10"/>
          </p:nvPr>
        </p:nvSpPr>
        <p:spPr/>
        <p:txBody>
          <a:bodyPr/>
          <a:lstStyle/>
          <a:p>
            <a:fld id="{DB75215C-EC24-415F-80D5-6159F4671CA9}" type="datetime1">
              <a:rPr lang="en-US" smtClean="0"/>
              <a:t>7/14/2023</a:t>
            </a:fld>
            <a:endParaRPr lang="en-US" dirty="0"/>
          </a:p>
        </p:txBody>
      </p:sp>
      <p:sp>
        <p:nvSpPr>
          <p:cNvPr id="7" name="Slide Number Placeholder 6">
            <a:extLst>
              <a:ext uri="{FF2B5EF4-FFF2-40B4-BE49-F238E27FC236}">
                <a16:creationId xmlns:a16="http://schemas.microsoft.com/office/drawing/2014/main" id="{5BA51B5A-AAAC-4937-A3EC-AC053755586B}"/>
              </a:ext>
            </a:extLst>
          </p:cNvPr>
          <p:cNvSpPr>
            <a:spLocks noGrp="1"/>
          </p:cNvSpPr>
          <p:nvPr>
            <p:ph type="sldNum" sz="quarter" idx="12"/>
          </p:nvPr>
        </p:nvSpPr>
        <p:spPr/>
        <p:txBody>
          <a:bodyPr/>
          <a:lstStyle/>
          <a:p>
            <a:fld id="{1B1CF60C-C85D-47C0-8597-E3BF95F18FA3}" type="slidenum">
              <a:rPr lang="en-US" smtClean="0"/>
              <a:t>‹#›</a:t>
            </a:fld>
            <a:endParaRPr lang="en-US" dirty="0"/>
          </a:p>
        </p:txBody>
      </p:sp>
      <p:sp>
        <p:nvSpPr>
          <p:cNvPr id="8" name="Footer Placeholder 7">
            <a:extLst>
              <a:ext uri="{FF2B5EF4-FFF2-40B4-BE49-F238E27FC236}">
                <a16:creationId xmlns:a16="http://schemas.microsoft.com/office/drawing/2014/main" id="{F7E4254E-5CA5-4245-856A-57AF5F727676}"/>
              </a:ext>
            </a:extLst>
          </p:cNvPr>
          <p:cNvSpPr>
            <a:spLocks noGrp="1"/>
          </p:cNvSpPr>
          <p:nvPr>
            <p:ph type="ftr" sz="quarter" idx="13"/>
          </p:nvPr>
        </p:nvSpPr>
        <p:spPr/>
        <p:txBody>
          <a:bodyPr/>
          <a:lstStyle/>
          <a:p>
            <a:pPr algn="l"/>
            <a:r>
              <a:rPr lang="en-US" dirty="0"/>
              <a:t>© The TRACOM Corporation. All Rights Reserved.</a:t>
            </a:r>
          </a:p>
        </p:txBody>
      </p:sp>
      <p:sp>
        <p:nvSpPr>
          <p:cNvPr id="10" name="Text Placeholder 7">
            <a:extLst>
              <a:ext uri="{FF2B5EF4-FFF2-40B4-BE49-F238E27FC236}">
                <a16:creationId xmlns:a16="http://schemas.microsoft.com/office/drawing/2014/main" id="{91BE07B5-390E-45C7-AE85-798FF3F3DB6C}"/>
              </a:ext>
            </a:extLst>
          </p:cNvPr>
          <p:cNvSpPr>
            <a:spLocks noGrp="1"/>
          </p:cNvSpPr>
          <p:nvPr>
            <p:ph type="body" sz="quarter" idx="14" hasCustomPrompt="1"/>
          </p:nvPr>
        </p:nvSpPr>
        <p:spPr>
          <a:xfrm>
            <a:off x="228600" y="6019800"/>
            <a:ext cx="11734800" cy="381000"/>
          </a:xfrm>
        </p:spPr>
        <p:txBody>
          <a:bodyPr anchor="b"/>
          <a:lstStyle>
            <a:lvl1pPr>
              <a:lnSpc>
                <a:spcPct val="85000"/>
              </a:lnSpc>
              <a:spcBef>
                <a:spcPts val="0"/>
              </a:spcBef>
              <a:spcAft>
                <a:spcPts val="0"/>
              </a:spcAft>
              <a:defRPr sz="1000">
                <a:solidFill>
                  <a:srgbClr val="898989"/>
                </a:solidFill>
              </a:defRPr>
            </a:lvl1pPr>
            <a:lvl2pPr marL="0" indent="0">
              <a:buNone/>
              <a:defRPr/>
            </a:lvl2pPr>
          </a:lstStyle>
          <a:p>
            <a:pPr lvl="0"/>
            <a:r>
              <a:rPr lang="en-US" dirty="0"/>
              <a:t>Footer / Source</a:t>
            </a:r>
          </a:p>
        </p:txBody>
      </p:sp>
    </p:spTree>
    <p:extLst>
      <p:ext uri="{BB962C8B-B14F-4D97-AF65-F5344CB8AC3E}">
        <p14:creationId xmlns:p14="http://schemas.microsoft.com/office/powerpoint/2010/main" val="338003061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16="http://schemas.microsoft.com/office/drawing/2014/main" xmlns="">
      <p:transition>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grpSp>
        <p:nvGrpSpPr>
          <p:cNvPr id="24" name="Group 23">
            <a:extLst>
              <a:ext uri="{FF2B5EF4-FFF2-40B4-BE49-F238E27FC236}">
                <a16:creationId xmlns:a16="http://schemas.microsoft.com/office/drawing/2014/main" id="{E4F35411-4E4C-4FD3-AB48-C3623E76C109}"/>
              </a:ext>
            </a:extLst>
          </p:cNvPr>
          <p:cNvGrpSpPr/>
          <p:nvPr userDrawn="1"/>
        </p:nvGrpSpPr>
        <p:grpSpPr>
          <a:xfrm>
            <a:off x="5695097" y="-855610"/>
            <a:ext cx="7667386" cy="7729121"/>
            <a:chOff x="5695097" y="-855610"/>
            <a:chExt cx="7667386" cy="7729121"/>
          </a:xfrm>
        </p:grpSpPr>
        <p:sp>
          <p:nvSpPr>
            <p:cNvPr id="25" name="Right Triangle 24">
              <a:extLst>
                <a:ext uri="{FF2B5EF4-FFF2-40B4-BE49-F238E27FC236}">
                  <a16:creationId xmlns:a16="http://schemas.microsoft.com/office/drawing/2014/main" id="{7C0DE86D-C887-4475-9F10-92F4408F2315}"/>
                </a:ext>
              </a:extLst>
            </p:cNvPr>
            <p:cNvSpPr/>
            <p:nvPr userDrawn="1"/>
          </p:nvSpPr>
          <p:spPr>
            <a:xfrm flipH="1">
              <a:off x="6985000" y="1848640"/>
              <a:ext cx="5207000" cy="5009360"/>
            </a:xfrm>
            <a:prstGeom prst="rtTriangle">
              <a:avLst/>
            </a:prstGeom>
            <a:solidFill>
              <a:schemeClr val="accent1">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endParaRPr/>
            </a:p>
          </p:txBody>
        </p:sp>
        <p:sp>
          <p:nvSpPr>
            <p:cNvPr id="28" name="Freeform: Shape 27">
              <a:extLst>
                <a:ext uri="{FF2B5EF4-FFF2-40B4-BE49-F238E27FC236}">
                  <a16:creationId xmlns:a16="http://schemas.microsoft.com/office/drawing/2014/main" id="{29C8DAFB-DBF6-4892-96AC-E10280D68348}"/>
                </a:ext>
              </a:extLst>
            </p:cNvPr>
            <p:cNvSpPr/>
            <p:nvPr userDrawn="1"/>
          </p:nvSpPr>
          <p:spPr>
            <a:xfrm rot="19020000">
              <a:off x="10951724" y="-855610"/>
              <a:ext cx="1442553" cy="2707658"/>
            </a:xfrm>
            <a:custGeom>
              <a:avLst/>
              <a:gdLst>
                <a:gd name="connsiteX0" fmla="*/ 0 w 1442553"/>
                <a:gd name="connsiteY0" fmla="*/ 0 h 2707658"/>
                <a:gd name="connsiteX1" fmla="*/ 1442553 w 1442553"/>
                <a:gd name="connsiteY1" fmla="*/ 1345203 h 2707658"/>
                <a:gd name="connsiteX2" fmla="*/ 174577 w 1442553"/>
                <a:gd name="connsiteY2" fmla="*/ 2704941 h 2707658"/>
                <a:gd name="connsiteX3" fmla="*/ 0 w 1442553"/>
                <a:gd name="connsiteY3" fmla="*/ 2707658 h 2707658"/>
              </a:gdLst>
              <a:ahLst/>
              <a:cxnLst>
                <a:cxn ang="0">
                  <a:pos x="connsiteX0" y="connsiteY0"/>
                </a:cxn>
                <a:cxn ang="0">
                  <a:pos x="connsiteX1" y="connsiteY1"/>
                </a:cxn>
                <a:cxn ang="0">
                  <a:pos x="connsiteX2" y="connsiteY2"/>
                </a:cxn>
                <a:cxn ang="0">
                  <a:pos x="connsiteX3" y="connsiteY3"/>
                </a:cxn>
              </a:cxnLst>
              <a:rect l="l" t="t" r="r" b="b"/>
              <a:pathLst>
                <a:path w="1442553" h="2707658">
                  <a:moveTo>
                    <a:pt x="0" y="0"/>
                  </a:moveTo>
                  <a:lnTo>
                    <a:pt x="1442553" y="1345203"/>
                  </a:lnTo>
                  <a:lnTo>
                    <a:pt x="174577" y="2704941"/>
                  </a:lnTo>
                  <a:lnTo>
                    <a:pt x="0" y="2707658"/>
                  </a:lnTo>
                  <a:close/>
                </a:path>
              </a:pathLst>
            </a:custGeom>
            <a:solidFill>
              <a:schemeClr val="accent4">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gn="ctr"/>
              <a:endParaRPr/>
            </a:p>
          </p:txBody>
        </p:sp>
        <p:sp>
          <p:nvSpPr>
            <p:cNvPr id="29" name="Freeform: Shape 28">
              <a:extLst>
                <a:ext uri="{FF2B5EF4-FFF2-40B4-BE49-F238E27FC236}">
                  <a16:creationId xmlns:a16="http://schemas.microsoft.com/office/drawing/2014/main" id="{FAAC71C9-1C72-4F30-B3B7-BF9127026215}"/>
                </a:ext>
              </a:extLst>
            </p:cNvPr>
            <p:cNvSpPr/>
            <p:nvPr userDrawn="1"/>
          </p:nvSpPr>
          <p:spPr>
            <a:xfrm rot="19020000">
              <a:off x="8651429" y="569606"/>
              <a:ext cx="1702700" cy="3253769"/>
            </a:xfrm>
            <a:custGeom>
              <a:avLst/>
              <a:gdLst>
                <a:gd name="connsiteX0" fmla="*/ 1702700 w 1702700"/>
                <a:gd name="connsiteY0" fmla="*/ 0 h 3253769"/>
                <a:gd name="connsiteX1" fmla="*/ 1702700 w 1702700"/>
                <a:gd name="connsiteY1" fmla="*/ 3230366 h 3253769"/>
                <a:gd name="connsiteX2" fmla="*/ 0 w 1702700"/>
                <a:gd name="connsiteY2" fmla="*/ 3253769 h 3253769"/>
                <a:gd name="connsiteX3" fmla="*/ 1 w 1702700"/>
                <a:gd name="connsiteY3" fmla="*/ 3027695 h 3253769"/>
                <a:gd name="connsiteX4" fmla="*/ 190426 w 1702700"/>
                <a:gd name="connsiteY4" fmla="*/ 3024044 h 3253769"/>
                <a:gd name="connsiteX5" fmla="*/ 140578 w 1702700"/>
                <a:gd name="connsiteY5" fmla="*/ 423975 h 3253769"/>
                <a:gd name="connsiteX6" fmla="*/ 520793 w 1702700"/>
                <a:gd name="connsiteY6" fmla="*/ 16244 h 3253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02700" h="3253769">
                  <a:moveTo>
                    <a:pt x="1702700" y="0"/>
                  </a:moveTo>
                  <a:lnTo>
                    <a:pt x="1702700" y="3230366"/>
                  </a:lnTo>
                  <a:lnTo>
                    <a:pt x="0" y="3253769"/>
                  </a:lnTo>
                  <a:lnTo>
                    <a:pt x="1" y="3027695"/>
                  </a:lnTo>
                  <a:lnTo>
                    <a:pt x="190426" y="3024044"/>
                  </a:lnTo>
                  <a:lnTo>
                    <a:pt x="140578" y="423975"/>
                  </a:lnTo>
                  <a:lnTo>
                    <a:pt x="520793" y="16244"/>
                  </a:lnTo>
                  <a:close/>
                </a:path>
              </a:pathLst>
            </a:custGeom>
            <a:solidFill>
              <a:schemeClr val="accent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gn="ctr"/>
              <a:endParaRPr/>
            </a:p>
          </p:txBody>
        </p:sp>
        <p:sp>
          <p:nvSpPr>
            <p:cNvPr id="30" name="Right Triangle 29">
              <a:extLst>
                <a:ext uri="{FF2B5EF4-FFF2-40B4-BE49-F238E27FC236}">
                  <a16:creationId xmlns:a16="http://schemas.microsoft.com/office/drawing/2014/main" id="{742D7DE1-A45C-48B5-9597-CFC0CDBDCD2D}"/>
                </a:ext>
              </a:extLst>
            </p:cNvPr>
            <p:cNvSpPr/>
            <p:nvPr userDrawn="1"/>
          </p:nvSpPr>
          <p:spPr>
            <a:xfrm flipV="1">
              <a:off x="8162830" y="-4390"/>
              <a:ext cx="1304925" cy="1255395"/>
            </a:xfrm>
            <a:prstGeom prst="rtTriangle">
              <a:avLst/>
            </a:prstGeom>
            <a:solidFill>
              <a:schemeClr val="accent2">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endParaRPr/>
            </a:p>
          </p:txBody>
        </p:sp>
        <p:sp>
          <p:nvSpPr>
            <p:cNvPr id="31" name="Right Triangle 30">
              <a:extLst>
                <a:ext uri="{FF2B5EF4-FFF2-40B4-BE49-F238E27FC236}">
                  <a16:creationId xmlns:a16="http://schemas.microsoft.com/office/drawing/2014/main" id="{FC27FF1E-856D-4690-8EC0-A1E41CCB3654}"/>
                </a:ext>
              </a:extLst>
            </p:cNvPr>
            <p:cNvSpPr/>
            <p:nvPr userDrawn="1"/>
          </p:nvSpPr>
          <p:spPr>
            <a:xfrm flipH="1">
              <a:off x="6985000" y="5618116"/>
              <a:ext cx="1304925" cy="1255395"/>
            </a:xfrm>
            <a:prstGeom prst="r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endParaRPr/>
            </a:p>
          </p:txBody>
        </p:sp>
        <p:sp>
          <p:nvSpPr>
            <p:cNvPr id="32" name="Freeform: Shape 31">
              <a:extLst>
                <a:ext uri="{FF2B5EF4-FFF2-40B4-BE49-F238E27FC236}">
                  <a16:creationId xmlns:a16="http://schemas.microsoft.com/office/drawing/2014/main" id="{C88B5FB2-D27F-40AB-9DEF-282974AA74A3}"/>
                </a:ext>
              </a:extLst>
            </p:cNvPr>
            <p:cNvSpPr/>
            <p:nvPr userDrawn="1"/>
          </p:nvSpPr>
          <p:spPr>
            <a:xfrm flipH="1" flipV="1">
              <a:off x="6881790" y="479743"/>
              <a:ext cx="1282756" cy="1323779"/>
            </a:xfrm>
            <a:custGeom>
              <a:avLst/>
              <a:gdLst>
                <a:gd name="connsiteX0" fmla="*/ 1282756 w 1282756"/>
                <a:gd name="connsiteY0" fmla="*/ 1323779 h 1323779"/>
                <a:gd name="connsiteX1" fmla="*/ 0 w 1282756"/>
                <a:gd name="connsiteY1" fmla="*/ 1323779 h 1323779"/>
                <a:gd name="connsiteX2" fmla="*/ 0 w 1282756"/>
                <a:gd name="connsiteY2" fmla="*/ 0 h 1323779"/>
              </a:gdLst>
              <a:ahLst/>
              <a:cxnLst>
                <a:cxn ang="0">
                  <a:pos x="connsiteX0" y="connsiteY0"/>
                </a:cxn>
                <a:cxn ang="0">
                  <a:pos x="connsiteX1" y="connsiteY1"/>
                </a:cxn>
                <a:cxn ang="0">
                  <a:pos x="connsiteX2" y="connsiteY2"/>
                </a:cxn>
              </a:cxnLst>
              <a:rect l="l" t="t" r="r" b="b"/>
              <a:pathLst>
                <a:path w="1282756" h="1323779">
                  <a:moveTo>
                    <a:pt x="1282756" y="1323779"/>
                  </a:moveTo>
                  <a:lnTo>
                    <a:pt x="0" y="1323779"/>
                  </a:lnTo>
                  <a:lnTo>
                    <a:pt x="0" y="0"/>
                  </a:lnTo>
                  <a:close/>
                </a:path>
              </a:pathLst>
            </a:custGeom>
            <a:solidFill>
              <a:schemeClr val="accent4">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gn="ctr"/>
              <a:endParaRPr/>
            </a:p>
          </p:txBody>
        </p:sp>
        <p:sp>
          <p:nvSpPr>
            <p:cNvPr id="33" name="Freeform: Shape 32">
              <a:extLst>
                <a:ext uri="{FF2B5EF4-FFF2-40B4-BE49-F238E27FC236}">
                  <a16:creationId xmlns:a16="http://schemas.microsoft.com/office/drawing/2014/main" id="{D852F7C0-173D-460A-A7A1-DF39F1E9E862}"/>
                </a:ext>
              </a:extLst>
            </p:cNvPr>
            <p:cNvSpPr/>
            <p:nvPr userDrawn="1"/>
          </p:nvSpPr>
          <p:spPr>
            <a:xfrm rot="19020000">
              <a:off x="9910950" y="-525401"/>
              <a:ext cx="1503548" cy="3240289"/>
            </a:xfrm>
            <a:custGeom>
              <a:avLst/>
              <a:gdLst>
                <a:gd name="connsiteX0" fmla="*/ 619580 w 1503548"/>
                <a:gd name="connsiteY0" fmla="*/ 0 h 3240289"/>
                <a:gd name="connsiteX1" fmla="*/ 1503548 w 1503548"/>
                <a:gd name="connsiteY1" fmla="*/ 824314 h 3240289"/>
                <a:gd name="connsiteX2" fmla="*/ 1503548 w 1503548"/>
                <a:gd name="connsiteY2" fmla="*/ 3060162 h 3240289"/>
                <a:gd name="connsiteX3" fmla="*/ 1355248 w 1503548"/>
                <a:gd name="connsiteY3" fmla="*/ 3219195 h 3240289"/>
                <a:gd name="connsiteX4" fmla="*/ 0 w 1503548"/>
                <a:gd name="connsiteY4" fmla="*/ 3240289 h 3240289"/>
                <a:gd name="connsiteX5" fmla="*/ 0 w 1503548"/>
                <a:gd name="connsiteY5" fmla="*/ 9644 h 3240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03548" h="3240289">
                  <a:moveTo>
                    <a:pt x="619580" y="0"/>
                  </a:moveTo>
                  <a:lnTo>
                    <a:pt x="1503548" y="824314"/>
                  </a:lnTo>
                  <a:lnTo>
                    <a:pt x="1503548" y="3060162"/>
                  </a:lnTo>
                  <a:lnTo>
                    <a:pt x="1355248" y="3219195"/>
                  </a:lnTo>
                  <a:lnTo>
                    <a:pt x="0" y="3240289"/>
                  </a:lnTo>
                  <a:lnTo>
                    <a:pt x="0" y="9644"/>
                  </a:lnTo>
                  <a:close/>
                </a:path>
              </a:pathLst>
            </a:custGeom>
            <a:solidFill>
              <a:schemeClr val="accent4">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gn="ctr"/>
              <a:endParaRPr/>
            </a:p>
          </p:txBody>
        </p:sp>
        <p:sp>
          <p:nvSpPr>
            <p:cNvPr id="34" name="Freeform: Shape 33">
              <a:extLst>
                <a:ext uri="{FF2B5EF4-FFF2-40B4-BE49-F238E27FC236}">
                  <a16:creationId xmlns:a16="http://schemas.microsoft.com/office/drawing/2014/main" id="{848CDB95-4AAE-4F36-8ADC-02B64A4281FA}"/>
                </a:ext>
              </a:extLst>
            </p:cNvPr>
            <p:cNvSpPr/>
            <p:nvPr userDrawn="1"/>
          </p:nvSpPr>
          <p:spPr>
            <a:xfrm flipH="1" flipV="1">
              <a:off x="6412660" y="-4391"/>
              <a:ext cx="1751627" cy="1807645"/>
            </a:xfrm>
            <a:custGeom>
              <a:avLst/>
              <a:gdLst>
                <a:gd name="connsiteX0" fmla="*/ 1751627 w 1751627"/>
                <a:gd name="connsiteY0" fmla="*/ 1807645 h 1807645"/>
                <a:gd name="connsiteX1" fmla="*/ 0 w 1751627"/>
                <a:gd name="connsiteY1" fmla="*/ 1807645 h 1807645"/>
                <a:gd name="connsiteX2" fmla="*/ 0 w 1751627"/>
                <a:gd name="connsiteY2" fmla="*/ 0 h 1807645"/>
                <a:gd name="connsiteX3" fmla="*/ 1040409 w 1751627"/>
                <a:gd name="connsiteY3" fmla="*/ 1073682 h 1807645"/>
              </a:gdLst>
              <a:ahLst/>
              <a:cxnLst>
                <a:cxn ang="0">
                  <a:pos x="connsiteX0" y="connsiteY0"/>
                </a:cxn>
                <a:cxn ang="0">
                  <a:pos x="connsiteX1" y="connsiteY1"/>
                </a:cxn>
                <a:cxn ang="0">
                  <a:pos x="connsiteX2" y="connsiteY2"/>
                </a:cxn>
                <a:cxn ang="0">
                  <a:pos x="connsiteX3" y="connsiteY3"/>
                </a:cxn>
              </a:cxnLst>
              <a:rect l="l" t="t" r="r" b="b"/>
              <a:pathLst>
                <a:path w="1751627" h="1807645">
                  <a:moveTo>
                    <a:pt x="1751627" y="1807645"/>
                  </a:moveTo>
                  <a:lnTo>
                    <a:pt x="0" y="1807645"/>
                  </a:lnTo>
                  <a:lnTo>
                    <a:pt x="0" y="0"/>
                  </a:lnTo>
                  <a:lnTo>
                    <a:pt x="1040409" y="1073682"/>
                  </a:lnTo>
                  <a:close/>
                </a:path>
              </a:pathLst>
            </a:custGeom>
            <a:solidFill>
              <a:schemeClr val="accent4">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gn="ctr"/>
              <a:endParaRPr/>
            </a:p>
          </p:txBody>
        </p:sp>
        <p:sp>
          <p:nvSpPr>
            <p:cNvPr id="36" name="Right Triangle 48">
              <a:extLst>
                <a:ext uri="{FF2B5EF4-FFF2-40B4-BE49-F238E27FC236}">
                  <a16:creationId xmlns:a16="http://schemas.microsoft.com/office/drawing/2014/main" id="{56018E35-0601-4177-AED3-FA9CBE151073}"/>
                </a:ext>
              </a:extLst>
            </p:cNvPr>
            <p:cNvSpPr/>
            <p:nvPr userDrawn="1"/>
          </p:nvSpPr>
          <p:spPr>
            <a:xfrm rot="5400000" flipH="1" flipV="1">
              <a:off x="11379263" y="1819968"/>
              <a:ext cx="793437" cy="832063"/>
            </a:xfrm>
            <a:custGeom>
              <a:avLst/>
              <a:gdLst>
                <a:gd name="connsiteX0" fmla="*/ 0 w 864878"/>
                <a:gd name="connsiteY0" fmla="*/ 832051 h 832051"/>
                <a:gd name="connsiteX1" fmla="*/ 0 w 864878"/>
                <a:gd name="connsiteY1" fmla="*/ 0 h 832051"/>
                <a:gd name="connsiteX2" fmla="*/ 864878 w 864878"/>
                <a:gd name="connsiteY2" fmla="*/ 832051 h 832051"/>
                <a:gd name="connsiteX3" fmla="*/ 0 w 864878"/>
                <a:gd name="connsiteY3" fmla="*/ 832051 h 832051"/>
                <a:gd name="connsiteX0" fmla="*/ 0 w 781057"/>
                <a:gd name="connsiteY0" fmla="*/ 832051 h 839674"/>
                <a:gd name="connsiteX1" fmla="*/ 0 w 781057"/>
                <a:gd name="connsiteY1" fmla="*/ 0 h 839674"/>
                <a:gd name="connsiteX2" fmla="*/ 781057 w 781057"/>
                <a:gd name="connsiteY2" fmla="*/ 839674 h 839674"/>
                <a:gd name="connsiteX3" fmla="*/ 0 w 781057"/>
                <a:gd name="connsiteY3" fmla="*/ 832051 h 839674"/>
                <a:gd name="connsiteX0" fmla="*/ 0 w 781056"/>
                <a:gd name="connsiteY0" fmla="*/ 832051 h 832051"/>
                <a:gd name="connsiteX1" fmla="*/ 0 w 781056"/>
                <a:gd name="connsiteY1" fmla="*/ 0 h 832051"/>
                <a:gd name="connsiteX2" fmla="*/ 781056 w 781056"/>
                <a:gd name="connsiteY2" fmla="*/ 824437 h 832051"/>
                <a:gd name="connsiteX3" fmla="*/ 0 w 781056"/>
                <a:gd name="connsiteY3" fmla="*/ 832051 h 832051"/>
                <a:gd name="connsiteX0" fmla="*/ 0 w 765815"/>
                <a:gd name="connsiteY0" fmla="*/ 832051 h 832060"/>
                <a:gd name="connsiteX1" fmla="*/ 0 w 765815"/>
                <a:gd name="connsiteY1" fmla="*/ 0 h 832060"/>
                <a:gd name="connsiteX2" fmla="*/ 765815 w 765815"/>
                <a:gd name="connsiteY2" fmla="*/ 832060 h 832060"/>
                <a:gd name="connsiteX3" fmla="*/ 0 w 765815"/>
                <a:gd name="connsiteY3" fmla="*/ 832051 h 832060"/>
                <a:gd name="connsiteX0" fmla="*/ 0 w 770577"/>
                <a:gd name="connsiteY0" fmla="*/ 832051 h 832063"/>
                <a:gd name="connsiteX1" fmla="*/ 0 w 770577"/>
                <a:gd name="connsiteY1" fmla="*/ 0 h 832063"/>
                <a:gd name="connsiteX2" fmla="*/ 770577 w 770577"/>
                <a:gd name="connsiteY2" fmla="*/ 832063 h 832063"/>
                <a:gd name="connsiteX3" fmla="*/ 0 w 770577"/>
                <a:gd name="connsiteY3" fmla="*/ 832051 h 832063"/>
                <a:gd name="connsiteX0" fmla="*/ 0 w 785817"/>
                <a:gd name="connsiteY0" fmla="*/ 832051 h 832063"/>
                <a:gd name="connsiteX1" fmla="*/ 0 w 785817"/>
                <a:gd name="connsiteY1" fmla="*/ 0 h 832063"/>
                <a:gd name="connsiteX2" fmla="*/ 785817 w 785817"/>
                <a:gd name="connsiteY2" fmla="*/ 832063 h 832063"/>
                <a:gd name="connsiteX3" fmla="*/ 0 w 785817"/>
                <a:gd name="connsiteY3" fmla="*/ 832051 h 832063"/>
                <a:gd name="connsiteX0" fmla="*/ 0 w 793437"/>
                <a:gd name="connsiteY0" fmla="*/ 832051 h 832063"/>
                <a:gd name="connsiteX1" fmla="*/ 0 w 793437"/>
                <a:gd name="connsiteY1" fmla="*/ 0 h 832063"/>
                <a:gd name="connsiteX2" fmla="*/ 793437 w 793437"/>
                <a:gd name="connsiteY2" fmla="*/ 832063 h 832063"/>
                <a:gd name="connsiteX3" fmla="*/ 0 w 793437"/>
                <a:gd name="connsiteY3" fmla="*/ 832051 h 832063"/>
                <a:gd name="connsiteX0" fmla="*/ 0 w 793437"/>
                <a:gd name="connsiteY0" fmla="*/ 832051 h 832063"/>
                <a:gd name="connsiteX1" fmla="*/ 0 w 793437"/>
                <a:gd name="connsiteY1" fmla="*/ 0 h 832063"/>
                <a:gd name="connsiteX2" fmla="*/ 793437 w 793437"/>
                <a:gd name="connsiteY2" fmla="*/ 832063 h 832063"/>
                <a:gd name="connsiteX3" fmla="*/ 0 w 793437"/>
                <a:gd name="connsiteY3" fmla="*/ 832051 h 832063"/>
              </a:gdLst>
              <a:ahLst/>
              <a:cxnLst>
                <a:cxn ang="0">
                  <a:pos x="connsiteX0" y="connsiteY0"/>
                </a:cxn>
                <a:cxn ang="0">
                  <a:pos x="connsiteX1" y="connsiteY1"/>
                </a:cxn>
                <a:cxn ang="0">
                  <a:pos x="connsiteX2" y="connsiteY2"/>
                </a:cxn>
                <a:cxn ang="0">
                  <a:pos x="connsiteX3" y="connsiteY3"/>
                </a:cxn>
              </a:cxnLst>
              <a:rect l="l" t="t" r="r" b="b"/>
              <a:pathLst>
                <a:path w="793437" h="832063">
                  <a:moveTo>
                    <a:pt x="0" y="832051"/>
                  </a:moveTo>
                  <a:lnTo>
                    <a:pt x="0" y="0"/>
                  </a:lnTo>
                  <a:lnTo>
                    <a:pt x="793437" y="832063"/>
                  </a:lnTo>
                  <a:lnTo>
                    <a:pt x="0" y="832051"/>
                  </a:lnTo>
                  <a:close/>
                </a:path>
              </a:pathLst>
            </a:custGeom>
            <a:solidFill>
              <a:schemeClr val="accent6">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endParaRPr/>
            </a:p>
          </p:txBody>
        </p:sp>
        <p:sp>
          <p:nvSpPr>
            <p:cNvPr id="38" name="Right Triangle 48">
              <a:extLst>
                <a:ext uri="{FF2B5EF4-FFF2-40B4-BE49-F238E27FC236}">
                  <a16:creationId xmlns:a16="http://schemas.microsoft.com/office/drawing/2014/main" id="{6DC468AA-CC68-44A0-B4A5-780C06E1A9A1}"/>
                </a:ext>
              </a:extLst>
            </p:cNvPr>
            <p:cNvSpPr/>
            <p:nvPr userDrawn="1"/>
          </p:nvSpPr>
          <p:spPr>
            <a:xfrm rot="5400000" flipH="1" flipV="1">
              <a:off x="11390693" y="1831398"/>
              <a:ext cx="770577" cy="832063"/>
            </a:xfrm>
            <a:custGeom>
              <a:avLst/>
              <a:gdLst>
                <a:gd name="connsiteX0" fmla="*/ 0 w 864878"/>
                <a:gd name="connsiteY0" fmla="*/ 832051 h 832051"/>
                <a:gd name="connsiteX1" fmla="*/ 0 w 864878"/>
                <a:gd name="connsiteY1" fmla="*/ 0 h 832051"/>
                <a:gd name="connsiteX2" fmla="*/ 864878 w 864878"/>
                <a:gd name="connsiteY2" fmla="*/ 832051 h 832051"/>
                <a:gd name="connsiteX3" fmla="*/ 0 w 864878"/>
                <a:gd name="connsiteY3" fmla="*/ 832051 h 832051"/>
                <a:gd name="connsiteX0" fmla="*/ 0 w 781057"/>
                <a:gd name="connsiteY0" fmla="*/ 832051 h 839674"/>
                <a:gd name="connsiteX1" fmla="*/ 0 w 781057"/>
                <a:gd name="connsiteY1" fmla="*/ 0 h 839674"/>
                <a:gd name="connsiteX2" fmla="*/ 781057 w 781057"/>
                <a:gd name="connsiteY2" fmla="*/ 839674 h 839674"/>
                <a:gd name="connsiteX3" fmla="*/ 0 w 781057"/>
                <a:gd name="connsiteY3" fmla="*/ 832051 h 839674"/>
                <a:gd name="connsiteX0" fmla="*/ 0 w 781056"/>
                <a:gd name="connsiteY0" fmla="*/ 832051 h 832051"/>
                <a:gd name="connsiteX1" fmla="*/ 0 w 781056"/>
                <a:gd name="connsiteY1" fmla="*/ 0 h 832051"/>
                <a:gd name="connsiteX2" fmla="*/ 781056 w 781056"/>
                <a:gd name="connsiteY2" fmla="*/ 824437 h 832051"/>
                <a:gd name="connsiteX3" fmla="*/ 0 w 781056"/>
                <a:gd name="connsiteY3" fmla="*/ 832051 h 832051"/>
                <a:gd name="connsiteX0" fmla="*/ 0 w 765815"/>
                <a:gd name="connsiteY0" fmla="*/ 832051 h 832060"/>
                <a:gd name="connsiteX1" fmla="*/ 0 w 765815"/>
                <a:gd name="connsiteY1" fmla="*/ 0 h 832060"/>
                <a:gd name="connsiteX2" fmla="*/ 765815 w 765815"/>
                <a:gd name="connsiteY2" fmla="*/ 832060 h 832060"/>
                <a:gd name="connsiteX3" fmla="*/ 0 w 765815"/>
                <a:gd name="connsiteY3" fmla="*/ 832051 h 832060"/>
                <a:gd name="connsiteX0" fmla="*/ 0 w 770577"/>
                <a:gd name="connsiteY0" fmla="*/ 832051 h 832063"/>
                <a:gd name="connsiteX1" fmla="*/ 0 w 770577"/>
                <a:gd name="connsiteY1" fmla="*/ 0 h 832063"/>
                <a:gd name="connsiteX2" fmla="*/ 770577 w 770577"/>
                <a:gd name="connsiteY2" fmla="*/ 832063 h 832063"/>
                <a:gd name="connsiteX3" fmla="*/ 0 w 770577"/>
                <a:gd name="connsiteY3" fmla="*/ 832051 h 832063"/>
              </a:gdLst>
              <a:ahLst/>
              <a:cxnLst>
                <a:cxn ang="0">
                  <a:pos x="connsiteX0" y="connsiteY0"/>
                </a:cxn>
                <a:cxn ang="0">
                  <a:pos x="connsiteX1" y="connsiteY1"/>
                </a:cxn>
                <a:cxn ang="0">
                  <a:pos x="connsiteX2" y="connsiteY2"/>
                </a:cxn>
                <a:cxn ang="0">
                  <a:pos x="connsiteX3" y="connsiteY3"/>
                </a:cxn>
              </a:cxnLst>
              <a:rect l="l" t="t" r="r" b="b"/>
              <a:pathLst>
                <a:path w="770577" h="832063">
                  <a:moveTo>
                    <a:pt x="0" y="832051"/>
                  </a:moveTo>
                  <a:lnTo>
                    <a:pt x="0" y="0"/>
                  </a:lnTo>
                  <a:lnTo>
                    <a:pt x="770577" y="832063"/>
                  </a:lnTo>
                  <a:lnTo>
                    <a:pt x="0" y="832051"/>
                  </a:lnTo>
                  <a:close/>
                </a:path>
              </a:pathLst>
            </a:custGeom>
            <a:solidFill>
              <a:schemeClr val="accent6">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endParaRPr/>
            </a:p>
          </p:txBody>
        </p:sp>
        <p:sp>
          <p:nvSpPr>
            <p:cNvPr id="40" name="Freeform: Shape 39">
              <a:extLst>
                <a:ext uri="{FF2B5EF4-FFF2-40B4-BE49-F238E27FC236}">
                  <a16:creationId xmlns:a16="http://schemas.microsoft.com/office/drawing/2014/main" id="{D8A8B705-9B22-4F33-B85E-849687C33E32}"/>
                </a:ext>
              </a:extLst>
            </p:cNvPr>
            <p:cNvSpPr/>
            <p:nvPr userDrawn="1"/>
          </p:nvSpPr>
          <p:spPr>
            <a:xfrm rot="2746799" flipH="1">
              <a:off x="9411722" y="428608"/>
              <a:ext cx="234135" cy="7667386"/>
            </a:xfrm>
            <a:custGeom>
              <a:avLst/>
              <a:gdLst>
                <a:gd name="connsiteX0" fmla="*/ 234135 w 234135"/>
                <a:gd name="connsiteY0" fmla="*/ 0 h 7667386"/>
                <a:gd name="connsiteX1" fmla="*/ 0 w 234135"/>
                <a:gd name="connsiteY1" fmla="*/ 227845 h 7667386"/>
                <a:gd name="connsiteX2" fmla="*/ 0 w 234135"/>
                <a:gd name="connsiteY2" fmla="*/ 7426788 h 7667386"/>
                <a:gd name="connsiteX3" fmla="*/ 234135 w 234135"/>
                <a:gd name="connsiteY3" fmla="*/ 7667386 h 7667386"/>
              </a:gdLst>
              <a:ahLst/>
              <a:cxnLst>
                <a:cxn ang="0">
                  <a:pos x="connsiteX0" y="connsiteY0"/>
                </a:cxn>
                <a:cxn ang="0">
                  <a:pos x="connsiteX1" y="connsiteY1"/>
                </a:cxn>
                <a:cxn ang="0">
                  <a:pos x="connsiteX2" y="connsiteY2"/>
                </a:cxn>
                <a:cxn ang="0">
                  <a:pos x="connsiteX3" y="connsiteY3"/>
                </a:cxn>
              </a:cxnLst>
              <a:rect l="l" t="t" r="r" b="b"/>
              <a:pathLst>
                <a:path w="234135" h="7667386">
                  <a:moveTo>
                    <a:pt x="234135" y="0"/>
                  </a:moveTo>
                  <a:lnTo>
                    <a:pt x="0" y="227845"/>
                  </a:lnTo>
                  <a:lnTo>
                    <a:pt x="0" y="7426788"/>
                  </a:lnTo>
                  <a:lnTo>
                    <a:pt x="234135" y="7667386"/>
                  </a:lnTo>
                  <a:close/>
                </a:path>
              </a:pathLst>
            </a:custGeom>
            <a:solidFill>
              <a:schemeClr val="accent2">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gn="ctr"/>
              <a:endParaRPr/>
            </a:p>
          </p:txBody>
        </p:sp>
      </p:grpSp>
      <p:pic>
        <p:nvPicPr>
          <p:cNvPr id="59" name="Picture 58" descr="A group of people in a meeting  Description automatically generated">
            <a:extLst>
              <a:ext uri="{FF2B5EF4-FFF2-40B4-BE49-F238E27FC236}">
                <a16:creationId xmlns:a16="http://schemas.microsoft.com/office/drawing/2014/main" id="{A0C1E5DA-9198-47F7-86A8-105C35AB5228}"/>
              </a:ext>
            </a:extLst>
          </p:cNvPr>
          <p:cNvPicPr>
            <a:picLocks noChangeAspect="1"/>
          </p:cNvPicPr>
          <p:nvPr userDrawn="1"/>
        </p:nvPicPr>
        <p:blipFill rotWithShape="1">
          <a:blip r:embed="rId2" cstate="email">
            <a:alphaModFix amt="60000"/>
            <a:extLst>
              <a:ext uri="{BEBA8EAE-BF5A-486C-A8C5-ECC9F3942E4B}">
                <a14:imgProps xmlns:a14="http://schemas.microsoft.com/office/drawing/2010/main">
                  <a14:imgLayer r:embed="rId3">
                    <a14:imgEffect>
                      <a14:saturation sat="33000"/>
                    </a14:imgEffect>
                  </a14:imgLayer>
                </a14:imgProps>
              </a:ext>
              <a:ext uri="{28A0092B-C50C-407E-A947-70E740481C1C}">
                <a14:useLocalDpi xmlns:a14="http://schemas.microsoft.com/office/drawing/2010/main"/>
              </a:ext>
            </a:extLst>
          </a:blip>
          <a:srcRect/>
          <a:stretch/>
        </p:blipFill>
        <p:spPr>
          <a:xfrm>
            <a:off x="6434650" y="8310"/>
            <a:ext cx="5751000" cy="6862390"/>
          </a:xfrm>
          <a:custGeom>
            <a:avLst/>
            <a:gdLst>
              <a:gd name="connsiteX0" fmla="*/ 0 w 5751000"/>
              <a:gd name="connsiteY0" fmla="*/ 0 h 6862390"/>
              <a:gd name="connsiteX1" fmla="*/ 5751000 w 5751000"/>
              <a:gd name="connsiteY1" fmla="*/ 0 h 6862390"/>
              <a:gd name="connsiteX2" fmla="*/ 5751000 w 5751000"/>
              <a:gd name="connsiteY2" fmla="*/ 6851302 h 6862390"/>
              <a:gd name="connsiteX3" fmla="*/ 1866519 w 5751000"/>
              <a:gd name="connsiteY3" fmla="*/ 6851302 h 6862390"/>
              <a:gd name="connsiteX4" fmla="*/ 1866519 w 5751000"/>
              <a:gd name="connsiteY4" fmla="*/ 6862390 h 6862390"/>
              <a:gd name="connsiteX5" fmla="*/ 258780 w 5751000"/>
              <a:gd name="connsiteY5" fmla="*/ 6862390 h 6862390"/>
              <a:gd name="connsiteX6" fmla="*/ 3548029 w 5751000"/>
              <a:gd name="connsiteY6" fmla="*/ 3661498 h 6862390"/>
              <a:gd name="connsiteX7" fmla="*/ 1739165 w 5751000"/>
              <a:gd name="connsiteY7" fmla="*/ 1794786 h 6862390"/>
              <a:gd name="connsiteX8" fmla="*/ 458384 w 5751000"/>
              <a:gd name="connsiteY8" fmla="*/ 473045 h 6862390"/>
              <a:gd name="connsiteX9" fmla="*/ 458385 w 5751000"/>
              <a:gd name="connsiteY9" fmla="*/ 473045 h 6862390"/>
              <a:gd name="connsiteX10" fmla="*/ 0 w 5751000"/>
              <a:gd name="connsiteY10" fmla="*/ 0 h 6862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751000" h="6862390">
                <a:moveTo>
                  <a:pt x="0" y="0"/>
                </a:moveTo>
                <a:lnTo>
                  <a:pt x="5751000" y="0"/>
                </a:lnTo>
                <a:lnTo>
                  <a:pt x="5751000" y="6851302"/>
                </a:lnTo>
                <a:lnTo>
                  <a:pt x="1866519" y="6851302"/>
                </a:lnTo>
                <a:lnTo>
                  <a:pt x="1866519" y="6862390"/>
                </a:lnTo>
                <a:lnTo>
                  <a:pt x="258780" y="6862390"/>
                </a:lnTo>
                <a:lnTo>
                  <a:pt x="3548029" y="3661498"/>
                </a:lnTo>
                <a:lnTo>
                  <a:pt x="1739165" y="1794786"/>
                </a:lnTo>
                <a:lnTo>
                  <a:pt x="458384" y="473045"/>
                </a:lnTo>
                <a:lnTo>
                  <a:pt x="458385" y="473045"/>
                </a:lnTo>
                <a:lnTo>
                  <a:pt x="0" y="0"/>
                </a:lnTo>
                <a:close/>
              </a:path>
            </a:pathLst>
          </a:custGeom>
          <a:solidFill>
            <a:schemeClr val="accent1"/>
          </a:solidFill>
        </p:spPr>
      </p:pic>
      <p:pic>
        <p:nvPicPr>
          <p:cNvPr id="58" name="Picture 57" descr="A group of people in a meeting  Description automatically generated">
            <a:extLst>
              <a:ext uri="{FF2B5EF4-FFF2-40B4-BE49-F238E27FC236}">
                <a16:creationId xmlns:a16="http://schemas.microsoft.com/office/drawing/2014/main" id="{73A58CA9-246A-4DE6-981A-802184B9E69C}"/>
              </a:ext>
            </a:extLst>
          </p:cNvPr>
          <p:cNvPicPr>
            <a:picLocks noChangeAspect="1"/>
          </p:cNvPicPr>
          <p:nvPr userDrawn="1"/>
        </p:nvPicPr>
        <p:blipFill rotWithShape="1">
          <a:blip r:embed="rId4" cstate="email">
            <a:alphaModFix amt="30000"/>
            <a:extLst>
              <a:ext uri="{BEBA8EAE-BF5A-486C-A8C5-ECC9F3942E4B}">
                <a14:imgProps xmlns:a14="http://schemas.microsoft.com/office/drawing/2010/main">
                  <a14:imgLayer r:embed="rId5">
                    <a14:imgEffect>
                      <a14:saturation sat="33000"/>
                    </a14:imgEffect>
                  </a14:imgLayer>
                </a14:imgProps>
              </a:ext>
              <a:ext uri="{28A0092B-C50C-407E-A947-70E740481C1C}">
                <a14:useLocalDpi xmlns:a14="http://schemas.microsoft.com/office/drawing/2010/main"/>
              </a:ext>
            </a:extLst>
          </a:blip>
          <a:srcRect r="-351"/>
          <a:stretch/>
        </p:blipFill>
        <p:spPr>
          <a:xfrm>
            <a:off x="6430255" y="-15479"/>
            <a:ext cx="5781967" cy="6862391"/>
          </a:xfrm>
          <a:custGeom>
            <a:avLst/>
            <a:gdLst>
              <a:gd name="connsiteX0" fmla="*/ 0 w 5781967"/>
              <a:gd name="connsiteY0" fmla="*/ 0 h 6862391"/>
              <a:gd name="connsiteX1" fmla="*/ 1751627 w 5781967"/>
              <a:gd name="connsiteY1" fmla="*/ 0 h 6862391"/>
              <a:gd name="connsiteX2" fmla="*/ 1751627 w 5781967"/>
              <a:gd name="connsiteY2" fmla="*/ 2 h 6862391"/>
              <a:gd name="connsiteX3" fmla="*/ 3055095 w 5781967"/>
              <a:gd name="connsiteY3" fmla="*/ 2 h 6862391"/>
              <a:gd name="connsiteX4" fmla="*/ 3050531 w 5781967"/>
              <a:gd name="connsiteY4" fmla="*/ 4392 h 6862391"/>
              <a:gd name="connsiteX5" fmla="*/ 3809523 w 5781967"/>
              <a:gd name="connsiteY5" fmla="*/ 4393 h 6862391"/>
              <a:gd name="connsiteX6" fmla="*/ 3809523 w 5781967"/>
              <a:gd name="connsiteY6" fmla="*/ 4392 h 6862391"/>
              <a:gd name="connsiteX7" fmla="*/ 5781966 w 5781967"/>
              <a:gd name="connsiteY7" fmla="*/ 4393 h 6862391"/>
              <a:gd name="connsiteX8" fmla="*/ 5781966 w 5781967"/>
              <a:gd name="connsiteY8" fmla="*/ 1639588 h 6862391"/>
              <a:gd name="connsiteX9" fmla="*/ 5781967 w 5781967"/>
              <a:gd name="connsiteY9" fmla="*/ 1857038 h 6862391"/>
              <a:gd name="connsiteX10" fmla="*/ 5781966 w 5781967"/>
              <a:gd name="connsiteY10" fmla="*/ 1857039 h 6862391"/>
              <a:gd name="connsiteX11" fmla="*/ 5781966 w 5781967"/>
              <a:gd name="connsiteY11" fmla="*/ 1863600 h 6862391"/>
              <a:gd name="connsiteX12" fmla="*/ 5779353 w 5781967"/>
              <a:gd name="connsiteY12" fmla="*/ 1866114 h 6862391"/>
              <a:gd name="connsiteX13" fmla="*/ 5779341 w 5781967"/>
              <a:gd name="connsiteY13" fmla="*/ 2637109 h 6862391"/>
              <a:gd name="connsiteX14" fmla="*/ 5779340 w 5781967"/>
              <a:gd name="connsiteY14" fmla="*/ 2637109 h 6862391"/>
              <a:gd name="connsiteX15" fmla="*/ 5779340 w 5781967"/>
              <a:gd name="connsiteY15" fmla="*/ 6862391 h 6862391"/>
              <a:gd name="connsiteX16" fmla="*/ 5761746 w 5781967"/>
              <a:gd name="connsiteY16" fmla="*/ 6862391 h 6862391"/>
              <a:gd name="connsiteX17" fmla="*/ 5761746 w 5781967"/>
              <a:gd name="connsiteY17" fmla="*/ 11089 h 6862391"/>
              <a:gd name="connsiteX18" fmla="*/ 10746 w 5781967"/>
              <a:gd name="connsiteY18" fmla="*/ 11089 h 6862391"/>
              <a:gd name="connsiteX19" fmla="*/ 0 w 5781967"/>
              <a:gd name="connsiteY19" fmla="*/ 0 h 6862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781967" h="6862391">
                <a:moveTo>
                  <a:pt x="0" y="0"/>
                </a:moveTo>
                <a:lnTo>
                  <a:pt x="1751627" y="0"/>
                </a:lnTo>
                <a:lnTo>
                  <a:pt x="1751627" y="2"/>
                </a:lnTo>
                <a:lnTo>
                  <a:pt x="3055095" y="2"/>
                </a:lnTo>
                <a:lnTo>
                  <a:pt x="3050531" y="4392"/>
                </a:lnTo>
                <a:lnTo>
                  <a:pt x="3809523" y="4393"/>
                </a:lnTo>
                <a:lnTo>
                  <a:pt x="3809523" y="4392"/>
                </a:lnTo>
                <a:lnTo>
                  <a:pt x="5781966" y="4393"/>
                </a:lnTo>
                <a:lnTo>
                  <a:pt x="5781966" y="1639588"/>
                </a:lnTo>
                <a:lnTo>
                  <a:pt x="5781967" y="1857038"/>
                </a:lnTo>
                <a:lnTo>
                  <a:pt x="5781966" y="1857039"/>
                </a:lnTo>
                <a:lnTo>
                  <a:pt x="5781966" y="1863600"/>
                </a:lnTo>
                <a:lnTo>
                  <a:pt x="5779353" y="1866114"/>
                </a:lnTo>
                <a:lnTo>
                  <a:pt x="5779341" y="2637109"/>
                </a:lnTo>
                <a:lnTo>
                  <a:pt x="5779340" y="2637109"/>
                </a:lnTo>
                <a:lnTo>
                  <a:pt x="5779340" y="6862391"/>
                </a:lnTo>
                <a:lnTo>
                  <a:pt x="5761746" y="6862391"/>
                </a:lnTo>
                <a:lnTo>
                  <a:pt x="5761746" y="11089"/>
                </a:lnTo>
                <a:lnTo>
                  <a:pt x="10746" y="11089"/>
                </a:lnTo>
                <a:lnTo>
                  <a:pt x="0" y="0"/>
                </a:lnTo>
                <a:close/>
              </a:path>
            </a:pathLst>
          </a:custGeom>
        </p:spPr>
      </p:pic>
      <p:pic>
        <p:nvPicPr>
          <p:cNvPr id="56" name="Picture 55" descr="A group of people in a meeting  Description automatically generated">
            <a:extLst>
              <a:ext uri="{FF2B5EF4-FFF2-40B4-BE49-F238E27FC236}">
                <a16:creationId xmlns:a16="http://schemas.microsoft.com/office/drawing/2014/main" id="{4DAE3B86-737F-45D2-8F5E-438A16EAAD45}"/>
              </a:ext>
            </a:extLst>
          </p:cNvPr>
          <p:cNvPicPr>
            <a:picLocks noChangeAspect="1"/>
          </p:cNvPicPr>
          <p:nvPr userDrawn="1"/>
        </p:nvPicPr>
        <p:blipFill rotWithShape="1">
          <a:blip r:embed="rId6" cstate="print">
            <a:alphaModFix amt="30000"/>
            <a:extLst>
              <a:ext uri="{BEBA8EAE-BF5A-486C-A8C5-ECC9F3942E4B}">
                <a14:imgProps xmlns:a14="http://schemas.microsoft.com/office/drawing/2010/main">
                  <a14:imgLayer r:embed="rId7">
                    <a14:imgEffect>
                      <a14:saturation sat="33000"/>
                    </a14:imgEffect>
                  </a14:imgLayer>
                </a14:imgProps>
              </a:ext>
              <a:ext uri="{28A0092B-C50C-407E-A947-70E740481C1C}">
                <a14:useLocalDpi xmlns:a14="http://schemas.microsoft.com/office/drawing/2010/main" val="0"/>
              </a:ext>
            </a:extLst>
          </a:blip>
          <a:srcRect l="68139" t="99864"/>
          <a:stretch/>
        </p:blipFill>
        <p:spPr>
          <a:xfrm>
            <a:off x="8307520" y="6846912"/>
            <a:ext cx="3884481" cy="11088"/>
          </a:xfrm>
          <a:custGeom>
            <a:avLst/>
            <a:gdLst>
              <a:gd name="connsiteX0" fmla="*/ 0 w 3884481"/>
              <a:gd name="connsiteY0" fmla="*/ 0 h 11088"/>
              <a:gd name="connsiteX1" fmla="*/ 3884481 w 3884481"/>
              <a:gd name="connsiteY1" fmla="*/ 0 h 11088"/>
              <a:gd name="connsiteX2" fmla="*/ 3884481 w 3884481"/>
              <a:gd name="connsiteY2" fmla="*/ 11088 h 11088"/>
              <a:gd name="connsiteX3" fmla="*/ 0 w 3884481"/>
              <a:gd name="connsiteY3" fmla="*/ 11088 h 11088"/>
              <a:gd name="connsiteX4" fmla="*/ 0 w 3884481"/>
              <a:gd name="connsiteY4" fmla="*/ 0 h 110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84481" h="11088">
                <a:moveTo>
                  <a:pt x="0" y="0"/>
                </a:moveTo>
                <a:lnTo>
                  <a:pt x="3884481" y="0"/>
                </a:lnTo>
                <a:lnTo>
                  <a:pt x="3884481" y="11088"/>
                </a:lnTo>
                <a:lnTo>
                  <a:pt x="0" y="11088"/>
                </a:lnTo>
                <a:lnTo>
                  <a:pt x="0" y="0"/>
                </a:lnTo>
                <a:close/>
              </a:path>
            </a:pathLst>
          </a:custGeom>
        </p:spPr>
      </p:pic>
      <p:pic>
        <p:nvPicPr>
          <p:cNvPr id="55" name="Picture 54" descr="A group of people in a meeting  Description automatically generated">
            <a:extLst>
              <a:ext uri="{FF2B5EF4-FFF2-40B4-BE49-F238E27FC236}">
                <a16:creationId xmlns:a16="http://schemas.microsoft.com/office/drawing/2014/main" id="{CE88CB35-8AAC-4799-BDCB-15910CE2CD8E}"/>
              </a:ext>
            </a:extLst>
          </p:cNvPr>
          <p:cNvPicPr>
            <a:picLocks noChangeAspect="1"/>
          </p:cNvPicPr>
          <p:nvPr userDrawn="1"/>
        </p:nvPicPr>
        <p:blipFill rotWithShape="1">
          <a:blip r:embed="rId8"/>
          <a:srcRect/>
          <a:stretch/>
        </p:blipFill>
        <p:spPr>
          <a:xfrm>
            <a:off x="6790142" y="8725928"/>
            <a:ext cx="1694639" cy="252362"/>
          </a:xfrm>
          <a:custGeom>
            <a:avLst/>
            <a:gdLst>
              <a:gd name="connsiteX0" fmla="*/ 86900 w 1694639"/>
              <a:gd name="connsiteY0" fmla="*/ 0 h 252362"/>
              <a:gd name="connsiteX1" fmla="*/ 1694639 w 1694639"/>
              <a:gd name="connsiteY1" fmla="*/ 0 h 252362"/>
              <a:gd name="connsiteX2" fmla="*/ 1694639 w 1694639"/>
              <a:gd name="connsiteY2" fmla="*/ 4423 h 252362"/>
              <a:gd name="connsiteX3" fmla="*/ 418073 w 1694639"/>
              <a:gd name="connsiteY3" fmla="*/ 4423 h 252362"/>
              <a:gd name="connsiteX4" fmla="*/ 163290 w 1694639"/>
              <a:gd name="connsiteY4" fmla="*/ 252362 h 252362"/>
              <a:gd name="connsiteX5" fmla="*/ 0 w 1694639"/>
              <a:gd name="connsiteY5" fmla="*/ 84565 h 252362"/>
              <a:gd name="connsiteX6" fmla="*/ 86900 w 1694639"/>
              <a:gd name="connsiteY6" fmla="*/ 0 h 252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94639" h="252362">
                <a:moveTo>
                  <a:pt x="86900" y="0"/>
                </a:moveTo>
                <a:lnTo>
                  <a:pt x="1694639" y="0"/>
                </a:lnTo>
                <a:lnTo>
                  <a:pt x="1694639" y="4423"/>
                </a:lnTo>
                <a:lnTo>
                  <a:pt x="418073" y="4423"/>
                </a:lnTo>
                <a:lnTo>
                  <a:pt x="163290" y="252362"/>
                </a:lnTo>
                <a:lnTo>
                  <a:pt x="0" y="84565"/>
                </a:lnTo>
                <a:lnTo>
                  <a:pt x="86900" y="0"/>
                </a:lnTo>
                <a:close/>
              </a:path>
            </a:pathLst>
          </a:custGeom>
        </p:spPr>
      </p:pic>
      <p:sp>
        <p:nvSpPr>
          <p:cNvPr id="2" name="Title 1">
            <a:extLst>
              <a:ext uri="{FF2B5EF4-FFF2-40B4-BE49-F238E27FC236}">
                <a16:creationId xmlns:a16="http://schemas.microsoft.com/office/drawing/2014/main" id="{26676400-4C3F-4519-93B2-248696080432}"/>
              </a:ext>
            </a:extLst>
          </p:cNvPr>
          <p:cNvSpPr>
            <a:spLocks noGrp="1"/>
          </p:cNvSpPr>
          <p:nvPr userDrawn="1">
            <p:ph type="title" hasCustomPrompt="1"/>
          </p:nvPr>
        </p:nvSpPr>
        <p:spPr>
          <a:xfrm>
            <a:off x="1143000" y="2316163"/>
            <a:ext cx="6877050" cy="1968499"/>
          </a:xfrm>
        </p:spPr>
        <p:txBody>
          <a:bodyPr anchor="b"/>
          <a:lstStyle>
            <a:lvl1pPr>
              <a:defRPr sz="4800">
                <a:solidFill>
                  <a:schemeClr val="accent1">
                    <a:lumMod val="75000"/>
                  </a:schemeClr>
                </a:solidFill>
              </a:defRPr>
            </a:lvl1pPr>
          </a:lstStyle>
          <a:p>
            <a:r>
              <a:t>Type Section Header Title in Initial Caps</a:t>
            </a:r>
          </a:p>
        </p:txBody>
      </p:sp>
      <p:sp>
        <p:nvSpPr>
          <p:cNvPr id="3" name="Text Placeholder 2">
            <a:extLst>
              <a:ext uri="{FF2B5EF4-FFF2-40B4-BE49-F238E27FC236}">
                <a16:creationId xmlns:a16="http://schemas.microsoft.com/office/drawing/2014/main" id="{7AADEED6-F330-4FC6-9BEB-B55D1CF23ECB}"/>
              </a:ext>
            </a:extLst>
          </p:cNvPr>
          <p:cNvSpPr>
            <a:spLocks noGrp="1"/>
          </p:cNvSpPr>
          <p:nvPr userDrawn="1">
            <p:ph type="body" idx="1" hasCustomPrompt="1"/>
          </p:nvPr>
        </p:nvSpPr>
        <p:spPr>
          <a:xfrm>
            <a:off x="1143000" y="4465582"/>
            <a:ext cx="6877050" cy="1346255"/>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t>Section Header Should Match Agenda</a:t>
            </a:r>
          </a:p>
        </p:txBody>
      </p:sp>
      <p:sp>
        <p:nvSpPr>
          <p:cNvPr id="4" name="Date Placeholder 3">
            <a:extLst>
              <a:ext uri="{FF2B5EF4-FFF2-40B4-BE49-F238E27FC236}">
                <a16:creationId xmlns:a16="http://schemas.microsoft.com/office/drawing/2014/main" id="{DFD0AE13-A7A6-4B9C-BE92-65AD1D5DE59E}"/>
              </a:ext>
            </a:extLst>
          </p:cNvPr>
          <p:cNvSpPr>
            <a:spLocks noGrp="1"/>
          </p:cNvSpPr>
          <p:nvPr userDrawn="1">
            <p:ph type="dt" sz="half" idx="10"/>
          </p:nvPr>
        </p:nvSpPr>
        <p:spPr/>
        <p:txBody>
          <a:bodyPr/>
          <a:lstStyle/>
          <a:p>
            <a:fld id="{A500B6D5-96C4-447E-83A9-4E4F0CA56CF2}" type="datetime1">
              <a:rPr lang="en-US" smtClean="0"/>
              <a:t>7/14/2023</a:t>
            </a:fld>
            <a:endParaRPr lang="en-US"/>
          </a:p>
        </p:txBody>
      </p:sp>
      <p:sp>
        <p:nvSpPr>
          <p:cNvPr id="6" name="Slide Number Placeholder 5">
            <a:extLst>
              <a:ext uri="{FF2B5EF4-FFF2-40B4-BE49-F238E27FC236}">
                <a16:creationId xmlns:a16="http://schemas.microsoft.com/office/drawing/2014/main" id="{2667462C-5556-4BC4-8AE4-328551B55300}"/>
              </a:ext>
            </a:extLst>
          </p:cNvPr>
          <p:cNvSpPr>
            <a:spLocks noGrp="1"/>
          </p:cNvSpPr>
          <p:nvPr userDrawn="1">
            <p:ph type="sldNum" sz="quarter" idx="12"/>
          </p:nvPr>
        </p:nvSpPr>
        <p:spPr>
          <a:xfrm>
            <a:off x="9220200" y="6952115"/>
            <a:ext cx="2743200" cy="282575"/>
          </a:xfrm>
        </p:spPr>
        <p:txBody>
          <a:bodyPr/>
          <a:lstStyle/>
          <a:p>
            <a:fld id="{1B1CF60C-C85D-47C0-8597-E3BF95F18FA3}" type="slidenum">
              <a:rPr lang="en-US" smtClean="0"/>
              <a:t>‹#›</a:t>
            </a:fld>
            <a:endParaRPr lang="en-US"/>
          </a:p>
        </p:txBody>
      </p:sp>
      <p:sp>
        <p:nvSpPr>
          <p:cNvPr id="7" name="Footer Placeholder 6">
            <a:extLst>
              <a:ext uri="{FF2B5EF4-FFF2-40B4-BE49-F238E27FC236}">
                <a16:creationId xmlns:a16="http://schemas.microsoft.com/office/drawing/2014/main" id="{27CDB6AB-C008-4052-8EF8-17721D1FEDFE}"/>
              </a:ext>
            </a:extLst>
          </p:cNvPr>
          <p:cNvSpPr>
            <a:spLocks noGrp="1"/>
          </p:cNvSpPr>
          <p:nvPr userDrawn="1">
            <p:ph type="ftr" sz="quarter" idx="13"/>
          </p:nvPr>
        </p:nvSpPr>
        <p:spPr/>
        <p:txBody>
          <a:bodyPr/>
          <a:lstStyle/>
          <a:p>
            <a:pPr algn="l"/>
            <a:r>
              <a:t>© The TRACOM Corporation. All Rights Reserved.</a:t>
            </a:r>
          </a:p>
        </p:txBody>
      </p:sp>
      <p:pic>
        <p:nvPicPr>
          <p:cNvPr id="35" name="Graphic 34">
            <a:extLst>
              <a:ext uri="{FF2B5EF4-FFF2-40B4-BE49-F238E27FC236}">
                <a16:creationId xmlns:a16="http://schemas.microsoft.com/office/drawing/2014/main" id="{F116EB70-6337-3A4D-A213-EEC717F8DCAA}"/>
              </a:ext>
            </a:extLst>
          </p:cNvPr>
          <p:cNvPicPr>
            <a:picLocks noChangeAspect="1"/>
          </p:cNvPicPr>
          <p:nvPr userDrawn="1"/>
        </p:nvPicPr>
        <p:blipFill>
          <a:blip r:embed="rId9" cstate="email">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1143000" y="953900"/>
            <a:ext cx="2286000" cy="570116"/>
          </a:xfrm>
          <a:prstGeom prst="rect">
            <a:avLst/>
          </a:prstGeom>
        </p:spPr>
      </p:pic>
    </p:spTree>
    <p:extLst>
      <p:ext uri="{BB962C8B-B14F-4D97-AF65-F5344CB8AC3E}">
        <p14:creationId xmlns:p14="http://schemas.microsoft.com/office/powerpoint/2010/main" val="367760295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p15="http://schemas.microsoft.com/office/powerpoint/2012/main" xmlns:asvg="http://schemas.microsoft.com/office/drawing/2016/SVG/main" xmlns:a14="http://schemas.microsoft.com/office/drawing/2010/main" xmlns:a16="http://schemas.microsoft.com/office/drawing/2014/main" xmlns="">
      <p:transition>
        <p:fade/>
      </p:transition>
    </mc:Fallback>
  </mc:AlternateContent>
  <p:extLst>
    <p:ext uri="{DCECCB84-F9BA-43D5-87BE-67443E8EF086}">
      <p15:sldGuideLst xmlns:p15="http://schemas.microsoft.com/office/powerpoint/2012/main">
        <p15:guide id="1" pos="720"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Subhead, 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91D038-BD45-4DED-A28C-ECF28E013C5D}"/>
              </a:ext>
            </a:extLst>
          </p:cNvPr>
          <p:cNvSpPr>
            <a:spLocks noGrp="1"/>
          </p:cNvSpPr>
          <p:nvPr>
            <p:ph type="title" hasCustomPrompt="1"/>
          </p:nvPr>
        </p:nvSpPr>
        <p:spPr/>
        <p:txBody>
          <a:bodyPr/>
          <a:lstStyle/>
          <a:p>
            <a:r>
              <a:rPr lang="en-US" dirty="0"/>
              <a:t>Type Insightful Headline in Initial Caps Max Two Lines</a:t>
            </a:r>
          </a:p>
        </p:txBody>
      </p:sp>
      <p:sp>
        <p:nvSpPr>
          <p:cNvPr id="3" name="Content Placeholder 2">
            <a:extLst>
              <a:ext uri="{FF2B5EF4-FFF2-40B4-BE49-F238E27FC236}">
                <a16:creationId xmlns:a16="http://schemas.microsoft.com/office/drawing/2014/main" id="{26BA0680-935A-49C5-86D9-545E18D557E4}"/>
              </a:ext>
            </a:extLst>
          </p:cNvPr>
          <p:cNvSpPr>
            <a:spLocks noGrp="1"/>
          </p:cNvSpPr>
          <p:nvPr>
            <p:ph sz="half" idx="1" hasCustomPrompt="1"/>
          </p:nvPr>
        </p:nvSpPr>
        <p:spPr>
          <a:xfrm>
            <a:off x="228600" y="2316163"/>
            <a:ext cx="5821363" cy="3627439"/>
          </a:xfrm>
        </p:spPr>
        <p:txBody>
          <a:bodyPr/>
          <a:lstStyle>
            <a:lvl1pPr>
              <a:defRPr/>
            </a:lvl1pPr>
          </a:lstStyle>
          <a:p>
            <a:pPr lvl="0"/>
            <a:r>
              <a:rPr lang="en-US" dirty="0"/>
              <a:t>Start typing for paragraph formatting (no bullet point). To add bullet point, place cursor at front of sentence, then hit Tab. </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5DDCC832-57D9-4DEE-BF87-B2CAC18ED9D6}"/>
              </a:ext>
            </a:extLst>
          </p:cNvPr>
          <p:cNvSpPr>
            <a:spLocks noGrp="1"/>
          </p:cNvSpPr>
          <p:nvPr>
            <p:ph sz="half" idx="2" hasCustomPrompt="1"/>
          </p:nvPr>
        </p:nvSpPr>
        <p:spPr>
          <a:xfrm>
            <a:off x="6138672" y="2316163"/>
            <a:ext cx="5824728" cy="3627438"/>
          </a:xfrm>
        </p:spPr>
        <p:txBody>
          <a:bodyPr/>
          <a:lstStyle>
            <a:lvl1pPr>
              <a:defRPr/>
            </a:lvl1pPr>
          </a:lstStyle>
          <a:p>
            <a:pPr lvl="0"/>
            <a:r>
              <a:rPr lang="en-US" dirty="0"/>
              <a:t>Start typing for paragraph formatting (no bullet point). To add bullet point, place cursor at front of sentence, then his Tab.</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8CFA934A-E661-4957-AE2B-A3565BE7EDD7}"/>
              </a:ext>
            </a:extLst>
          </p:cNvPr>
          <p:cNvSpPr>
            <a:spLocks noGrp="1"/>
          </p:cNvSpPr>
          <p:nvPr>
            <p:ph type="dt" sz="half" idx="10"/>
          </p:nvPr>
        </p:nvSpPr>
        <p:spPr/>
        <p:txBody>
          <a:bodyPr/>
          <a:lstStyle/>
          <a:p>
            <a:fld id="{E47CD23E-9A54-4F4B-9C78-BBB063CC6D04}" type="datetime1">
              <a:rPr lang="en-US" smtClean="0"/>
              <a:t>7/14/2023</a:t>
            </a:fld>
            <a:endParaRPr lang="en-US" dirty="0"/>
          </a:p>
        </p:txBody>
      </p:sp>
      <p:sp>
        <p:nvSpPr>
          <p:cNvPr id="7" name="Slide Number Placeholder 6">
            <a:extLst>
              <a:ext uri="{FF2B5EF4-FFF2-40B4-BE49-F238E27FC236}">
                <a16:creationId xmlns:a16="http://schemas.microsoft.com/office/drawing/2014/main" id="{5BA51B5A-AAAC-4937-A3EC-AC053755586B}"/>
              </a:ext>
            </a:extLst>
          </p:cNvPr>
          <p:cNvSpPr>
            <a:spLocks noGrp="1"/>
          </p:cNvSpPr>
          <p:nvPr>
            <p:ph type="sldNum" sz="quarter" idx="12"/>
          </p:nvPr>
        </p:nvSpPr>
        <p:spPr/>
        <p:txBody>
          <a:bodyPr/>
          <a:lstStyle/>
          <a:p>
            <a:fld id="{1B1CF60C-C85D-47C0-8597-E3BF95F18FA3}" type="slidenum">
              <a:rPr lang="en-US" smtClean="0"/>
              <a:t>‹#›</a:t>
            </a:fld>
            <a:endParaRPr lang="en-US" dirty="0"/>
          </a:p>
        </p:txBody>
      </p:sp>
      <p:sp>
        <p:nvSpPr>
          <p:cNvPr id="8" name="Footer Placeholder 7">
            <a:extLst>
              <a:ext uri="{FF2B5EF4-FFF2-40B4-BE49-F238E27FC236}">
                <a16:creationId xmlns:a16="http://schemas.microsoft.com/office/drawing/2014/main" id="{F7E4254E-5CA5-4245-856A-57AF5F727676}"/>
              </a:ext>
            </a:extLst>
          </p:cNvPr>
          <p:cNvSpPr>
            <a:spLocks noGrp="1"/>
          </p:cNvSpPr>
          <p:nvPr>
            <p:ph type="ftr" sz="quarter" idx="13"/>
          </p:nvPr>
        </p:nvSpPr>
        <p:spPr/>
        <p:txBody>
          <a:bodyPr/>
          <a:lstStyle/>
          <a:p>
            <a:pPr algn="l"/>
            <a:r>
              <a:rPr lang="en-US" dirty="0"/>
              <a:t>© The TRACOM Corporation. All Rights Reserved.</a:t>
            </a:r>
          </a:p>
        </p:txBody>
      </p:sp>
      <p:sp>
        <p:nvSpPr>
          <p:cNvPr id="9" name="Text Placeholder 7">
            <a:extLst>
              <a:ext uri="{FF2B5EF4-FFF2-40B4-BE49-F238E27FC236}">
                <a16:creationId xmlns:a16="http://schemas.microsoft.com/office/drawing/2014/main" id="{CC9B9968-5CD2-4549-A4A4-5365F34460E4}"/>
              </a:ext>
            </a:extLst>
          </p:cNvPr>
          <p:cNvSpPr>
            <a:spLocks noGrp="1"/>
          </p:cNvSpPr>
          <p:nvPr>
            <p:ph type="body" sz="quarter" idx="14" hasCustomPrompt="1"/>
          </p:nvPr>
        </p:nvSpPr>
        <p:spPr>
          <a:xfrm>
            <a:off x="228600" y="1320800"/>
            <a:ext cx="11734800" cy="903288"/>
          </a:xfrm>
        </p:spPr>
        <p:txBody>
          <a:bodyPr/>
          <a:lstStyle>
            <a:lvl1pPr>
              <a:defRPr sz="2400">
                <a:solidFill>
                  <a:schemeClr val="accent2"/>
                </a:solidFill>
              </a:defRPr>
            </a:lvl1pPr>
            <a:lvl2pPr marL="0" indent="0">
              <a:buNone/>
              <a:defRPr/>
            </a:lvl2pPr>
          </a:lstStyle>
          <a:p>
            <a:pPr lvl="0"/>
            <a:r>
              <a:rPr lang="en-US" dirty="0"/>
              <a:t>Type subhead in sentence case I Align to bottom of placeholder if desired</a:t>
            </a:r>
          </a:p>
        </p:txBody>
      </p:sp>
      <p:sp>
        <p:nvSpPr>
          <p:cNvPr id="10" name="Text Placeholder 7">
            <a:extLst>
              <a:ext uri="{FF2B5EF4-FFF2-40B4-BE49-F238E27FC236}">
                <a16:creationId xmlns:a16="http://schemas.microsoft.com/office/drawing/2014/main" id="{B015E535-C772-45C6-816B-FA3EF3E7AC82}"/>
              </a:ext>
            </a:extLst>
          </p:cNvPr>
          <p:cNvSpPr>
            <a:spLocks noGrp="1"/>
          </p:cNvSpPr>
          <p:nvPr>
            <p:ph type="body" sz="quarter" idx="15" hasCustomPrompt="1"/>
          </p:nvPr>
        </p:nvSpPr>
        <p:spPr>
          <a:xfrm>
            <a:off x="228600" y="6019800"/>
            <a:ext cx="11734800" cy="381000"/>
          </a:xfrm>
        </p:spPr>
        <p:txBody>
          <a:bodyPr anchor="b"/>
          <a:lstStyle>
            <a:lvl1pPr>
              <a:lnSpc>
                <a:spcPct val="85000"/>
              </a:lnSpc>
              <a:spcBef>
                <a:spcPts val="0"/>
              </a:spcBef>
              <a:spcAft>
                <a:spcPts val="0"/>
              </a:spcAft>
              <a:defRPr sz="1000">
                <a:solidFill>
                  <a:srgbClr val="898989"/>
                </a:solidFill>
              </a:defRPr>
            </a:lvl1pPr>
            <a:lvl2pPr marL="0" indent="0">
              <a:buNone/>
              <a:defRPr/>
            </a:lvl2pPr>
          </a:lstStyle>
          <a:p>
            <a:pPr lvl="0"/>
            <a:r>
              <a:rPr lang="en-US" dirty="0"/>
              <a:t>Footer / Source</a:t>
            </a:r>
          </a:p>
        </p:txBody>
      </p:sp>
    </p:spTree>
    <p:extLst>
      <p:ext uri="{BB962C8B-B14F-4D97-AF65-F5344CB8AC3E}">
        <p14:creationId xmlns:p14="http://schemas.microsoft.com/office/powerpoint/2010/main" val="329884354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16="http://schemas.microsoft.com/office/drawing/2014/main" xmlns="">
      <p:transition>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08C2BF-4709-4FB1-AB1F-4D5A4019CAD4}"/>
              </a:ext>
            </a:extLst>
          </p:cNvPr>
          <p:cNvSpPr>
            <a:spLocks noGrp="1"/>
          </p:cNvSpPr>
          <p:nvPr>
            <p:ph type="title" hasCustomPrompt="1"/>
          </p:nvPr>
        </p:nvSpPr>
        <p:spPr>
          <a:xfrm>
            <a:off x="228600" y="228600"/>
            <a:ext cx="11734800" cy="1009650"/>
          </a:xfrm>
        </p:spPr>
        <p:txBody>
          <a:bodyPr/>
          <a:lstStyle/>
          <a:p>
            <a:r>
              <a:rPr lang="en-US" dirty="0"/>
              <a:t>Type Insightful Headline in Initial Caps Max Two Lines</a:t>
            </a:r>
          </a:p>
        </p:txBody>
      </p:sp>
      <p:sp>
        <p:nvSpPr>
          <p:cNvPr id="3" name="Text Placeholder 2">
            <a:extLst>
              <a:ext uri="{FF2B5EF4-FFF2-40B4-BE49-F238E27FC236}">
                <a16:creationId xmlns:a16="http://schemas.microsoft.com/office/drawing/2014/main" id="{90963341-F381-4A32-8AEC-CD3C404D104A}"/>
              </a:ext>
            </a:extLst>
          </p:cNvPr>
          <p:cNvSpPr>
            <a:spLocks noGrp="1"/>
          </p:cNvSpPr>
          <p:nvPr>
            <p:ph type="body" idx="1" hasCustomPrompt="1"/>
          </p:nvPr>
        </p:nvSpPr>
        <p:spPr>
          <a:xfrm>
            <a:off x="228600" y="1391446"/>
            <a:ext cx="5824728" cy="823912"/>
          </a:xfrm>
        </p:spPr>
        <p:txBody>
          <a:bodyPr anchor="b"/>
          <a:lstStyle>
            <a:lvl1pPr marL="0" indent="0">
              <a:buNone/>
              <a:defRPr sz="24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Type subhead in sentence case</a:t>
            </a:r>
          </a:p>
        </p:txBody>
      </p:sp>
      <p:sp>
        <p:nvSpPr>
          <p:cNvPr id="4" name="Content Placeholder 3">
            <a:extLst>
              <a:ext uri="{FF2B5EF4-FFF2-40B4-BE49-F238E27FC236}">
                <a16:creationId xmlns:a16="http://schemas.microsoft.com/office/drawing/2014/main" id="{6296CE30-25D6-4D7E-A91F-7424BF9A575A}"/>
              </a:ext>
            </a:extLst>
          </p:cNvPr>
          <p:cNvSpPr>
            <a:spLocks noGrp="1"/>
          </p:cNvSpPr>
          <p:nvPr>
            <p:ph sz="half" idx="2" hasCustomPrompt="1"/>
          </p:nvPr>
        </p:nvSpPr>
        <p:spPr>
          <a:xfrm>
            <a:off x="228601" y="2316163"/>
            <a:ext cx="5824728" cy="3627437"/>
          </a:xfrm>
        </p:spPr>
        <p:txBody>
          <a:bodyPr/>
          <a:lstStyle/>
          <a:p>
            <a:pPr lvl="0"/>
            <a:r>
              <a:rPr lang="en-US" dirty="0"/>
              <a:t>Start typing for paragraph formatting (no bullet point). To add bullet point, place cursor at front of sentence, then hit Tab</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D04D7974-2F1F-4986-8619-316D715830E8}"/>
              </a:ext>
            </a:extLst>
          </p:cNvPr>
          <p:cNvSpPr>
            <a:spLocks noGrp="1"/>
          </p:cNvSpPr>
          <p:nvPr>
            <p:ph type="body" sz="quarter" idx="3" hasCustomPrompt="1"/>
          </p:nvPr>
        </p:nvSpPr>
        <p:spPr>
          <a:xfrm>
            <a:off x="6138672" y="1391446"/>
            <a:ext cx="5824728" cy="823912"/>
          </a:xfrm>
        </p:spPr>
        <p:txBody>
          <a:bodyPr anchor="b"/>
          <a:lstStyle>
            <a:lvl1pPr marL="0" indent="0">
              <a:buNone/>
              <a:defRPr sz="24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Type subhead in sentence case</a:t>
            </a:r>
          </a:p>
        </p:txBody>
      </p:sp>
      <p:sp>
        <p:nvSpPr>
          <p:cNvPr id="6" name="Content Placeholder 5">
            <a:extLst>
              <a:ext uri="{FF2B5EF4-FFF2-40B4-BE49-F238E27FC236}">
                <a16:creationId xmlns:a16="http://schemas.microsoft.com/office/drawing/2014/main" id="{6F7A7E2C-10F5-41CA-92BB-95C074F198F0}"/>
              </a:ext>
            </a:extLst>
          </p:cNvPr>
          <p:cNvSpPr>
            <a:spLocks noGrp="1"/>
          </p:cNvSpPr>
          <p:nvPr>
            <p:ph sz="quarter" idx="4" hasCustomPrompt="1"/>
          </p:nvPr>
        </p:nvSpPr>
        <p:spPr>
          <a:xfrm>
            <a:off x="6138672" y="2316163"/>
            <a:ext cx="5824728" cy="3627437"/>
          </a:xfrm>
        </p:spPr>
        <p:txBody>
          <a:bodyPr/>
          <a:lstStyle/>
          <a:p>
            <a:pPr lvl="0"/>
            <a:r>
              <a:rPr lang="en-US" dirty="0"/>
              <a:t>Start typing for paragraph formatting (no bullet point). To add bullet point, place cursor at front of sentence, then hit Tab</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CE78EE75-4D5B-425B-AD63-696DC40F10E7}"/>
              </a:ext>
            </a:extLst>
          </p:cNvPr>
          <p:cNvSpPr>
            <a:spLocks noGrp="1"/>
          </p:cNvSpPr>
          <p:nvPr>
            <p:ph type="dt" sz="half" idx="10"/>
          </p:nvPr>
        </p:nvSpPr>
        <p:spPr/>
        <p:txBody>
          <a:bodyPr/>
          <a:lstStyle/>
          <a:p>
            <a:fld id="{67980929-DE9E-4EDD-92FA-BF1102567106}" type="datetime1">
              <a:rPr lang="en-US" smtClean="0"/>
              <a:t>7/14/2023</a:t>
            </a:fld>
            <a:endParaRPr lang="en-US" dirty="0"/>
          </a:p>
        </p:txBody>
      </p:sp>
      <p:sp>
        <p:nvSpPr>
          <p:cNvPr id="9" name="Slide Number Placeholder 8">
            <a:extLst>
              <a:ext uri="{FF2B5EF4-FFF2-40B4-BE49-F238E27FC236}">
                <a16:creationId xmlns:a16="http://schemas.microsoft.com/office/drawing/2014/main" id="{B6E72C7B-66CD-41E1-A65D-9C8C2C06A5BF}"/>
              </a:ext>
            </a:extLst>
          </p:cNvPr>
          <p:cNvSpPr>
            <a:spLocks noGrp="1"/>
          </p:cNvSpPr>
          <p:nvPr>
            <p:ph type="sldNum" sz="quarter" idx="12"/>
          </p:nvPr>
        </p:nvSpPr>
        <p:spPr/>
        <p:txBody>
          <a:bodyPr/>
          <a:lstStyle/>
          <a:p>
            <a:fld id="{1B1CF60C-C85D-47C0-8597-E3BF95F18FA3}" type="slidenum">
              <a:rPr lang="en-US" smtClean="0"/>
              <a:t>‹#›</a:t>
            </a:fld>
            <a:endParaRPr lang="en-US" dirty="0"/>
          </a:p>
        </p:txBody>
      </p:sp>
      <p:sp>
        <p:nvSpPr>
          <p:cNvPr id="10" name="Footer Placeholder 9">
            <a:extLst>
              <a:ext uri="{FF2B5EF4-FFF2-40B4-BE49-F238E27FC236}">
                <a16:creationId xmlns:a16="http://schemas.microsoft.com/office/drawing/2014/main" id="{4778ABD3-D414-488E-9451-B3722A1DD0C1}"/>
              </a:ext>
            </a:extLst>
          </p:cNvPr>
          <p:cNvSpPr>
            <a:spLocks noGrp="1"/>
          </p:cNvSpPr>
          <p:nvPr>
            <p:ph type="ftr" sz="quarter" idx="13"/>
          </p:nvPr>
        </p:nvSpPr>
        <p:spPr/>
        <p:txBody>
          <a:bodyPr/>
          <a:lstStyle/>
          <a:p>
            <a:pPr algn="l"/>
            <a:r>
              <a:rPr lang="en-US" dirty="0"/>
              <a:t>© The TRACOM Corporation. All Rights Reserved.</a:t>
            </a:r>
          </a:p>
        </p:txBody>
      </p:sp>
      <p:sp>
        <p:nvSpPr>
          <p:cNvPr id="11" name="Text Placeholder 7">
            <a:extLst>
              <a:ext uri="{FF2B5EF4-FFF2-40B4-BE49-F238E27FC236}">
                <a16:creationId xmlns:a16="http://schemas.microsoft.com/office/drawing/2014/main" id="{9E23AE4D-114E-4AD7-ADCC-B4A84BA224B9}"/>
              </a:ext>
            </a:extLst>
          </p:cNvPr>
          <p:cNvSpPr>
            <a:spLocks noGrp="1"/>
          </p:cNvSpPr>
          <p:nvPr>
            <p:ph type="body" sz="quarter" idx="14" hasCustomPrompt="1"/>
          </p:nvPr>
        </p:nvSpPr>
        <p:spPr>
          <a:xfrm>
            <a:off x="228600" y="6019800"/>
            <a:ext cx="11734800" cy="381000"/>
          </a:xfrm>
        </p:spPr>
        <p:txBody>
          <a:bodyPr anchor="b"/>
          <a:lstStyle>
            <a:lvl1pPr>
              <a:lnSpc>
                <a:spcPct val="85000"/>
              </a:lnSpc>
              <a:spcBef>
                <a:spcPts val="0"/>
              </a:spcBef>
              <a:spcAft>
                <a:spcPts val="0"/>
              </a:spcAft>
              <a:defRPr sz="1000">
                <a:solidFill>
                  <a:srgbClr val="898989"/>
                </a:solidFill>
              </a:defRPr>
            </a:lvl1pPr>
            <a:lvl2pPr marL="0" indent="0">
              <a:buNone/>
              <a:defRPr/>
            </a:lvl2pPr>
          </a:lstStyle>
          <a:p>
            <a:pPr lvl="0"/>
            <a:r>
              <a:rPr lang="en-US" dirty="0"/>
              <a:t>Footer / Source</a:t>
            </a:r>
          </a:p>
        </p:txBody>
      </p:sp>
    </p:spTree>
    <p:extLst>
      <p:ext uri="{BB962C8B-B14F-4D97-AF65-F5344CB8AC3E}">
        <p14:creationId xmlns:p14="http://schemas.microsoft.com/office/powerpoint/2010/main" val="115965427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16="http://schemas.microsoft.com/office/drawing/2014/main" xmlns="">
      <p:transition>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0F181B-D94D-4CEF-989D-D4540E8FFBAE}"/>
              </a:ext>
            </a:extLst>
          </p:cNvPr>
          <p:cNvSpPr>
            <a:spLocks noGrp="1"/>
          </p:cNvSpPr>
          <p:nvPr>
            <p:ph type="title" hasCustomPrompt="1"/>
          </p:nvPr>
        </p:nvSpPr>
        <p:spPr/>
        <p:txBody>
          <a:bodyPr/>
          <a:lstStyle/>
          <a:p>
            <a:r>
              <a:rPr lang="en-US" dirty="0"/>
              <a:t>Type Insightful Headline in Initial Caps Max Two Lines</a:t>
            </a:r>
          </a:p>
        </p:txBody>
      </p:sp>
      <p:sp>
        <p:nvSpPr>
          <p:cNvPr id="3" name="Date Placeholder 2">
            <a:extLst>
              <a:ext uri="{FF2B5EF4-FFF2-40B4-BE49-F238E27FC236}">
                <a16:creationId xmlns:a16="http://schemas.microsoft.com/office/drawing/2014/main" id="{A0DAF97B-A058-4753-864E-AC4A84F25C64}"/>
              </a:ext>
            </a:extLst>
          </p:cNvPr>
          <p:cNvSpPr>
            <a:spLocks noGrp="1"/>
          </p:cNvSpPr>
          <p:nvPr>
            <p:ph type="dt" sz="half" idx="10"/>
          </p:nvPr>
        </p:nvSpPr>
        <p:spPr/>
        <p:txBody>
          <a:bodyPr/>
          <a:lstStyle/>
          <a:p>
            <a:fld id="{E5133F70-7845-4C15-9CA3-AE9ADA1F70AC}" type="datetime1">
              <a:rPr lang="en-US" smtClean="0"/>
              <a:t>7/14/2023</a:t>
            </a:fld>
            <a:endParaRPr lang="en-US" dirty="0"/>
          </a:p>
        </p:txBody>
      </p:sp>
      <p:sp>
        <p:nvSpPr>
          <p:cNvPr id="5" name="Slide Number Placeholder 4">
            <a:extLst>
              <a:ext uri="{FF2B5EF4-FFF2-40B4-BE49-F238E27FC236}">
                <a16:creationId xmlns:a16="http://schemas.microsoft.com/office/drawing/2014/main" id="{DCC60CAB-DD92-41CF-A49C-2169BBC8E342}"/>
              </a:ext>
            </a:extLst>
          </p:cNvPr>
          <p:cNvSpPr>
            <a:spLocks noGrp="1"/>
          </p:cNvSpPr>
          <p:nvPr>
            <p:ph type="sldNum" sz="quarter" idx="12"/>
          </p:nvPr>
        </p:nvSpPr>
        <p:spPr/>
        <p:txBody>
          <a:bodyPr/>
          <a:lstStyle/>
          <a:p>
            <a:fld id="{1B1CF60C-C85D-47C0-8597-E3BF95F18FA3}" type="slidenum">
              <a:rPr lang="en-US" smtClean="0"/>
              <a:t>‹#›</a:t>
            </a:fld>
            <a:endParaRPr lang="en-US" dirty="0"/>
          </a:p>
        </p:txBody>
      </p:sp>
      <p:sp>
        <p:nvSpPr>
          <p:cNvPr id="6" name="Footer Placeholder 5">
            <a:extLst>
              <a:ext uri="{FF2B5EF4-FFF2-40B4-BE49-F238E27FC236}">
                <a16:creationId xmlns:a16="http://schemas.microsoft.com/office/drawing/2014/main" id="{9E16D8E5-4F7D-43C6-A355-C6C1F984F9CF}"/>
              </a:ext>
            </a:extLst>
          </p:cNvPr>
          <p:cNvSpPr>
            <a:spLocks noGrp="1"/>
          </p:cNvSpPr>
          <p:nvPr>
            <p:ph type="ftr" sz="quarter" idx="13"/>
          </p:nvPr>
        </p:nvSpPr>
        <p:spPr/>
        <p:txBody>
          <a:bodyPr/>
          <a:lstStyle/>
          <a:p>
            <a:pPr algn="l"/>
            <a:r>
              <a:rPr lang="en-US" dirty="0"/>
              <a:t>© The TRACOM Corporation. All Rights Reserved.</a:t>
            </a:r>
          </a:p>
        </p:txBody>
      </p:sp>
      <p:sp>
        <p:nvSpPr>
          <p:cNvPr id="7" name="Text Placeholder 7">
            <a:extLst>
              <a:ext uri="{FF2B5EF4-FFF2-40B4-BE49-F238E27FC236}">
                <a16:creationId xmlns:a16="http://schemas.microsoft.com/office/drawing/2014/main" id="{49A64109-E1F1-4A58-8BD0-E9DAD941C0A3}"/>
              </a:ext>
            </a:extLst>
          </p:cNvPr>
          <p:cNvSpPr>
            <a:spLocks noGrp="1"/>
          </p:cNvSpPr>
          <p:nvPr>
            <p:ph type="body" sz="quarter" idx="14" hasCustomPrompt="1"/>
          </p:nvPr>
        </p:nvSpPr>
        <p:spPr>
          <a:xfrm>
            <a:off x="228600" y="1320800"/>
            <a:ext cx="11734800" cy="903288"/>
          </a:xfrm>
        </p:spPr>
        <p:txBody>
          <a:bodyPr/>
          <a:lstStyle>
            <a:lvl1pPr>
              <a:defRPr sz="2400">
                <a:solidFill>
                  <a:schemeClr val="accent2"/>
                </a:solidFill>
              </a:defRPr>
            </a:lvl1pPr>
            <a:lvl2pPr marL="0" indent="0">
              <a:buNone/>
              <a:defRPr/>
            </a:lvl2pPr>
          </a:lstStyle>
          <a:p>
            <a:pPr lvl="0"/>
            <a:r>
              <a:rPr lang="en-US" dirty="0"/>
              <a:t>Type subhead in sentence case I Align to bottom of placeholder if desired</a:t>
            </a:r>
          </a:p>
        </p:txBody>
      </p:sp>
      <p:sp>
        <p:nvSpPr>
          <p:cNvPr id="8" name="Text Placeholder 7">
            <a:extLst>
              <a:ext uri="{FF2B5EF4-FFF2-40B4-BE49-F238E27FC236}">
                <a16:creationId xmlns:a16="http://schemas.microsoft.com/office/drawing/2014/main" id="{63438D91-9EB1-491B-8E4E-9CF49C8E2396}"/>
              </a:ext>
            </a:extLst>
          </p:cNvPr>
          <p:cNvSpPr>
            <a:spLocks noGrp="1"/>
          </p:cNvSpPr>
          <p:nvPr>
            <p:ph type="body" sz="quarter" idx="15" hasCustomPrompt="1"/>
          </p:nvPr>
        </p:nvSpPr>
        <p:spPr>
          <a:xfrm>
            <a:off x="228600" y="6019800"/>
            <a:ext cx="11734800" cy="381000"/>
          </a:xfrm>
        </p:spPr>
        <p:txBody>
          <a:bodyPr anchor="b"/>
          <a:lstStyle>
            <a:lvl1pPr>
              <a:lnSpc>
                <a:spcPct val="85000"/>
              </a:lnSpc>
              <a:spcBef>
                <a:spcPts val="0"/>
              </a:spcBef>
              <a:spcAft>
                <a:spcPts val="0"/>
              </a:spcAft>
              <a:defRPr sz="1000">
                <a:solidFill>
                  <a:srgbClr val="898989"/>
                </a:solidFill>
              </a:defRPr>
            </a:lvl1pPr>
            <a:lvl2pPr marL="0" indent="0">
              <a:buNone/>
              <a:defRPr/>
            </a:lvl2pPr>
          </a:lstStyle>
          <a:p>
            <a:pPr lvl="0"/>
            <a:r>
              <a:rPr lang="en-US" dirty="0"/>
              <a:t>Footer / Source</a:t>
            </a:r>
          </a:p>
        </p:txBody>
      </p:sp>
    </p:spTree>
    <p:extLst>
      <p:ext uri="{BB962C8B-B14F-4D97-AF65-F5344CB8AC3E}">
        <p14:creationId xmlns:p14="http://schemas.microsoft.com/office/powerpoint/2010/main" val="193347229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16="http://schemas.microsoft.com/office/drawing/2014/main" xmlns="">
      <p:transition>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D53D374-DEC0-4B09-AA4C-79BD56848E97}"/>
              </a:ext>
            </a:extLst>
          </p:cNvPr>
          <p:cNvSpPr>
            <a:spLocks noGrp="1"/>
          </p:cNvSpPr>
          <p:nvPr>
            <p:ph type="dt" sz="half" idx="10"/>
          </p:nvPr>
        </p:nvSpPr>
        <p:spPr/>
        <p:txBody>
          <a:bodyPr/>
          <a:lstStyle/>
          <a:p>
            <a:fld id="{4A7E8167-9D68-4679-8A05-3AED3A495F29}" type="datetime1">
              <a:rPr lang="en-US" smtClean="0"/>
              <a:t>7/14/2023</a:t>
            </a:fld>
            <a:endParaRPr lang="en-US" dirty="0"/>
          </a:p>
        </p:txBody>
      </p:sp>
      <p:sp>
        <p:nvSpPr>
          <p:cNvPr id="4" name="Slide Number Placeholder 3">
            <a:extLst>
              <a:ext uri="{FF2B5EF4-FFF2-40B4-BE49-F238E27FC236}">
                <a16:creationId xmlns:a16="http://schemas.microsoft.com/office/drawing/2014/main" id="{AC72F167-DED3-40D1-AAC4-BFD8A1ADF017}"/>
              </a:ext>
            </a:extLst>
          </p:cNvPr>
          <p:cNvSpPr>
            <a:spLocks noGrp="1"/>
          </p:cNvSpPr>
          <p:nvPr>
            <p:ph type="sldNum" sz="quarter" idx="12"/>
          </p:nvPr>
        </p:nvSpPr>
        <p:spPr/>
        <p:txBody>
          <a:bodyPr/>
          <a:lstStyle/>
          <a:p>
            <a:fld id="{1B1CF60C-C85D-47C0-8597-E3BF95F18FA3}" type="slidenum">
              <a:rPr lang="en-US" smtClean="0"/>
              <a:t>‹#›</a:t>
            </a:fld>
            <a:endParaRPr lang="en-US" dirty="0"/>
          </a:p>
        </p:txBody>
      </p:sp>
      <p:sp>
        <p:nvSpPr>
          <p:cNvPr id="5" name="Footer Placeholder 4">
            <a:extLst>
              <a:ext uri="{FF2B5EF4-FFF2-40B4-BE49-F238E27FC236}">
                <a16:creationId xmlns:a16="http://schemas.microsoft.com/office/drawing/2014/main" id="{11FC1D8E-2400-4F0A-91B3-BA0B7924554A}"/>
              </a:ext>
            </a:extLst>
          </p:cNvPr>
          <p:cNvSpPr>
            <a:spLocks noGrp="1"/>
          </p:cNvSpPr>
          <p:nvPr>
            <p:ph type="ftr" sz="quarter" idx="13"/>
          </p:nvPr>
        </p:nvSpPr>
        <p:spPr/>
        <p:txBody>
          <a:bodyPr/>
          <a:lstStyle/>
          <a:p>
            <a:pPr algn="l"/>
            <a:r>
              <a:rPr lang="en-US" dirty="0"/>
              <a:t>© The TRACOM Corporation. All Rights Reserved.</a:t>
            </a:r>
          </a:p>
        </p:txBody>
      </p:sp>
      <p:sp>
        <p:nvSpPr>
          <p:cNvPr id="6" name="Text Placeholder 7">
            <a:extLst>
              <a:ext uri="{FF2B5EF4-FFF2-40B4-BE49-F238E27FC236}">
                <a16:creationId xmlns:a16="http://schemas.microsoft.com/office/drawing/2014/main" id="{1F866A67-A47F-4ED3-BFA3-AA0F81BB15AF}"/>
              </a:ext>
            </a:extLst>
          </p:cNvPr>
          <p:cNvSpPr>
            <a:spLocks noGrp="1"/>
          </p:cNvSpPr>
          <p:nvPr>
            <p:ph type="body" sz="quarter" idx="14" hasCustomPrompt="1"/>
          </p:nvPr>
        </p:nvSpPr>
        <p:spPr>
          <a:xfrm>
            <a:off x="228600" y="6019800"/>
            <a:ext cx="11734800" cy="381000"/>
          </a:xfrm>
        </p:spPr>
        <p:txBody>
          <a:bodyPr anchor="b"/>
          <a:lstStyle>
            <a:lvl1pPr>
              <a:lnSpc>
                <a:spcPct val="85000"/>
              </a:lnSpc>
              <a:spcBef>
                <a:spcPts val="0"/>
              </a:spcBef>
              <a:spcAft>
                <a:spcPts val="0"/>
              </a:spcAft>
              <a:defRPr sz="1000">
                <a:solidFill>
                  <a:srgbClr val="898989"/>
                </a:solidFill>
              </a:defRPr>
            </a:lvl1pPr>
            <a:lvl2pPr marL="0" indent="0">
              <a:buNone/>
              <a:defRPr/>
            </a:lvl2pPr>
          </a:lstStyle>
          <a:p>
            <a:pPr lvl="0"/>
            <a:r>
              <a:rPr lang="en-US" dirty="0"/>
              <a:t>Footer / Source</a:t>
            </a:r>
          </a:p>
        </p:txBody>
      </p:sp>
    </p:spTree>
    <p:extLst>
      <p:ext uri="{BB962C8B-B14F-4D97-AF65-F5344CB8AC3E}">
        <p14:creationId xmlns:p14="http://schemas.microsoft.com/office/powerpoint/2010/main" val="327503318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16="http://schemas.microsoft.com/office/drawing/2014/main" xmlns="">
      <p:transition>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ALT. Title, Subhead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1B04ED-563E-4049-AEED-ECC79521FBDE}"/>
              </a:ext>
            </a:extLst>
          </p:cNvPr>
          <p:cNvSpPr>
            <a:spLocks noGrp="1"/>
          </p:cNvSpPr>
          <p:nvPr>
            <p:ph type="title" hasCustomPrompt="1"/>
          </p:nvPr>
        </p:nvSpPr>
        <p:spPr>
          <a:xfrm>
            <a:off x="228601" y="228600"/>
            <a:ext cx="3849688" cy="1995488"/>
          </a:xfrm>
        </p:spPr>
        <p:txBody>
          <a:bodyPr anchor="b"/>
          <a:lstStyle>
            <a:lvl1pPr>
              <a:defRPr sz="3200"/>
            </a:lvl1pPr>
          </a:lstStyle>
          <a:p>
            <a:r>
              <a:rPr lang="en-US" dirty="0"/>
              <a:t>Type Insightful Headline in Initial Caps Max Two Lines</a:t>
            </a:r>
          </a:p>
        </p:txBody>
      </p:sp>
      <p:sp>
        <p:nvSpPr>
          <p:cNvPr id="3" name="Content Placeholder 2">
            <a:extLst>
              <a:ext uri="{FF2B5EF4-FFF2-40B4-BE49-F238E27FC236}">
                <a16:creationId xmlns:a16="http://schemas.microsoft.com/office/drawing/2014/main" id="{FE479805-8E6A-49D2-9995-9EA4DA1AB5C3}"/>
              </a:ext>
            </a:extLst>
          </p:cNvPr>
          <p:cNvSpPr>
            <a:spLocks noGrp="1"/>
          </p:cNvSpPr>
          <p:nvPr>
            <p:ph idx="1" hasCustomPrompt="1"/>
          </p:nvPr>
        </p:nvSpPr>
        <p:spPr>
          <a:xfrm>
            <a:off x="4170363" y="228601"/>
            <a:ext cx="7793037" cy="5715000"/>
          </a:xfrm>
        </p:spPr>
        <p:txBody>
          <a:bodyPr/>
          <a:lstStyle>
            <a:lvl1pPr>
              <a:defRPr sz="2200"/>
            </a:lvl1pPr>
            <a:lvl2pPr>
              <a:defRPr sz="2200"/>
            </a:lvl2pPr>
            <a:lvl3pPr>
              <a:defRPr sz="2000"/>
            </a:lvl3pPr>
            <a:lvl4pPr>
              <a:defRPr sz="2000"/>
            </a:lvl4pPr>
            <a:lvl5pPr>
              <a:defRPr sz="2000"/>
            </a:lvl5pPr>
            <a:lvl6pPr>
              <a:defRPr sz="2000"/>
            </a:lvl6pPr>
            <a:lvl7pPr>
              <a:defRPr sz="2000"/>
            </a:lvl7pPr>
            <a:lvl8pPr>
              <a:defRPr sz="2000"/>
            </a:lvl8pPr>
            <a:lvl9pPr>
              <a:defRPr sz="2000"/>
            </a:lvl9pPr>
          </a:lstStyle>
          <a:p>
            <a:pPr lvl="0"/>
            <a:r>
              <a:rPr lang="en-US" dirty="0"/>
              <a:t>Start typing for paragraph formatting (no bullet point). To add bullet point, place cursor at front of sentence, then hit Tab</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72B6DEA2-B2B4-4E81-B288-E495153B39AC}"/>
              </a:ext>
            </a:extLst>
          </p:cNvPr>
          <p:cNvSpPr>
            <a:spLocks noGrp="1"/>
          </p:cNvSpPr>
          <p:nvPr>
            <p:ph type="body" sz="half" idx="2" hasCustomPrompt="1"/>
          </p:nvPr>
        </p:nvSpPr>
        <p:spPr>
          <a:xfrm>
            <a:off x="228601" y="2352675"/>
            <a:ext cx="3849688" cy="3590926"/>
          </a:xfrm>
        </p:spPr>
        <p:txBody>
          <a:bodyPr/>
          <a:lstStyle>
            <a:lvl1pPr marL="0" indent="0">
              <a:buNone/>
              <a:defRPr sz="2400">
                <a:solidFill>
                  <a:schemeClr val="accent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Type subhead in sentence case</a:t>
            </a:r>
          </a:p>
        </p:txBody>
      </p:sp>
      <p:sp>
        <p:nvSpPr>
          <p:cNvPr id="8" name="Date Placeholder 7">
            <a:extLst>
              <a:ext uri="{FF2B5EF4-FFF2-40B4-BE49-F238E27FC236}">
                <a16:creationId xmlns:a16="http://schemas.microsoft.com/office/drawing/2014/main" id="{31B0A9CE-A9F1-4285-83DA-27338B607627}"/>
              </a:ext>
            </a:extLst>
          </p:cNvPr>
          <p:cNvSpPr>
            <a:spLocks noGrp="1"/>
          </p:cNvSpPr>
          <p:nvPr>
            <p:ph type="dt" sz="half" idx="10"/>
          </p:nvPr>
        </p:nvSpPr>
        <p:spPr/>
        <p:txBody>
          <a:bodyPr/>
          <a:lstStyle/>
          <a:p>
            <a:fld id="{12977BE7-688E-4BDA-9A2F-21E586C4A620}" type="datetime1">
              <a:rPr lang="en-US" smtClean="0"/>
              <a:t>7/14/2023</a:t>
            </a:fld>
            <a:endParaRPr lang="en-US" dirty="0"/>
          </a:p>
        </p:txBody>
      </p:sp>
      <p:sp>
        <p:nvSpPr>
          <p:cNvPr id="9" name="Footer Placeholder 8">
            <a:extLst>
              <a:ext uri="{FF2B5EF4-FFF2-40B4-BE49-F238E27FC236}">
                <a16:creationId xmlns:a16="http://schemas.microsoft.com/office/drawing/2014/main" id="{F506570F-7B47-47CA-BAF6-2151DF1F205B}"/>
              </a:ext>
            </a:extLst>
          </p:cNvPr>
          <p:cNvSpPr>
            <a:spLocks noGrp="1"/>
          </p:cNvSpPr>
          <p:nvPr>
            <p:ph type="ftr" sz="quarter" idx="11"/>
          </p:nvPr>
        </p:nvSpPr>
        <p:spPr/>
        <p:txBody>
          <a:bodyPr/>
          <a:lstStyle/>
          <a:p>
            <a:pPr algn="l"/>
            <a:r>
              <a:rPr lang="en-US" dirty="0"/>
              <a:t>© The TRACOM Corporation. All Rights Reserved.</a:t>
            </a:r>
          </a:p>
        </p:txBody>
      </p:sp>
      <p:sp>
        <p:nvSpPr>
          <p:cNvPr id="10" name="Slide Number Placeholder 9">
            <a:extLst>
              <a:ext uri="{FF2B5EF4-FFF2-40B4-BE49-F238E27FC236}">
                <a16:creationId xmlns:a16="http://schemas.microsoft.com/office/drawing/2014/main" id="{75EDA484-2165-481C-969B-CA3E2D6AB6AE}"/>
              </a:ext>
            </a:extLst>
          </p:cNvPr>
          <p:cNvSpPr>
            <a:spLocks noGrp="1"/>
          </p:cNvSpPr>
          <p:nvPr>
            <p:ph type="sldNum" sz="quarter" idx="12"/>
          </p:nvPr>
        </p:nvSpPr>
        <p:spPr/>
        <p:txBody>
          <a:bodyPr/>
          <a:lstStyle/>
          <a:p>
            <a:fld id="{1B1CF60C-C85D-47C0-8597-E3BF95F18FA3}" type="slidenum">
              <a:rPr lang="en-US" smtClean="0"/>
              <a:pPr/>
              <a:t>‹#›</a:t>
            </a:fld>
            <a:endParaRPr lang="en-US" dirty="0"/>
          </a:p>
        </p:txBody>
      </p:sp>
      <p:sp>
        <p:nvSpPr>
          <p:cNvPr id="11" name="Text Placeholder 7">
            <a:extLst>
              <a:ext uri="{FF2B5EF4-FFF2-40B4-BE49-F238E27FC236}">
                <a16:creationId xmlns:a16="http://schemas.microsoft.com/office/drawing/2014/main" id="{7FAF71BF-5A05-49BC-BF05-BC6AFFF9C9A8}"/>
              </a:ext>
            </a:extLst>
          </p:cNvPr>
          <p:cNvSpPr>
            <a:spLocks noGrp="1"/>
          </p:cNvSpPr>
          <p:nvPr>
            <p:ph type="body" sz="quarter" idx="14" hasCustomPrompt="1"/>
          </p:nvPr>
        </p:nvSpPr>
        <p:spPr>
          <a:xfrm>
            <a:off x="228600" y="6019800"/>
            <a:ext cx="11734800" cy="381000"/>
          </a:xfrm>
        </p:spPr>
        <p:txBody>
          <a:bodyPr anchor="b"/>
          <a:lstStyle>
            <a:lvl1pPr>
              <a:lnSpc>
                <a:spcPct val="85000"/>
              </a:lnSpc>
              <a:spcBef>
                <a:spcPts val="0"/>
              </a:spcBef>
              <a:spcAft>
                <a:spcPts val="0"/>
              </a:spcAft>
              <a:defRPr sz="1000">
                <a:solidFill>
                  <a:srgbClr val="898989"/>
                </a:solidFill>
              </a:defRPr>
            </a:lvl1pPr>
            <a:lvl2pPr marL="0" indent="0">
              <a:buNone/>
              <a:defRPr/>
            </a:lvl2pPr>
          </a:lstStyle>
          <a:p>
            <a:pPr lvl="0"/>
            <a:r>
              <a:rPr lang="en-US" dirty="0"/>
              <a:t>Footer / Source</a:t>
            </a:r>
          </a:p>
        </p:txBody>
      </p:sp>
    </p:spTree>
    <p:extLst>
      <p:ext uri="{BB962C8B-B14F-4D97-AF65-F5344CB8AC3E}">
        <p14:creationId xmlns:p14="http://schemas.microsoft.com/office/powerpoint/2010/main" val="401265417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16="http://schemas.microsoft.com/office/drawing/2014/main" xmlns="">
      <p:transition>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GRAY BACKGROUND: Alt. Title, Subhead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1B04ED-563E-4049-AEED-ECC79521FBDE}"/>
              </a:ext>
            </a:extLst>
          </p:cNvPr>
          <p:cNvSpPr>
            <a:spLocks noGrp="1"/>
          </p:cNvSpPr>
          <p:nvPr>
            <p:ph type="title" hasCustomPrompt="1"/>
          </p:nvPr>
        </p:nvSpPr>
        <p:spPr>
          <a:xfrm>
            <a:off x="228601" y="228600"/>
            <a:ext cx="3849688" cy="1995488"/>
          </a:xfrm>
        </p:spPr>
        <p:txBody>
          <a:bodyPr anchor="b"/>
          <a:lstStyle>
            <a:lvl1pPr>
              <a:defRPr sz="3200"/>
            </a:lvl1pPr>
          </a:lstStyle>
          <a:p>
            <a:r>
              <a:rPr lang="en-US" dirty="0"/>
              <a:t>Type Insightful Headline in Initial Caps Max Two Lines</a:t>
            </a:r>
          </a:p>
        </p:txBody>
      </p:sp>
      <p:sp>
        <p:nvSpPr>
          <p:cNvPr id="3" name="Content Placeholder 2">
            <a:extLst>
              <a:ext uri="{FF2B5EF4-FFF2-40B4-BE49-F238E27FC236}">
                <a16:creationId xmlns:a16="http://schemas.microsoft.com/office/drawing/2014/main" id="{FE479805-8E6A-49D2-9995-9EA4DA1AB5C3}"/>
              </a:ext>
            </a:extLst>
          </p:cNvPr>
          <p:cNvSpPr>
            <a:spLocks noGrp="1"/>
          </p:cNvSpPr>
          <p:nvPr>
            <p:ph idx="1" hasCustomPrompt="1"/>
          </p:nvPr>
        </p:nvSpPr>
        <p:spPr>
          <a:xfrm>
            <a:off x="4170363" y="228601"/>
            <a:ext cx="7793037" cy="5715000"/>
          </a:xfrm>
          <a:solidFill>
            <a:schemeClr val="bg1">
              <a:lumMod val="85000"/>
              <a:alpha val="51000"/>
            </a:schemeClr>
          </a:solidFill>
        </p:spPr>
        <p:txBody>
          <a:bodyPr lIns="91440" tIns="91440" rIns="91440" bIns="91440"/>
          <a:lstStyle>
            <a:lvl1pPr>
              <a:defRPr sz="2200"/>
            </a:lvl1pPr>
            <a:lvl2pPr>
              <a:defRPr sz="2200"/>
            </a:lvl2pPr>
            <a:lvl3pPr>
              <a:defRPr sz="2000"/>
            </a:lvl3pPr>
            <a:lvl4pPr>
              <a:defRPr sz="2000"/>
            </a:lvl4pPr>
            <a:lvl5pPr>
              <a:defRPr sz="2000"/>
            </a:lvl5pPr>
            <a:lvl6pPr>
              <a:defRPr sz="2000"/>
            </a:lvl6pPr>
            <a:lvl7pPr>
              <a:defRPr sz="2000"/>
            </a:lvl7pPr>
            <a:lvl8pPr>
              <a:defRPr sz="2000"/>
            </a:lvl8pPr>
            <a:lvl9pPr>
              <a:defRPr sz="2000"/>
            </a:lvl9pPr>
          </a:lstStyle>
          <a:p>
            <a:pPr lvl="0"/>
            <a:r>
              <a:rPr lang="en-US" dirty="0"/>
              <a:t>Start typing for paragraph formatting (no bullet point). To add bullet point, place cursor at front of sentence, then hit Tab</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72B6DEA2-B2B4-4E81-B288-E495153B39AC}"/>
              </a:ext>
            </a:extLst>
          </p:cNvPr>
          <p:cNvSpPr>
            <a:spLocks noGrp="1"/>
          </p:cNvSpPr>
          <p:nvPr>
            <p:ph type="body" sz="half" idx="2" hasCustomPrompt="1"/>
          </p:nvPr>
        </p:nvSpPr>
        <p:spPr>
          <a:xfrm>
            <a:off x="228601" y="2352675"/>
            <a:ext cx="3849688" cy="3590926"/>
          </a:xfrm>
        </p:spPr>
        <p:txBody>
          <a:bodyPr/>
          <a:lstStyle>
            <a:lvl1pPr marL="0" indent="0">
              <a:buNone/>
              <a:defRPr sz="2400">
                <a:solidFill>
                  <a:schemeClr val="accent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Type subhead in sentence case</a:t>
            </a:r>
          </a:p>
        </p:txBody>
      </p:sp>
      <p:sp>
        <p:nvSpPr>
          <p:cNvPr id="8" name="Date Placeholder 7">
            <a:extLst>
              <a:ext uri="{FF2B5EF4-FFF2-40B4-BE49-F238E27FC236}">
                <a16:creationId xmlns:a16="http://schemas.microsoft.com/office/drawing/2014/main" id="{31B0A9CE-A9F1-4285-83DA-27338B607627}"/>
              </a:ext>
            </a:extLst>
          </p:cNvPr>
          <p:cNvSpPr>
            <a:spLocks noGrp="1"/>
          </p:cNvSpPr>
          <p:nvPr>
            <p:ph type="dt" sz="half" idx="10"/>
          </p:nvPr>
        </p:nvSpPr>
        <p:spPr/>
        <p:txBody>
          <a:bodyPr/>
          <a:lstStyle/>
          <a:p>
            <a:fld id="{5F1551AA-6973-4DA7-8C3B-E9CA29EA9EAD}" type="datetime1">
              <a:rPr lang="en-US" smtClean="0"/>
              <a:t>7/14/2023</a:t>
            </a:fld>
            <a:endParaRPr lang="en-US" dirty="0"/>
          </a:p>
        </p:txBody>
      </p:sp>
      <p:sp>
        <p:nvSpPr>
          <p:cNvPr id="9" name="Footer Placeholder 8">
            <a:extLst>
              <a:ext uri="{FF2B5EF4-FFF2-40B4-BE49-F238E27FC236}">
                <a16:creationId xmlns:a16="http://schemas.microsoft.com/office/drawing/2014/main" id="{F506570F-7B47-47CA-BAF6-2151DF1F205B}"/>
              </a:ext>
            </a:extLst>
          </p:cNvPr>
          <p:cNvSpPr>
            <a:spLocks noGrp="1"/>
          </p:cNvSpPr>
          <p:nvPr>
            <p:ph type="ftr" sz="quarter" idx="11"/>
          </p:nvPr>
        </p:nvSpPr>
        <p:spPr/>
        <p:txBody>
          <a:bodyPr/>
          <a:lstStyle/>
          <a:p>
            <a:pPr algn="l"/>
            <a:r>
              <a:rPr lang="en-US" dirty="0"/>
              <a:t>© The TRACOM Corporation. All Rights Reserved.</a:t>
            </a:r>
          </a:p>
        </p:txBody>
      </p:sp>
      <p:sp>
        <p:nvSpPr>
          <p:cNvPr id="10" name="Slide Number Placeholder 9">
            <a:extLst>
              <a:ext uri="{FF2B5EF4-FFF2-40B4-BE49-F238E27FC236}">
                <a16:creationId xmlns:a16="http://schemas.microsoft.com/office/drawing/2014/main" id="{75EDA484-2165-481C-969B-CA3E2D6AB6AE}"/>
              </a:ext>
            </a:extLst>
          </p:cNvPr>
          <p:cNvSpPr>
            <a:spLocks noGrp="1"/>
          </p:cNvSpPr>
          <p:nvPr>
            <p:ph type="sldNum" sz="quarter" idx="12"/>
          </p:nvPr>
        </p:nvSpPr>
        <p:spPr/>
        <p:txBody>
          <a:bodyPr/>
          <a:lstStyle/>
          <a:p>
            <a:fld id="{1B1CF60C-C85D-47C0-8597-E3BF95F18FA3}" type="slidenum">
              <a:rPr lang="en-US" smtClean="0"/>
              <a:pPr/>
              <a:t>‹#›</a:t>
            </a:fld>
            <a:endParaRPr lang="en-US" dirty="0"/>
          </a:p>
        </p:txBody>
      </p:sp>
      <p:sp>
        <p:nvSpPr>
          <p:cNvPr id="11" name="Text Placeholder 7">
            <a:extLst>
              <a:ext uri="{FF2B5EF4-FFF2-40B4-BE49-F238E27FC236}">
                <a16:creationId xmlns:a16="http://schemas.microsoft.com/office/drawing/2014/main" id="{C58B8AF4-2572-4101-BC77-749A6920DD1B}"/>
              </a:ext>
            </a:extLst>
          </p:cNvPr>
          <p:cNvSpPr>
            <a:spLocks noGrp="1"/>
          </p:cNvSpPr>
          <p:nvPr>
            <p:ph type="body" sz="quarter" idx="14" hasCustomPrompt="1"/>
          </p:nvPr>
        </p:nvSpPr>
        <p:spPr>
          <a:xfrm>
            <a:off x="228600" y="6019800"/>
            <a:ext cx="11734800" cy="381000"/>
          </a:xfrm>
        </p:spPr>
        <p:txBody>
          <a:bodyPr anchor="b"/>
          <a:lstStyle>
            <a:lvl1pPr>
              <a:lnSpc>
                <a:spcPct val="85000"/>
              </a:lnSpc>
              <a:spcBef>
                <a:spcPts val="0"/>
              </a:spcBef>
              <a:spcAft>
                <a:spcPts val="0"/>
              </a:spcAft>
              <a:defRPr sz="1000">
                <a:solidFill>
                  <a:srgbClr val="898989"/>
                </a:solidFill>
              </a:defRPr>
            </a:lvl1pPr>
            <a:lvl2pPr marL="0" indent="0">
              <a:buNone/>
              <a:defRPr/>
            </a:lvl2pPr>
          </a:lstStyle>
          <a:p>
            <a:pPr lvl="0"/>
            <a:r>
              <a:rPr lang="en-US" dirty="0"/>
              <a:t>Footer / Source</a:t>
            </a:r>
          </a:p>
        </p:txBody>
      </p:sp>
    </p:spTree>
    <p:extLst>
      <p:ext uri="{BB962C8B-B14F-4D97-AF65-F5344CB8AC3E}">
        <p14:creationId xmlns:p14="http://schemas.microsoft.com/office/powerpoint/2010/main" val="173184813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16="http://schemas.microsoft.com/office/drawing/2014/main" xmlns="">
      <p:transition>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Large Picture, Title an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FF075-35D9-4CAD-AC48-B563413C3D36}"/>
              </a:ext>
            </a:extLst>
          </p:cNvPr>
          <p:cNvSpPr>
            <a:spLocks noGrp="1"/>
          </p:cNvSpPr>
          <p:nvPr>
            <p:ph type="title" hasCustomPrompt="1"/>
          </p:nvPr>
        </p:nvSpPr>
        <p:spPr>
          <a:xfrm>
            <a:off x="228601" y="228600"/>
            <a:ext cx="3849688" cy="1995488"/>
          </a:xfrm>
        </p:spPr>
        <p:txBody>
          <a:bodyPr anchor="b"/>
          <a:lstStyle>
            <a:lvl1pPr>
              <a:defRPr sz="3200"/>
            </a:lvl1pPr>
          </a:lstStyle>
          <a:p>
            <a:r>
              <a:rPr lang="en-US" dirty="0"/>
              <a:t>Type Insightful Headline in Initial Caps Max Two Lines</a:t>
            </a:r>
          </a:p>
        </p:txBody>
      </p:sp>
      <p:sp>
        <p:nvSpPr>
          <p:cNvPr id="3" name="Picture Placeholder 2">
            <a:extLst>
              <a:ext uri="{FF2B5EF4-FFF2-40B4-BE49-F238E27FC236}">
                <a16:creationId xmlns:a16="http://schemas.microsoft.com/office/drawing/2014/main" id="{091427CE-D2EC-4E63-ADC6-270F3C0D00B2}"/>
              </a:ext>
            </a:extLst>
          </p:cNvPr>
          <p:cNvSpPr>
            <a:spLocks noGrp="1"/>
          </p:cNvSpPr>
          <p:nvPr>
            <p:ph type="pic" idx="1"/>
          </p:nvPr>
        </p:nvSpPr>
        <p:spPr>
          <a:xfrm>
            <a:off x="4170362" y="0"/>
            <a:ext cx="8021637" cy="6858000"/>
          </a:xfrm>
          <a:gradFill>
            <a:gsLst>
              <a:gs pos="0">
                <a:schemeClr val="bg2"/>
              </a:gs>
              <a:gs pos="50000">
                <a:schemeClr val="bg1"/>
              </a:gs>
              <a:gs pos="95000">
                <a:schemeClr val="bg2">
                  <a:lumMod val="90000"/>
                </a:schemeClr>
              </a:gs>
            </a:gsLst>
            <a:lin ang="4200000" scaled="0"/>
          </a:gradFill>
        </p:spPr>
        <p:txBody>
          <a:bodyPr bIns="548640" anchor="ctr"/>
          <a:lstStyle>
            <a:lvl1pPr marL="0" indent="0" algn="ctr">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5" name="Date Placeholder 4">
            <a:extLst>
              <a:ext uri="{FF2B5EF4-FFF2-40B4-BE49-F238E27FC236}">
                <a16:creationId xmlns:a16="http://schemas.microsoft.com/office/drawing/2014/main" id="{71AB9E7B-F44C-49F9-83CC-8ABE01120684}"/>
              </a:ext>
            </a:extLst>
          </p:cNvPr>
          <p:cNvSpPr>
            <a:spLocks noGrp="1"/>
          </p:cNvSpPr>
          <p:nvPr>
            <p:ph type="dt" sz="half" idx="10"/>
          </p:nvPr>
        </p:nvSpPr>
        <p:spPr/>
        <p:txBody>
          <a:bodyPr/>
          <a:lstStyle/>
          <a:p>
            <a:fld id="{5DB7B080-B653-41DF-96B9-6EF2F12C6D44}" type="datetime1">
              <a:rPr lang="en-US" smtClean="0"/>
              <a:t>7/14/2023</a:t>
            </a:fld>
            <a:endParaRPr lang="en-US" dirty="0"/>
          </a:p>
        </p:txBody>
      </p:sp>
      <p:sp>
        <p:nvSpPr>
          <p:cNvPr id="7" name="Slide Number Placeholder 6">
            <a:extLst>
              <a:ext uri="{FF2B5EF4-FFF2-40B4-BE49-F238E27FC236}">
                <a16:creationId xmlns:a16="http://schemas.microsoft.com/office/drawing/2014/main" id="{EC625824-644F-494C-B1DA-F7636545F928}"/>
              </a:ext>
            </a:extLst>
          </p:cNvPr>
          <p:cNvSpPr>
            <a:spLocks noGrp="1"/>
          </p:cNvSpPr>
          <p:nvPr>
            <p:ph type="sldNum" sz="quarter" idx="12"/>
          </p:nvPr>
        </p:nvSpPr>
        <p:spPr/>
        <p:txBody>
          <a:bodyPr/>
          <a:lstStyle/>
          <a:p>
            <a:fld id="{1B1CF60C-C85D-47C0-8597-E3BF95F18FA3}" type="slidenum">
              <a:rPr lang="en-US" smtClean="0"/>
              <a:t>‹#›</a:t>
            </a:fld>
            <a:endParaRPr lang="en-US" dirty="0"/>
          </a:p>
        </p:txBody>
      </p:sp>
      <p:sp>
        <p:nvSpPr>
          <p:cNvPr id="8" name="Footer Placeholder 7">
            <a:extLst>
              <a:ext uri="{FF2B5EF4-FFF2-40B4-BE49-F238E27FC236}">
                <a16:creationId xmlns:a16="http://schemas.microsoft.com/office/drawing/2014/main" id="{00EA9EDC-F745-4699-AD46-FD40B2DB0E96}"/>
              </a:ext>
            </a:extLst>
          </p:cNvPr>
          <p:cNvSpPr>
            <a:spLocks noGrp="1"/>
          </p:cNvSpPr>
          <p:nvPr>
            <p:ph type="ftr" sz="quarter" idx="13"/>
          </p:nvPr>
        </p:nvSpPr>
        <p:spPr>
          <a:xfrm>
            <a:off x="228600" y="6438900"/>
            <a:ext cx="3849688" cy="282575"/>
          </a:xfrm>
        </p:spPr>
        <p:txBody>
          <a:bodyPr/>
          <a:lstStyle/>
          <a:p>
            <a:pPr algn="l"/>
            <a:r>
              <a:rPr lang="en-US" dirty="0"/>
              <a:t>© The TRACOM Corporation. All Rights Reserved.</a:t>
            </a:r>
          </a:p>
        </p:txBody>
      </p:sp>
      <p:sp>
        <p:nvSpPr>
          <p:cNvPr id="9" name="Text Placeholder 8">
            <a:extLst>
              <a:ext uri="{FF2B5EF4-FFF2-40B4-BE49-F238E27FC236}">
                <a16:creationId xmlns:a16="http://schemas.microsoft.com/office/drawing/2014/main" id="{61280C94-7535-40DB-9974-B4DA45ACE0A3}"/>
              </a:ext>
            </a:extLst>
          </p:cNvPr>
          <p:cNvSpPr>
            <a:spLocks noGrp="1"/>
          </p:cNvSpPr>
          <p:nvPr>
            <p:ph type="body" sz="quarter" idx="14" hasCustomPrompt="1"/>
          </p:nvPr>
        </p:nvSpPr>
        <p:spPr>
          <a:xfrm>
            <a:off x="228600" y="2316163"/>
            <a:ext cx="3849688" cy="3627437"/>
          </a:xfrm>
        </p:spPr>
        <p:txBody>
          <a:bodyPr/>
          <a:lstStyle/>
          <a:p>
            <a:pPr lvl="0"/>
            <a:r>
              <a:rPr lang="en-US" dirty="0"/>
              <a:t>Start typing for paragraph formatting (no bullet point). To add bullet point, place cursor at front of sentence, then hit Tab</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7">
            <a:extLst>
              <a:ext uri="{FF2B5EF4-FFF2-40B4-BE49-F238E27FC236}">
                <a16:creationId xmlns:a16="http://schemas.microsoft.com/office/drawing/2014/main" id="{8118E467-BD8A-4DBB-B768-67A2F507E06A}"/>
              </a:ext>
            </a:extLst>
          </p:cNvPr>
          <p:cNvSpPr>
            <a:spLocks noGrp="1"/>
          </p:cNvSpPr>
          <p:nvPr>
            <p:ph type="body" sz="quarter" idx="15" hasCustomPrompt="1"/>
          </p:nvPr>
        </p:nvSpPr>
        <p:spPr>
          <a:xfrm>
            <a:off x="228600" y="6019800"/>
            <a:ext cx="3849688" cy="381000"/>
          </a:xfrm>
        </p:spPr>
        <p:txBody>
          <a:bodyPr anchor="b"/>
          <a:lstStyle>
            <a:lvl1pPr>
              <a:lnSpc>
                <a:spcPct val="85000"/>
              </a:lnSpc>
              <a:spcBef>
                <a:spcPts val="0"/>
              </a:spcBef>
              <a:spcAft>
                <a:spcPts val="0"/>
              </a:spcAft>
              <a:defRPr sz="1000">
                <a:solidFill>
                  <a:srgbClr val="898989"/>
                </a:solidFill>
              </a:defRPr>
            </a:lvl1pPr>
            <a:lvl2pPr marL="0" indent="0">
              <a:buNone/>
              <a:defRPr/>
            </a:lvl2pPr>
          </a:lstStyle>
          <a:p>
            <a:pPr lvl="0"/>
            <a:r>
              <a:rPr lang="en-US" dirty="0"/>
              <a:t>Footer / Source</a:t>
            </a:r>
          </a:p>
        </p:txBody>
      </p:sp>
    </p:spTree>
    <p:extLst>
      <p:ext uri="{BB962C8B-B14F-4D97-AF65-F5344CB8AC3E}">
        <p14:creationId xmlns:p14="http://schemas.microsoft.com/office/powerpoint/2010/main" val="327953085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16="http://schemas.microsoft.com/office/drawing/2014/main" xmlns="">
      <p:transition>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Half Picture, Title and Text (SPEAKER PHOT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FF075-35D9-4CAD-AC48-B563413C3D36}"/>
              </a:ext>
            </a:extLst>
          </p:cNvPr>
          <p:cNvSpPr>
            <a:spLocks noGrp="1"/>
          </p:cNvSpPr>
          <p:nvPr>
            <p:ph type="title" hasCustomPrompt="1"/>
          </p:nvPr>
        </p:nvSpPr>
        <p:spPr>
          <a:xfrm>
            <a:off x="228601" y="228600"/>
            <a:ext cx="5822950" cy="1995488"/>
          </a:xfrm>
        </p:spPr>
        <p:txBody>
          <a:bodyPr anchor="b"/>
          <a:lstStyle>
            <a:lvl1pPr>
              <a:defRPr sz="3200"/>
            </a:lvl1pPr>
          </a:lstStyle>
          <a:p>
            <a:r>
              <a:rPr lang="en-US" dirty="0"/>
              <a:t>Type Insightful Headline in Initial Caps Max Two Lines</a:t>
            </a:r>
          </a:p>
        </p:txBody>
      </p:sp>
      <p:sp>
        <p:nvSpPr>
          <p:cNvPr id="3" name="Picture Placeholder 2">
            <a:extLst>
              <a:ext uri="{FF2B5EF4-FFF2-40B4-BE49-F238E27FC236}">
                <a16:creationId xmlns:a16="http://schemas.microsoft.com/office/drawing/2014/main" id="{091427CE-D2EC-4E63-ADC6-270F3C0D00B2}"/>
              </a:ext>
            </a:extLst>
          </p:cNvPr>
          <p:cNvSpPr>
            <a:spLocks noGrp="1"/>
          </p:cNvSpPr>
          <p:nvPr>
            <p:ph type="pic" idx="1" hasCustomPrompt="1"/>
          </p:nvPr>
        </p:nvSpPr>
        <p:spPr>
          <a:xfrm>
            <a:off x="6140451" y="0"/>
            <a:ext cx="6051549" cy="6858000"/>
          </a:xfrm>
          <a:gradFill>
            <a:gsLst>
              <a:gs pos="0">
                <a:schemeClr val="bg2"/>
              </a:gs>
              <a:gs pos="50000">
                <a:schemeClr val="bg1"/>
              </a:gs>
              <a:gs pos="95000">
                <a:schemeClr val="bg2">
                  <a:lumMod val="90000"/>
                </a:schemeClr>
              </a:gs>
            </a:gsLst>
            <a:lin ang="4200000" scaled="0"/>
          </a:gradFill>
        </p:spPr>
        <p:txBody>
          <a:bodyPr bIns="640080" anchor="ct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bio picture</a:t>
            </a:r>
          </a:p>
        </p:txBody>
      </p:sp>
      <p:sp>
        <p:nvSpPr>
          <p:cNvPr id="5" name="Date Placeholder 4">
            <a:extLst>
              <a:ext uri="{FF2B5EF4-FFF2-40B4-BE49-F238E27FC236}">
                <a16:creationId xmlns:a16="http://schemas.microsoft.com/office/drawing/2014/main" id="{71AB9E7B-F44C-49F9-83CC-8ABE01120684}"/>
              </a:ext>
            </a:extLst>
          </p:cNvPr>
          <p:cNvSpPr>
            <a:spLocks noGrp="1"/>
          </p:cNvSpPr>
          <p:nvPr>
            <p:ph type="dt" sz="half" idx="10"/>
          </p:nvPr>
        </p:nvSpPr>
        <p:spPr/>
        <p:txBody>
          <a:bodyPr/>
          <a:lstStyle/>
          <a:p>
            <a:fld id="{EEF85A37-C362-48EC-AEEA-0303E71E851A}" type="datetime1">
              <a:rPr lang="en-US" smtClean="0"/>
              <a:t>7/14/2023</a:t>
            </a:fld>
            <a:endParaRPr lang="en-US" dirty="0"/>
          </a:p>
        </p:txBody>
      </p:sp>
      <p:sp>
        <p:nvSpPr>
          <p:cNvPr id="7" name="Slide Number Placeholder 6">
            <a:extLst>
              <a:ext uri="{FF2B5EF4-FFF2-40B4-BE49-F238E27FC236}">
                <a16:creationId xmlns:a16="http://schemas.microsoft.com/office/drawing/2014/main" id="{EC625824-644F-494C-B1DA-F7636545F928}"/>
              </a:ext>
            </a:extLst>
          </p:cNvPr>
          <p:cNvSpPr>
            <a:spLocks noGrp="1"/>
          </p:cNvSpPr>
          <p:nvPr>
            <p:ph type="sldNum" sz="quarter" idx="12"/>
          </p:nvPr>
        </p:nvSpPr>
        <p:spPr/>
        <p:txBody>
          <a:bodyPr/>
          <a:lstStyle/>
          <a:p>
            <a:fld id="{1B1CF60C-C85D-47C0-8597-E3BF95F18FA3}" type="slidenum">
              <a:rPr lang="en-US" smtClean="0"/>
              <a:t>‹#›</a:t>
            </a:fld>
            <a:endParaRPr lang="en-US" dirty="0"/>
          </a:p>
        </p:txBody>
      </p:sp>
      <p:sp>
        <p:nvSpPr>
          <p:cNvPr id="8" name="Footer Placeholder 7">
            <a:extLst>
              <a:ext uri="{FF2B5EF4-FFF2-40B4-BE49-F238E27FC236}">
                <a16:creationId xmlns:a16="http://schemas.microsoft.com/office/drawing/2014/main" id="{00EA9EDC-F745-4699-AD46-FD40B2DB0E96}"/>
              </a:ext>
            </a:extLst>
          </p:cNvPr>
          <p:cNvSpPr>
            <a:spLocks noGrp="1"/>
          </p:cNvSpPr>
          <p:nvPr>
            <p:ph type="ftr" sz="quarter" idx="13"/>
          </p:nvPr>
        </p:nvSpPr>
        <p:spPr/>
        <p:txBody>
          <a:bodyPr/>
          <a:lstStyle/>
          <a:p>
            <a:pPr algn="l"/>
            <a:r>
              <a:rPr lang="en-US" dirty="0"/>
              <a:t>© The TRACOM Corporation. All Rights Reserved.</a:t>
            </a:r>
          </a:p>
        </p:txBody>
      </p:sp>
      <p:sp>
        <p:nvSpPr>
          <p:cNvPr id="9" name="Text Placeholder 8">
            <a:extLst>
              <a:ext uri="{FF2B5EF4-FFF2-40B4-BE49-F238E27FC236}">
                <a16:creationId xmlns:a16="http://schemas.microsoft.com/office/drawing/2014/main" id="{1F802E0C-3947-488C-830C-43BA4B72098D}"/>
              </a:ext>
            </a:extLst>
          </p:cNvPr>
          <p:cNvSpPr>
            <a:spLocks noGrp="1"/>
          </p:cNvSpPr>
          <p:nvPr>
            <p:ph type="body" sz="quarter" idx="14" hasCustomPrompt="1"/>
          </p:nvPr>
        </p:nvSpPr>
        <p:spPr>
          <a:xfrm>
            <a:off x="228599" y="2316163"/>
            <a:ext cx="5822949" cy="3627437"/>
          </a:xfrm>
        </p:spPr>
        <p:txBody>
          <a:bodyPr/>
          <a:lstStyle/>
          <a:p>
            <a:pPr lvl="0"/>
            <a:r>
              <a:rPr lang="en-US" dirty="0"/>
              <a:t>Start typing for paragraph formatting (no bullet point). To add bullet point, place cursor at front of sentence, then hit Tab</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7">
            <a:extLst>
              <a:ext uri="{FF2B5EF4-FFF2-40B4-BE49-F238E27FC236}">
                <a16:creationId xmlns:a16="http://schemas.microsoft.com/office/drawing/2014/main" id="{6B85023D-40DA-4676-9948-F11E76E6B169}"/>
              </a:ext>
            </a:extLst>
          </p:cNvPr>
          <p:cNvSpPr>
            <a:spLocks noGrp="1"/>
          </p:cNvSpPr>
          <p:nvPr>
            <p:ph type="body" sz="quarter" idx="15" hasCustomPrompt="1"/>
          </p:nvPr>
        </p:nvSpPr>
        <p:spPr>
          <a:xfrm>
            <a:off x="228600" y="6019800"/>
            <a:ext cx="5822948" cy="381000"/>
          </a:xfrm>
        </p:spPr>
        <p:txBody>
          <a:bodyPr anchor="b"/>
          <a:lstStyle>
            <a:lvl1pPr>
              <a:lnSpc>
                <a:spcPct val="85000"/>
              </a:lnSpc>
              <a:spcBef>
                <a:spcPts val="0"/>
              </a:spcBef>
              <a:spcAft>
                <a:spcPts val="0"/>
              </a:spcAft>
              <a:defRPr sz="1000">
                <a:solidFill>
                  <a:srgbClr val="898989"/>
                </a:solidFill>
              </a:defRPr>
            </a:lvl1pPr>
            <a:lvl2pPr marL="0" indent="0">
              <a:buNone/>
              <a:defRPr/>
            </a:lvl2pPr>
          </a:lstStyle>
          <a:p>
            <a:pPr lvl="0"/>
            <a:r>
              <a:rPr lang="en-US" dirty="0"/>
              <a:t>Footer / Source</a:t>
            </a:r>
          </a:p>
        </p:txBody>
      </p:sp>
      <p:sp>
        <p:nvSpPr>
          <p:cNvPr id="6" name="Text Placeholder 5">
            <a:extLst>
              <a:ext uri="{FF2B5EF4-FFF2-40B4-BE49-F238E27FC236}">
                <a16:creationId xmlns:a16="http://schemas.microsoft.com/office/drawing/2014/main" id="{DC69E3A0-4445-4D1C-A5E0-0FC873898A27}"/>
              </a:ext>
            </a:extLst>
          </p:cNvPr>
          <p:cNvSpPr>
            <a:spLocks noGrp="1"/>
          </p:cNvSpPr>
          <p:nvPr>
            <p:ph type="body" sz="quarter" idx="16" hasCustomPrompt="1"/>
          </p:nvPr>
        </p:nvSpPr>
        <p:spPr>
          <a:xfrm>
            <a:off x="2108200" y="5062538"/>
            <a:ext cx="3941763" cy="881062"/>
          </a:xfrm>
        </p:spPr>
        <p:txBody>
          <a:bodyPr/>
          <a:lstStyle>
            <a:lvl1pPr algn="r">
              <a:spcBef>
                <a:spcPts val="0"/>
              </a:spcBef>
              <a:spcAft>
                <a:spcPts val="0"/>
              </a:spcAft>
              <a:defRPr>
                <a:solidFill>
                  <a:schemeClr val="accent2"/>
                </a:solidFill>
              </a:defRPr>
            </a:lvl1pPr>
            <a:lvl2pPr marL="228600" indent="-228600" algn="r">
              <a:spcBef>
                <a:spcPts val="0"/>
              </a:spcBef>
              <a:buFont typeface="Arial" panose="020B0604020202020204" pitchFamily="34" charset="0"/>
              <a:buChar char="​"/>
              <a:defRPr sz="1800"/>
            </a:lvl2pPr>
            <a:lvl3pPr algn="r">
              <a:defRPr/>
            </a:lvl3pPr>
            <a:lvl4pPr algn="r">
              <a:defRPr/>
            </a:lvl4pPr>
            <a:lvl5pPr algn="r">
              <a:defRPr/>
            </a:lvl5pPr>
          </a:lstStyle>
          <a:p>
            <a:pPr lvl="0"/>
            <a:r>
              <a:rPr lang="en-US" dirty="0"/>
              <a:t>Firstname Lastname </a:t>
            </a:r>
          </a:p>
          <a:p>
            <a:pPr lvl="1"/>
            <a:r>
              <a:rPr lang="en-US" dirty="0"/>
              <a:t>Title</a:t>
            </a:r>
          </a:p>
        </p:txBody>
      </p:sp>
      <p:sp>
        <p:nvSpPr>
          <p:cNvPr id="12" name="Text Placeholder 11">
            <a:extLst>
              <a:ext uri="{FF2B5EF4-FFF2-40B4-BE49-F238E27FC236}">
                <a16:creationId xmlns:a16="http://schemas.microsoft.com/office/drawing/2014/main" id="{E27DBBC6-881B-4055-BDAD-C92A5C9FE049}"/>
              </a:ext>
            </a:extLst>
          </p:cNvPr>
          <p:cNvSpPr>
            <a:spLocks noGrp="1"/>
          </p:cNvSpPr>
          <p:nvPr>
            <p:ph type="body" sz="quarter" idx="17" hasCustomPrompt="1"/>
          </p:nvPr>
        </p:nvSpPr>
        <p:spPr>
          <a:xfrm>
            <a:off x="6296025" y="4986338"/>
            <a:ext cx="3971925" cy="903287"/>
          </a:xfrm>
        </p:spPr>
        <p:txBody>
          <a:bodyPr anchor="ctr"/>
          <a:lstStyle>
            <a:lvl1pPr>
              <a:defRPr sz="1800">
                <a:solidFill>
                  <a:srgbClr val="B14336"/>
                </a:solidFill>
              </a:defRPr>
            </a:lvl1pPr>
          </a:lstStyle>
          <a:p>
            <a:pPr lvl="0"/>
            <a:r>
              <a:rPr lang="en-US" dirty="0"/>
              <a:t>Use the name placeholder on the left if this layout is used to introduce the speaker (delete both placeholders if not used)</a:t>
            </a:r>
          </a:p>
        </p:txBody>
      </p:sp>
    </p:spTree>
    <p:extLst>
      <p:ext uri="{BB962C8B-B14F-4D97-AF65-F5344CB8AC3E}">
        <p14:creationId xmlns:p14="http://schemas.microsoft.com/office/powerpoint/2010/main" val="381509798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16="http://schemas.microsoft.com/office/drawing/2014/main" xmlns="">
      <p:transition>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Bleed Picture and Title">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18C5803A-17B8-4379-9100-1B6B2DC53F1B}"/>
              </a:ext>
            </a:extLst>
          </p:cNvPr>
          <p:cNvSpPr>
            <a:spLocks noGrp="1"/>
          </p:cNvSpPr>
          <p:nvPr>
            <p:ph type="pic" sz="quarter" idx="14" hasCustomPrompt="1"/>
          </p:nvPr>
        </p:nvSpPr>
        <p:spPr>
          <a:xfrm>
            <a:off x="0" y="0"/>
            <a:ext cx="12192000" cy="6858000"/>
          </a:xfrm>
          <a:gradFill>
            <a:gsLst>
              <a:gs pos="0">
                <a:schemeClr val="bg2"/>
              </a:gs>
              <a:gs pos="50000">
                <a:schemeClr val="bg1"/>
              </a:gs>
              <a:gs pos="95000">
                <a:schemeClr val="bg2">
                  <a:lumMod val="90000"/>
                </a:schemeClr>
              </a:gs>
            </a:gsLst>
            <a:lin ang="4200000" scaled="0"/>
          </a:gradFill>
        </p:spPr>
        <p:txBody>
          <a:bodyPr bIns="731520" anchor="ctr"/>
          <a:lstStyle>
            <a:lvl1pPr algn="ctr">
              <a:buNone/>
              <a:defRPr sz="2000"/>
            </a:lvl1pPr>
          </a:lstStyle>
          <a:p>
            <a:r>
              <a:rPr lang="en-US" dirty="0"/>
              <a:t>Click icon to add picture | Send picture to back if text hides</a:t>
            </a:r>
          </a:p>
        </p:txBody>
      </p:sp>
      <p:sp>
        <p:nvSpPr>
          <p:cNvPr id="2" name="Title 1">
            <a:extLst>
              <a:ext uri="{FF2B5EF4-FFF2-40B4-BE49-F238E27FC236}">
                <a16:creationId xmlns:a16="http://schemas.microsoft.com/office/drawing/2014/main" id="{A30F181B-D94D-4CEF-989D-D4540E8FFBAE}"/>
              </a:ext>
            </a:extLst>
          </p:cNvPr>
          <p:cNvSpPr>
            <a:spLocks noGrp="1"/>
          </p:cNvSpPr>
          <p:nvPr>
            <p:ph type="title" hasCustomPrompt="1"/>
          </p:nvPr>
        </p:nvSpPr>
        <p:spPr/>
        <p:txBody>
          <a:bodyPr/>
          <a:lstStyle>
            <a:lvl1pPr>
              <a:defRPr/>
            </a:lvl1pPr>
          </a:lstStyle>
          <a:p>
            <a:r>
              <a:rPr lang="en-US" dirty="0"/>
              <a:t>Type Insightful Headline in Initial Caps Max Two Lines | Move Recolor Text for Contrast Against Photo</a:t>
            </a:r>
          </a:p>
        </p:txBody>
      </p:sp>
      <p:sp>
        <p:nvSpPr>
          <p:cNvPr id="3" name="Date Placeholder 2">
            <a:extLst>
              <a:ext uri="{FF2B5EF4-FFF2-40B4-BE49-F238E27FC236}">
                <a16:creationId xmlns:a16="http://schemas.microsoft.com/office/drawing/2014/main" id="{A0DAF97B-A058-4753-864E-AC4A84F25C64}"/>
              </a:ext>
            </a:extLst>
          </p:cNvPr>
          <p:cNvSpPr>
            <a:spLocks noGrp="1"/>
          </p:cNvSpPr>
          <p:nvPr>
            <p:ph type="dt" sz="half" idx="10"/>
          </p:nvPr>
        </p:nvSpPr>
        <p:spPr/>
        <p:txBody>
          <a:bodyPr/>
          <a:lstStyle/>
          <a:p>
            <a:fld id="{0B315915-5813-46B3-A55F-BABA666E981D}" type="datetime1">
              <a:rPr lang="en-US" smtClean="0"/>
              <a:t>7/14/2023</a:t>
            </a:fld>
            <a:endParaRPr lang="en-US" dirty="0"/>
          </a:p>
        </p:txBody>
      </p:sp>
      <p:sp>
        <p:nvSpPr>
          <p:cNvPr id="5" name="Slide Number Placeholder 4">
            <a:extLst>
              <a:ext uri="{FF2B5EF4-FFF2-40B4-BE49-F238E27FC236}">
                <a16:creationId xmlns:a16="http://schemas.microsoft.com/office/drawing/2014/main" id="{DCC60CAB-DD92-41CF-A49C-2169BBC8E342}"/>
              </a:ext>
            </a:extLst>
          </p:cNvPr>
          <p:cNvSpPr>
            <a:spLocks noGrp="1"/>
          </p:cNvSpPr>
          <p:nvPr>
            <p:ph type="sldNum" sz="quarter" idx="12"/>
          </p:nvPr>
        </p:nvSpPr>
        <p:spPr/>
        <p:txBody>
          <a:bodyPr/>
          <a:lstStyle/>
          <a:p>
            <a:fld id="{1B1CF60C-C85D-47C0-8597-E3BF95F18FA3}" type="slidenum">
              <a:rPr lang="en-US" smtClean="0"/>
              <a:t>‹#›</a:t>
            </a:fld>
            <a:endParaRPr lang="en-US" dirty="0"/>
          </a:p>
        </p:txBody>
      </p:sp>
      <p:sp>
        <p:nvSpPr>
          <p:cNvPr id="6" name="Footer Placeholder 5">
            <a:extLst>
              <a:ext uri="{FF2B5EF4-FFF2-40B4-BE49-F238E27FC236}">
                <a16:creationId xmlns:a16="http://schemas.microsoft.com/office/drawing/2014/main" id="{9E16D8E5-4F7D-43C6-A355-C6C1F984F9CF}"/>
              </a:ext>
            </a:extLst>
          </p:cNvPr>
          <p:cNvSpPr>
            <a:spLocks noGrp="1"/>
          </p:cNvSpPr>
          <p:nvPr>
            <p:ph type="ftr" sz="quarter" idx="13"/>
          </p:nvPr>
        </p:nvSpPr>
        <p:spPr/>
        <p:txBody>
          <a:bodyPr/>
          <a:lstStyle/>
          <a:p>
            <a:pPr algn="l"/>
            <a:r>
              <a:rPr lang="en-US" dirty="0"/>
              <a:t>© The TRACOM Corporation. All Rights Reserved.</a:t>
            </a:r>
          </a:p>
        </p:txBody>
      </p:sp>
      <p:sp>
        <p:nvSpPr>
          <p:cNvPr id="8" name="Text Placeholder 7">
            <a:extLst>
              <a:ext uri="{FF2B5EF4-FFF2-40B4-BE49-F238E27FC236}">
                <a16:creationId xmlns:a16="http://schemas.microsoft.com/office/drawing/2014/main" id="{5F0A91A3-FF23-4E0C-947A-D687EE18262B}"/>
              </a:ext>
            </a:extLst>
          </p:cNvPr>
          <p:cNvSpPr>
            <a:spLocks noGrp="1"/>
          </p:cNvSpPr>
          <p:nvPr>
            <p:ph type="body" sz="quarter" idx="15" hasCustomPrompt="1"/>
          </p:nvPr>
        </p:nvSpPr>
        <p:spPr>
          <a:xfrm>
            <a:off x="228600" y="6019800"/>
            <a:ext cx="11734800" cy="381000"/>
          </a:xfrm>
        </p:spPr>
        <p:txBody>
          <a:bodyPr anchor="b"/>
          <a:lstStyle>
            <a:lvl1pPr>
              <a:lnSpc>
                <a:spcPct val="85000"/>
              </a:lnSpc>
              <a:spcBef>
                <a:spcPts val="0"/>
              </a:spcBef>
              <a:spcAft>
                <a:spcPts val="0"/>
              </a:spcAft>
              <a:defRPr sz="1000">
                <a:solidFill>
                  <a:srgbClr val="898989"/>
                </a:solidFill>
              </a:defRPr>
            </a:lvl1pPr>
            <a:lvl2pPr marL="0" indent="0">
              <a:buNone/>
              <a:defRPr/>
            </a:lvl2pPr>
          </a:lstStyle>
          <a:p>
            <a:pPr lvl="0"/>
            <a:r>
              <a:rPr lang="en-US" dirty="0"/>
              <a:t>Footer / Source</a:t>
            </a:r>
          </a:p>
        </p:txBody>
      </p:sp>
    </p:spTree>
    <p:extLst>
      <p:ext uri="{BB962C8B-B14F-4D97-AF65-F5344CB8AC3E}">
        <p14:creationId xmlns:p14="http://schemas.microsoft.com/office/powerpoint/2010/main" val="214303487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16="http://schemas.microsoft.com/office/drawing/2014/main" xmlns="">
      <p:transition>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REASSIGN LAYOUTS AFTER THIS MARKER &gt;&gt; ">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717A470-824E-4933-B676-6A74CCC1483D}"/>
              </a:ext>
            </a:extLst>
          </p:cNvPr>
          <p:cNvSpPr/>
          <p:nvPr userDrawn="1"/>
        </p:nvSpPr>
        <p:spPr>
          <a:xfrm>
            <a:off x="0" y="0"/>
            <a:ext cx="12192000" cy="6858000"/>
          </a:xfrm>
          <a:prstGeom prst="rect">
            <a:avLst/>
          </a:prstGeom>
          <a:solidFill>
            <a:srgbClr val="B1433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800" dirty="0"/>
              <a:t>DON’T USE SLIDES LAYOUTS AFTER THIS MARKER</a:t>
            </a:r>
          </a:p>
          <a:p>
            <a:pPr algn="ctr"/>
            <a:r>
              <a:rPr lang="en-US" sz="2800" dirty="0"/>
              <a:t>Instead, reassign layout to any of the Layouts found above this marker</a:t>
            </a:r>
          </a:p>
        </p:txBody>
      </p:sp>
      <p:sp>
        <p:nvSpPr>
          <p:cNvPr id="3" name="Date Placeholder 2">
            <a:extLst>
              <a:ext uri="{FF2B5EF4-FFF2-40B4-BE49-F238E27FC236}">
                <a16:creationId xmlns:a16="http://schemas.microsoft.com/office/drawing/2014/main" id="{C8F90130-2649-4AF5-B3CF-543F720D0C71}"/>
              </a:ext>
            </a:extLst>
          </p:cNvPr>
          <p:cNvSpPr>
            <a:spLocks noGrp="1"/>
          </p:cNvSpPr>
          <p:nvPr>
            <p:ph type="dt" sz="half" idx="10"/>
          </p:nvPr>
        </p:nvSpPr>
        <p:spPr/>
        <p:txBody>
          <a:bodyPr/>
          <a:lstStyle/>
          <a:p>
            <a:fld id="{12811FCF-1CE8-45FE-A06C-5707AEBB325D}" type="datetime1">
              <a:rPr lang="en-US" smtClean="0"/>
              <a:t>7/14/2023</a:t>
            </a:fld>
            <a:endParaRPr lang="en-US" dirty="0"/>
          </a:p>
        </p:txBody>
      </p:sp>
      <p:sp>
        <p:nvSpPr>
          <p:cNvPr id="4" name="Footer Placeholder 3">
            <a:extLst>
              <a:ext uri="{FF2B5EF4-FFF2-40B4-BE49-F238E27FC236}">
                <a16:creationId xmlns:a16="http://schemas.microsoft.com/office/drawing/2014/main" id="{9F0557D7-9228-4C3E-BA49-4A88DDCE15BB}"/>
              </a:ext>
            </a:extLst>
          </p:cNvPr>
          <p:cNvSpPr>
            <a:spLocks noGrp="1"/>
          </p:cNvSpPr>
          <p:nvPr>
            <p:ph type="ftr" sz="quarter" idx="11"/>
          </p:nvPr>
        </p:nvSpPr>
        <p:spPr>
          <a:xfrm>
            <a:off x="228600" y="6923087"/>
            <a:ext cx="7924800" cy="282575"/>
          </a:xfrm>
        </p:spPr>
        <p:txBody>
          <a:bodyPr/>
          <a:lstStyle/>
          <a:p>
            <a:pPr algn="l"/>
            <a:r>
              <a:rPr lang="en-US" dirty="0"/>
              <a:t>© The TRACOM Corporation. All Rights Reserved.</a:t>
            </a:r>
          </a:p>
        </p:txBody>
      </p:sp>
      <p:sp>
        <p:nvSpPr>
          <p:cNvPr id="5" name="Slide Number Placeholder 4">
            <a:extLst>
              <a:ext uri="{FF2B5EF4-FFF2-40B4-BE49-F238E27FC236}">
                <a16:creationId xmlns:a16="http://schemas.microsoft.com/office/drawing/2014/main" id="{59B08165-92A0-44D2-AC75-CB01BCEB6185}"/>
              </a:ext>
            </a:extLst>
          </p:cNvPr>
          <p:cNvSpPr>
            <a:spLocks noGrp="1"/>
          </p:cNvSpPr>
          <p:nvPr>
            <p:ph type="sldNum" sz="quarter" idx="12"/>
          </p:nvPr>
        </p:nvSpPr>
        <p:spPr>
          <a:xfrm>
            <a:off x="9220200" y="6923087"/>
            <a:ext cx="2743200" cy="282575"/>
          </a:xfrm>
        </p:spPr>
        <p:txBody>
          <a:bodyPr/>
          <a:lstStyle/>
          <a:p>
            <a:fld id="{1B1CF60C-C85D-47C0-8597-E3BF95F18FA3}" type="slidenum">
              <a:rPr lang="en-US" smtClean="0"/>
              <a:pPr/>
              <a:t>‹#›</a:t>
            </a:fld>
            <a:endParaRPr lang="en-US" dirty="0"/>
          </a:p>
        </p:txBody>
      </p:sp>
    </p:spTree>
    <p:extLst>
      <p:ext uri="{BB962C8B-B14F-4D97-AF65-F5344CB8AC3E}">
        <p14:creationId xmlns:p14="http://schemas.microsoft.com/office/powerpoint/2010/main" val="8050217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16="http://schemas.microsoft.com/office/drawing/2014/main" xmlns="">
      <p:transition>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secHead" preserve="1">
  <p:cSld name="Closing Slide">
    <p:spTree>
      <p:nvGrpSpPr>
        <p:cNvPr id="1" name=""/>
        <p:cNvGrpSpPr/>
        <p:nvPr/>
      </p:nvGrpSpPr>
      <p:grpSpPr>
        <a:xfrm>
          <a:off x="0" y="0"/>
          <a:ext cx="0" cy="0"/>
          <a:chOff x="0" y="0"/>
          <a:chExt cx="0" cy="0"/>
        </a:xfrm>
      </p:grpSpPr>
      <p:grpSp>
        <p:nvGrpSpPr>
          <p:cNvPr id="35" name="Group 34">
            <a:extLst>
              <a:ext uri="{FF2B5EF4-FFF2-40B4-BE49-F238E27FC236}">
                <a16:creationId xmlns:a16="http://schemas.microsoft.com/office/drawing/2014/main" id="{59F33B8A-1998-430C-8604-E8C3436296BA}"/>
              </a:ext>
            </a:extLst>
          </p:cNvPr>
          <p:cNvGrpSpPr/>
          <p:nvPr userDrawn="1"/>
        </p:nvGrpSpPr>
        <p:grpSpPr>
          <a:xfrm>
            <a:off x="6426210" y="0"/>
            <a:ext cx="5765790" cy="6859964"/>
            <a:chOff x="6426210" y="0"/>
            <a:chExt cx="5765790" cy="6859964"/>
          </a:xfrm>
        </p:grpSpPr>
        <p:pic>
          <p:nvPicPr>
            <p:cNvPr id="37" name="Picture 36" descr="Two people looking at a computer&#10;&#10;Description automatically generated with medium confidence">
              <a:extLst>
                <a:ext uri="{FF2B5EF4-FFF2-40B4-BE49-F238E27FC236}">
                  <a16:creationId xmlns:a16="http://schemas.microsoft.com/office/drawing/2014/main" id="{88323987-A719-49AC-9E83-9B278C519FA5}"/>
                </a:ext>
              </a:extLst>
            </p:cNvPr>
            <p:cNvPicPr>
              <a:picLocks noChangeAspect="1"/>
            </p:cNvPicPr>
            <p:nvPr userDrawn="1"/>
          </p:nvPicPr>
          <p:blipFill>
            <a:blip r:embed="rId2" cstate="email">
              <a:alphaModFix amt="74000"/>
              <a:extLst>
                <a:ext uri="{28A0092B-C50C-407E-A947-70E740481C1C}">
                  <a14:useLocalDpi xmlns:a14="http://schemas.microsoft.com/office/drawing/2010/main"/>
                </a:ext>
              </a:extLst>
            </a:blip>
            <a:srcRect/>
            <a:stretch>
              <a:fillRect/>
            </a:stretch>
          </p:blipFill>
          <p:spPr>
            <a:xfrm flipH="1">
              <a:off x="6426210" y="0"/>
              <a:ext cx="5765790" cy="4011418"/>
            </a:xfrm>
            <a:custGeom>
              <a:avLst/>
              <a:gdLst>
                <a:gd name="connsiteX0" fmla="*/ 5765790 w 5765790"/>
                <a:gd name="connsiteY0" fmla="*/ 0 h 4011418"/>
                <a:gd name="connsiteX1" fmla="*/ 2728808 w 5765790"/>
                <a:gd name="connsiteY1" fmla="*/ 0 h 4011418"/>
                <a:gd name="connsiteX2" fmla="*/ 2728809 w 5765790"/>
                <a:gd name="connsiteY2" fmla="*/ 1 h 4011418"/>
                <a:gd name="connsiteX3" fmla="*/ 2200275 w 5765790"/>
                <a:gd name="connsiteY3" fmla="*/ 1 h 4011418"/>
                <a:gd name="connsiteX4" fmla="*/ 2200275 w 5765790"/>
                <a:gd name="connsiteY4" fmla="*/ 0 h 4011418"/>
                <a:gd name="connsiteX5" fmla="*/ 0 w 5765790"/>
                <a:gd name="connsiteY5" fmla="*/ 0 h 4011418"/>
                <a:gd name="connsiteX6" fmla="*/ 0 w 5765790"/>
                <a:gd name="connsiteY6" fmla="*/ 4011418 h 4011418"/>
                <a:gd name="connsiteX7" fmla="*/ 2573261 w 5765790"/>
                <a:gd name="connsiteY7" fmla="*/ 4011418 h 4011418"/>
                <a:gd name="connsiteX8" fmla="*/ 2220565 w 5765790"/>
                <a:gd name="connsiteY8" fmla="*/ 3668196 h 4011418"/>
                <a:gd name="connsiteX9" fmla="*/ 4029429 w 5765790"/>
                <a:gd name="connsiteY9" fmla="*/ 1801484 h 4011418"/>
                <a:gd name="connsiteX10" fmla="*/ 5310210 w 5765790"/>
                <a:gd name="connsiteY10" fmla="*/ 479743 h 4011418"/>
                <a:gd name="connsiteX11" fmla="*/ 5310209 w 5765790"/>
                <a:gd name="connsiteY11" fmla="*/ 479743 h 4011418"/>
                <a:gd name="connsiteX12" fmla="*/ 5765790 w 5765790"/>
                <a:gd name="connsiteY12" fmla="*/ 9592 h 401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765790" h="4011418">
                  <a:moveTo>
                    <a:pt x="5765790" y="0"/>
                  </a:moveTo>
                  <a:lnTo>
                    <a:pt x="2728808" y="0"/>
                  </a:lnTo>
                  <a:lnTo>
                    <a:pt x="2728809" y="1"/>
                  </a:lnTo>
                  <a:lnTo>
                    <a:pt x="2200275" y="1"/>
                  </a:lnTo>
                  <a:lnTo>
                    <a:pt x="2200275" y="0"/>
                  </a:lnTo>
                  <a:lnTo>
                    <a:pt x="0" y="0"/>
                  </a:lnTo>
                  <a:lnTo>
                    <a:pt x="0" y="4011418"/>
                  </a:lnTo>
                  <a:lnTo>
                    <a:pt x="2573261" y="4011418"/>
                  </a:lnTo>
                  <a:lnTo>
                    <a:pt x="2220565" y="3668196"/>
                  </a:lnTo>
                  <a:lnTo>
                    <a:pt x="4029429" y="1801484"/>
                  </a:lnTo>
                  <a:lnTo>
                    <a:pt x="5310210" y="479743"/>
                  </a:lnTo>
                  <a:lnTo>
                    <a:pt x="5310209" y="479743"/>
                  </a:lnTo>
                  <a:lnTo>
                    <a:pt x="5765790" y="9592"/>
                  </a:lnTo>
                  <a:close/>
                </a:path>
              </a:pathLst>
            </a:custGeom>
          </p:spPr>
        </p:pic>
        <p:pic>
          <p:nvPicPr>
            <p:cNvPr id="39" name="Picture 38" descr="A person working on a computer&#10;&#10;Description automatically generated with low confidence">
              <a:extLst>
                <a:ext uri="{FF2B5EF4-FFF2-40B4-BE49-F238E27FC236}">
                  <a16:creationId xmlns:a16="http://schemas.microsoft.com/office/drawing/2014/main" id="{961E97B1-92A6-4726-B1B4-4F8F2E0F7655}"/>
                </a:ext>
              </a:extLst>
            </p:cNvPr>
            <p:cNvPicPr>
              <a:picLocks noChangeAspect="1"/>
            </p:cNvPicPr>
            <p:nvPr userDrawn="1"/>
          </p:nvPicPr>
          <p:blipFill rotWithShape="1">
            <a:blip r:embed="rId3" cstate="email">
              <a:alphaModFix amt="66000"/>
              <a:extLst>
                <a:ext uri="{28A0092B-C50C-407E-A947-70E740481C1C}">
                  <a14:useLocalDpi xmlns:a14="http://schemas.microsoft.com/office/drawing/2010/main"/>
                </a:ext>
              </a:extLst>
            </a:blip>
            <a:srcRect/>
            <a:stretch/>
          </p:blipFill>
          <p:spPr>
            <a:xfrm>
              <a:off x="6674948" y="4782859"/>
              <a:ext cx="5517052" cy="2077105"/>
            </a:xfrm>
            <a:custGeom>
              <a:avLst/>
              <a:gdLst>
                <a:gd name="connsiteX0" fmla="*/ 2151055 w 5517052"/>
                <a:gd name="connsiteY0" fmla="*/ 0 h 2077105"/>
                <a:gd name="connsiteX1" fmla="*/ 5517052 w 5517052"/>
                <a:gd name="connsiteY1" fmla="*/ 0 h 2077105"/>
                <a:gd name="connsiteX2" fmla="*/ 5517052 w 5517052"/>
                <a:gd name="connsiteY2" fmla="*/ 2077105 h 2077105"/>
                <a:gd name="connsiteX3" fmla="*/ 0 w 5517052"/>
                <a:gd name="connsiteY3" fmla="*/ 2077105 h 2077105"/>
                <a:gd name="connsiteX4" fmla="*/ 0 w 5517052"/>
                <a:gd name="connsiteY4" fmla="*/ 2070750 h 2077105"/>
                <a:gd name="connsiteX5" fmla="*/ 937092 w 5517052"/>
                <a:gd name="connsiteY5" fmla="*/ 2070750 h 2077105"/>
                <a:gd name="connsiteX6" fmla="*/ 937092 w 5517052"/>
                <a:gd name="connsiteY6" fmla="*/ 2069221 h 2077105"/>
                <a:gd name="connsiteX7" fmla="*/ 24715 w 5517052"/>
                <a:gd name="connsiteY7" fmla="*/ 2069221 h 2077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17052" h="2077105">
                  <a:moveTo>
                    <a:pt x="2151055" y="0"/>
                  </a:moveTo>
                  <a:lnTo>
                    <a:pt x="5517052" y="0"/>
                  </a:lnTo>
                  <a:lnTo>
                    <a:pt x="5517052" y="2077105"/>
                  </a:lnTo>
                  <a:lnTo>
                    <a:pt x="0" y="2077105"/>
                  </a:lnTo>
                  <a:lnTo>
                    <a:pt x="0" y="2070750"/>
                  </a:lnTo>
                  <a:lnTo>
                    <a:pt x="937092" y="2070750"/>
                  </a:lnTo>
                  <a:lnTo>
                    <a:pt x="937092" y="2069221"/>
                  </a:lnTo>
                  <a:lnTo>
                    <a:pt x="24715" y="2069221"/>
                  </a:lnTo>
                  <a:close/>
                </a:path>
              </a:pathLst>
            </a:custGeom>
          </p:spPr>
        </p:pic>
        <p:pic>
          <p:nvPicPr>
            <p:cNvPr id="41" name="Picture 40" descr="A group of people in a meeting&#10;&#10;Description automatically generated">
              <a:extLst>
                <a:ext uri="{FF2B5EF4-FFF2-40B4-BE49-F238E27FC236}">
                  <a16:creationId xmlns:a16="http://schemas.microsoft.com/office/drawing/2014/main" id="{12856149-190A-441B-B431-D3C2E1778811}"/>
                </a:ext>
              </a:extLst>
            </p:cNvPr>
            <p:cNvPicPr>
              <a:picLocks noChangeAspect="1"/>
            </p:cNvPicPr>
            <p:nvPr userDrawn="1"/>
          </p:nvPicPr>
          <p:blipFill>
            <a:blip r:embed="rId4" cstate="email">
              <a:alphaModFix amt="59000"/>
              <a:extLst>
                <a:ext uri="{28A0092B-C50C-407E-A947-70E740481C1C}">
                  <a14:useLocalDpi xmlns:a14="http://schemas.microsoft.com/office/drawing/2010/main"/>
                </a:ext>
              </a:extLst>
            </a:blip>
            <a:srcRect/>
            <a:stretch>
              <a:fillRect/>
            </a:stretch>
          </p:blipFill>
          <p:spPr>
            <a:xfrm>
              <a:off x="8522654" y="2034525"/>
              <a:ext cx="3669346" cy="2737870"/>
            </a:xfrm>
            <a:custGeom>
              <a:avLst/>
              <a:gdLst>
                <a:gd name="connsiteX0" fmla="*/ 0 w 3669346"/>
                <a:gd name="connsiteY0" fmla="*/ 133395 h 2737870"/>
                <a:gd name="connsiteX1" fmla="*/ 1449952 w 3669346"/>
                <a:gd name="connsiteY1" fmla="*/ 1629716 h 2737870"/>
                <a:gd name="connsiteX2" fmla="*/ 1447372 w 3669346"/>
                <a:gd name="connsiteY2" fmla="*/ 1632217 h 2737870"/>
                <a:gd name="connsiteX3" fmla="*/ 0 w 3669346"/>
                <a:gd name="connsiteY3" fmla="*/ 138558 h 2737870"/>
                <a:gd name="connsiteX4" fmla="*/ 3478248 w 3669346"/>
                <a:gd name="connsiteY4" fmla="*/ 0 h 2737870"/>
                <a:gd name="connsiteX5" fmla="*/ 3669346 w 3669346"/>
                <a:gd name="connsiteY5" fmla="*/ 0 h 2737870"/>
                <a:gd name="connsiteX6" fmla="*/ 3669346 w 3669346"/>
                <a:gd name="connsiteY6" fmla="*/ 2737870 h 2737870"/>
                <a:gd name="connsiteX7" fmla="*/ 314102 w 3669346"/>
                <a:gd name="connsiteY7" fmla="*/ 2737870 h 2737870"/>
                <a:gd name="connsiteX8" fmla="*/ 1314826 w 3669346"/>
                <a:gd name="connsiteY8" fmla="*/ 1764027 h 2737870"/>
                <a:gd name="connsiteX9" fmla="*/ 1467355 w 3669346"/>
                <a:gd name="connsiteY9" fmla="*/ 1927596 h 2737870"/>
                <a:gd name="connsiteX10" fmla="*/ 2694213 w 3669346"/>
                <a:gd name="connsiteY10" fmla="*/ 751598 h 2737870"/>
                <a:gd name="connsiteX11" fmla="*/ 2695529 w 3669346"/>
                <a:gd name="connsiteY11" fmla="*/ 753009 h 2737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669346" h="2737870">
                  <a:moveTo>
                    <a:pt x="0" y="133395"/>
                  </a:moveTo>
                  <a:lnTo>
                    <a:pt x="1449952" y="1629716"/>
                  </a:lnTo>
                  <a:lnTo>
                    <a:pt x="1447372" y="1632217"/>
                  </a:lnTo>
                  <a:lnTo>
                    <a:pt x="0" y="138558"/>
                  </a:lnTo>
                  <a:close/>
                  <a:moveTo>
                    <a:pt x="3478248" y="0"/>
                  </a:moveTo>
                  <a:lnTo>
                    <a:pt x="3669346" y="0"/>
                  </a:lnTo>
                  <a:lnTo>
                    <a:pt x="3669346" y="2737870"/>
                  </a:lnTo>
                  <a:lnTo>
                    <a:pt x="314102" y="2737870"/>
                  </a:lnTo>
                  <a:lnTo>
                    <a:pt x="1314826" y="1764027"/>
                  </a:lnTo>
                  <a:lnTo>
                    <a:pt x="1467355" y="1927596"/>
                  </a:lnTo>
                  <a:lnTo>
                    <a:pt x="2694213" y="751598"/>
                  </a:lnTo>
                  <a:lnTo>
                    <a:pt x="2695529" y="753009"/>
                  </a:lnTo>
                  <a:close/>
                </a:path>
              </a:pathLst>
            </a:custGeom>
          </p:spPr>
        </p:pic>
      </p:grpSp>
      <p:grpSp>
        <p:nvGrpSpPr>
          <p:cNvPr id="24" name="Group 23">
            <a:extLst>
              <a:ext uri="{FF2B5EF4-FFF2-40B4-BE49-F238E27FC236}">
                <a16:creationId xmlns:a16="http://schemas.microsoft.com/office/drawing/2014/main" id="{E4F35411-4E4C-4FD3-AB48-C3623E76C109}"/>
              </a:ext>
            </a:extLst>
          </p:cNvPr>
          <p:cNvGrpSpPr/>
          <p:nvPr userDrawn="1"/>
        </p:nvGrpSpPr>
        <p:grpSpPr>
          <a:xfrm>
            <a:off x="5695097" y="-855610"/>
            <a:ext cx="7667386" cy="7729121"/>
            <a:chOff x="5695097" y="-855610"/>
            <a:chExt cx="7667386" cy="7729121"/>
          </a:xfrm>
        </p:grpSpPr>
        <p:sp>
          <p:nvSpPr>
            <p:cNvPr id="25" name="Right Triangle 24">
              <a:extLst>
                <a:ext uri="{FF2B5EF4-FFF2-40B4-BE49-F238E27FC236}">
                  <a16:creationId xmlns:a16="http://schemas.microsoft.com/office/drawing/2014/main" id="{7C0DE86D-C887-4475-9F10-92F4408F2315}"/>
                </a:ext>
              </a:extLst>
            </p:cNvPr>
            <p:cNvSpPr/>
            <p:nvPr userDrawn="1"/>
          </p:nvSpPr>
          <p:spPr>
            <a:xfrm flipH="1">
              <a:off x="6985000" y="1848640"/>
              <a:ext cx="5207000" cy="5009360"/>
            </a:xfrm>
            <a:prstGeom prst="rtTriangle">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dirty="0"/>
            </a:p>
          </p:txBody>
        </p:sp>
        <p:sp>
          <p:nvSpPr>
            <p:cNvPr id="28" name="Freeform: Shape 27">
              <a:extLst>
                <a:ext uri="{FF2B5EF4-FFF2-40B4-BE49-F238E27FC236}">
                  <a16:creationId xmlns:a16="http://schemas.microsoft.com/office/drawing/2014/main" id="{29C8DAFB-DBF6-4892-96AC-E10280D68348}"/>
                </a:ext>
              </a:extLst>
            </p:cNvPr>
            <p:cNvSpPr/>
            <p:nvPr userDrawn="1"/>
          </p:nvSpPr>
          <p:spPr>
            <a:xfrm rot="19020000">
              <a:off x="10951724" y="-855610"/>
              <a:ext cx="1442553" cy="2707658"/>
            </a:xfrm>
            <a:custGeom>
              <a:avLst/>
              <a:gdLst>
                <a:gd name="connsiteX0" fmla="*/ 0 w 1442553"/>
                <a:gd name="connsiteY0" fmla="*/ 0 h 2707658"/>
                <a:gd name="connsiteX1" fmla="*/ 1442553 w 1442553"/>
                <a:gd name="connsiteY1" fmla="*/ 1345203 h 2707658"/>
                <a:gd name="connsiteX2" fmla="*/ 174577 w 1442553"/>
                <a:gd name="connsiteY2" fmla="*/ 2704941 h 2707658"/>
                <a:gd name="connsiteX3" fmla="*/ 0 w 1442553"/>
                <a:gd name="connsiteY3" fmla="*/ 2707658 h 2707658"/>
              </a:gdLst>
              <a:ahLst/>
              <a:cxnLst>
                <a:cxn ang="0">
                  <a:pos x="connsiteX0" y="connsiteY0"/>
                </a:cxn>
                <a:cxn ang="0">
                  <a:pos x="connsiteX1" y="connsiteY1"/>
                </a:cxn>
                <a:cxn ang="0">
                  <a:pos x="connsiteX2" y="connsiteY2"/>
                </a:cxn>
                <a:cxn ang="0">
                  <a:pos x="connsiteX3" y="connsiteY3"/>
                </a:cxn>
              </a:cxnLst>
              <a:rect l="l" t="t" r="r" b="b"/>
              <a:pathLst>
                <a:path w="1442553" h="2707658">
                  <a:moveTo>
                    <a:pt x="0" y="0"/>
                  </a:moveTo>
                  <a:lnTo>
                    <a:pt x="1442553" y="1345203"/>
                  </a:lnTo>
                  <a:lnTo>
                    <a:pt x="174577" y="2704941"/>
                  </a:lnTo>
                  <a:lnTo>
                    <a:pt x="0" y="2707658"/>
                  </a:lnTo>
                  <a:close/>
                </a:path>
              </a:pathLst>
            </a:custGeom>
            <a:solidFill>
              <a:schemeClr val="accent4">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endParaRPr lang="en-US" dirty="0"/>
            </a:p>
          </p:txBody>
        </p:sp>
        <p:sp>
          <p:nvSpPr>
            <p:cNvPr id="29" name="Freeform: Shape 28">
              <a:extLst>
                <a:ext uri="{FF2B5EF4-FFF2-40B4-BE49-F238E27FC236}">
                  <a16:creationId xmlns:a16="http://schemas.microsoft.com/office/drawing/2014/main" id="{FAAC71C9-1C72-4F30-B3B7-BF9127026215}"/>
                </a:ext>
              </a:extLst>
            </p:cNvPr>
            <p:cNvSpPr/>
            <p:nvPr userDrawn="1"/>
          </p:nvSpPr>
          <p:spPr>
            <a:xfrm rot="19020000">
              <a:off x="8651429" y="569606"/>
              <a:ext cx="1702700" cy="3253769"/>
            </a:xfrm>
            <a:custGeom>
              <a:avLst/>
              <a:gdLst>
                <a:gd name="connsiteX0" fmla="*/ 1702700 w 1702700"/>
                <a:gd name="connsiteY0" fmla="*/ 0 h 3253769"/>
                <a:gd name="connsiteX1" fmla="*/ 1702700 w 1702700"/>
                <a:gd name="connsiteY1" fmla="*/ 3230366 h 3253769"/>
                <a:gd name="connsiteX2" fmla="*/ 0 w 1702700"/>
                <a:gd name="connsiteY2" fmla="*/ 3253769 h 3253769"/>
                <a:gd name="connsiteX3" fmla="*/ 1 w 1702700"/>
                <a:gd name="connsiteY3" fmla="*/ 3027695 h 3253769"/>
                <a:gd name="connsiteX4" fmla="*/ 190426 w 1702700"/>
                <a:gd name="connsiteY4" fmla="*/ 3024044 h 3253769"/>
                <a:gd name="connsiteX5" fmla="*/ 140578 w 1702700"/>
                <a:gd name="connsiteY5" fmla="*/ 423975 h 3253769"/>
                <a:gd name="connsiteX6" fmla="*/ 520793 w 1702700"/>
                <a:gd name="connsiteY6" fmla="*/ 16244 h 3253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02700" h="3253769">
                  <a:moveTo>
                    <a:pt x="1702700" y="0"/>
                  </a:moveTo>
                  <a:lnTo>
                    <a:pt x="1702700" y="3230366"/>
                  </a:lnTo>
                  <a:lnTo>
                    <a:pt x="0" y="3253769"/>
                  </a:lnTo>
                  <a:lnTo>
                    <a:pt x="1" y="3027695"/>
                  </a:lnTo>
                  <a:lnTo>
                    <a:pt x="190426" y="3024044"/>
                  </a:lnTo>
                  <a:lnTo>
                    <a:pt x="140578" y="423975"/>
                  </a:lnTo>
                  <a:lnTo>
                    <a:pt x="520793" y="16244"/>
                  </a:lnTo>
                  <a:close/>
                </a:path>
              </a:pathLst>
            </a:custGeom>
            <a:solidFill>
              <a:schemeClr val="accent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endParaRPr lang="en-US" dirty="0"/>
            </a:p>
          </p:txBody>
        </p:sp>
        <p:sp>
          <p:nvSpPr>
            <p:cNvPr id="30" name="Right Triangle 29">
              <a:extLst>
                <a:ext uri="{FF2B5EF4-FFF2-40B4-BE49-F238E27FC236}">
                  <a16:creationId xmlns:a16="http://schemas.microsoft.com/office/drawing/2014/main" id="{742D7DE1-A45C-48B5-9597-CFC0CDBDCD2D}"/>
                </a:ext>
              </a:extLst>
            </p:cNvPr>
            <p:cNvSpPr/>
            <p:nvPr userDrawn="1"/>
          </p:nvSpPr>
          <p:spPr>
            <a:xfrm flipV="1">
              <a:off x="8162830" y="-4390"/>
              <a:ext cx="1304925" cy="1255395"/>
            </a:xfrm>
            <a:prstGeom prst="rtTriangle">
              <a:avLst/>
            </a:prstGeom>
            <a:solidFill>
              <a:schemeClr val="accent2">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dirty="0"/>
            </a:p>
          </p:txBody>
        </p:sp>
        <p:sp>
          <p:nvSpPr>
            <p:cNvPr id="31" name="Right Triangle 30">
              <a:extLst>
                <a:ext uri="{FF2B5EF4-FFF2-40B4-BE49-F238E27FC236}">
                  <a16:creationId xmlns:a16="http://schemas.microsoft.com/office/drawing/2014/main" id="{FC27FF1E-856D-4690-8EC0-A1E41CCB3654}"/>
                </a:ext>
              </a:extLst>
            </p:cNvPr>
            <p:cNvSpPr/>
            <p:nvPr userDrawn="1"/>
          </p:nvSpPr>
          <p:spPr>
            <a:xfrm flipH="1">
              <a:off x="6985000" y="5618116"/>
              <a:ext cx="1304925" cy="1255395"/>
            </a:xfrm>
            <a:prstGeom prst="r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dirty="0"/>
            </a:p>
          </p:txBody>
        </p:sp>
        <p:sp>
          <p:nvSpPr>
            <p:cNvPr id="32" name="Freeform: Shape 31">
              <a:extLst>
                <a:ext uri="{FF2B5EF4-FFF2-40B4-BE49-F238E27FC236}">
                  <a16:creationId xmlns:a16="http://schemas.microsoft.com/office/drawing/2014/main" id="{C88B5FB2-D27F-40AB-9DEF-282974AA74A3}"/>
                </a:ext>
              </a:extLst>
            </p:cNvPr>
            <p:cNvSpPr/>
            <p:nvPr userDrawn="1"/>
          </p:nvSpPr>
          <p:spPr>
            <a:xfrm flipH="1" flipV="1">
              <a:off x="6881790" y="479743"/>
              <a:ext cx="1282756" cy="1323779"/>
            </a:xfrm>
            <a:custGeom>
              <a:avLst/>
              <a:gdLst>
                <a:gd name="connsiteX0" fmla="*/ 1282756 w 1282756"/>
                <a:gd name="connsiteY0" fmla="*/ 1323779 h 1323779"/>
                <a:gd name="connsiteX1" fmla="*/ 0 w 1282756"/>
                <a:gd name="connsiteY1" fmla="*/ 1323779 h 1323779"/>
                <a:gd name="connsiteX2" fmla="*/ 0 w 1282756"/>
                <a:gd name="connsiteY2" fmla="*/ 0 h 1323779"/>
              </a:gdLst>
              <a:ahLst/>
              <a:cxnLst>
                <a:cxn ang="0">
                  <a:pos x="connsiteX0" y="connsiteY0"/>
                </a:cxn>
                <a:cxn ang="0">
                  <a:pos x="connsiteX1" y="connsiteY1"/>
                </a:cxn>
                <a:cxn ang="0">
                  <a:pos x="connsiteX2" y="connsiteY2"/>
                </a:cxn>
              </a:cxnLst>
              <a:rect l="l" t="t" r="r" b="b"/>
              <a:pathLst>
                <a:path w="1282756" h="1323779">
                  <a:moveTo>
                    <a:pt x="1282756" y="1323779"/>
                  </a:moveTo>
                  <a:lnTo>
                    <a:pt x="0" y="1323779"/>
                  </a:lnTo>
                  <a:lnTo>
                    <a:pt x="0" y="0"/>
                  </a:lnTo>
                  <a:close/>
                </a:path>
              </a:pathLst>
            </a:custGeom>
            <a:solidFill>
              <a:schemeClr val="accent4">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endParaRPr lang="en-US" dirty="0"/>
            </a:p>
          </p:txBody>
        </p:sp>
        <p:sp>
          <p:nvSpPr>
            <p:cNvPr id="33" name="Freeform: Shape 32">
              <a:extLst>
                <a:ext uri="{FF2B5EF4-FFF2-40B4-BE49-F238E27FC236}">
                  <a16:creationId xmlns:a16="http://schemas.microsoft.com/office/drawing/2014/main" id="{D852F7C0-173D-460A-A7A1-DF39F1E9E862}"/>
                </a:ext>
              </a:extLst>
            </p:cNvPr>
            <p:cNvSpPr/>
            <p:nvPr userDrawn="1"/>
          </p:nvSpPr>
          <p:spPr>
            <a:xfrm rot="19020000">
              <a:off x="9910950" y="-525401"/>
              <a:ext cx="1503548" cy="3240289"/>
            </a:xfrm>
            <a:custGeom>
              <a:avLst/>
              <a:gdLst>
                <a:gd name="connsiteX0" fmla="*/ 619580 w 1503548"/>
                <a:gd name="connsiteY0" fmla="*/ 0 h 3240289"/>
                <a:gd name="connsiteX1" fmla="*/ 1503548 w 1503548"/>
                <a:gd name="connsiteY1" fmla="*/ 824314 h 3240289"/>
                <a:gd name="connsiteX2" fmla="*/ 1503548 w 1503548"/>
                <a:gd name="connsiteY2" fmla="*/ 3060162 h 3240289"/>
                <a:gd name="connsiteX3" fmla="*/ 1355248 w 1503548"/>
                <a:gd name="connsiteY3" fmla="*/ 3219195 h 3240289"/>
                <a:gd name="connsiteX4" fmla="*/ 0 w 1503548"/>
                <a:gd name="connsiteY4" fmla="*/ 3240289 h 3240289"/>
                <a:gd name="connsiteX5" fmla="*/ 0 w 1503548"/>
                <a:gd name="connsiteY5" fmla="*/ 9644 h 3240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03548" h="3240289">
                  <a:moveTo>
                    <a:pt x="619580" y="0"/>
                  </a:moveTo>
                  <a:lnTo>
                    <a:pt x="1503548" y="824314"/>
                  </a:lnTo>
                  <a:lnTo>
                    <a:pt x="1503548" y="3060162"/>
                  </a:lnTo>
                  <a:lnTo>
                    <a:pt x="1355248" y="3219195"/>
                  </a:lnTo>
                  <a:lnTo>
                    <a:pt x="0" y="3240289"/>
                  </a:lnTo>
                  <a:lnTo>
                    <a:pt x="0" y="9644"/>
                  </a:lnTo>
                  <a:close/>
                </a:path>
              </a:pathLst>
            </a:custGeom>
            <a:solidFill>
              <a:schemeClr val="accent4">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endParaRPr lang="en-US" dirty="0"/>
            </a:p>
          </p:txBody>
        </p:sp>
        <p:sp>
          <p:nvSpPr>
            <p:cNvPr id="34" name="Freeform: Shape 33">
              <a:extLst>
                <a:ext uri="{FF2B5EF4-FFF2-40B4-BE49-F238E27FC236}">
                  <a16:creationId xmlns:a16="http://schemas.microsoft.com/office/drawing/2014/main" id="{848CDB95-4AAE-4F36-8ADC-02B64A4281FA}"/>
                </a:ext>
              </a:extLst>
            </p:cNvPr>
            <p:cNvSpPr/>
            <p:nvPr userDrawn="1"/>
          </p:nvSpPr>
          <p:spPr>
            <a:xfrm flipH="1" flipV="1">
              <a:off x="6412660" y="-4391"/>
              <a:ext cx="1751627" cy="1807645"/>
            </a:xfrm>
            <a:custGeom>
              <a:avLst/>
              <a:gdLst>
                <a:gd name="connsiteX0" fmla="*/ 1751627 w 1751627"/>
                <a:gd name="connsiteY0" fmla="*/ 1807645 h 1807645"/>
                <a:gd name="connsiteX1" fmla="*/ 0 w 1751627"/>
                <a:gd name="connsiteY1" fmla="*/ 1807645 h 1807645"/>
                <a:gd name="connsiteX2" fmla="*/ 0 w 1751627"/>
                <a:gd name="connsiteY2" fmla="*/ 0 h 1807645"/>
                <a:gd name="connsiteX3" fmla="*/ 1040409 w 1751627"/>
                <a:gd name="connsiteY3" fmla="*/ 1073682 h 1807645"/>
              </a:gdLst>
              <a:ahLst/>
              <a:cxnLst>
                <a:cxn ang="0">
                  <a:pos x="connsiteX0" y="connsiteY0"/>
                </a:cxn>
                <a:cxn ang="0">
                  <a:pos x="connsiteX1" y="connsiteY1"/>
                </a:cxn>
                <a:cxn ang="0">
                  <a:pos x="connsiteX2" y="connsiteY2"/>
                </a:cxn>
                <a:cxn ang="0">
                  <a:pos x="connsiteX3" y="connsiteY3"/>
                </a:cxn>
              </a:cxnLst>
              <a:rect l="l" t="t" r="r" b="b"/>
              <a:pathLst>
                <a:path w="1751627" h="1807645">
                  <a:moveTo>
                    <a:pt x="1751627" y="1807645"/>
                  </a:moveTo>
                  <a:lnTo>
                    <a:pt x="0" y="1807645"/>
                  </a:lnTo>
                  <a:lnTo>
                    <a:pt x="0" y="0"/>
                  </a:lnTo>
                  <a:lnTo>
                    <a:pt x="1040409" y="1073682"/>
                  </a:lnTo>
                  <a:close/>
                </a:path>
              </a:pathLst>
            </a:custGeom>
            <a:solidFill>
              <a:schemeClr val="accent4">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endParaRPr lang="en-US" dirty="0"/>
            </a:p>
          </p:txBody>
        </p:sp>
        <p:sp>
          <p:nvSpPr>
            <p:cNvPr id="36" name="Right Triangle 48">
              <a:extLst>
                <a:ext uri="{FF2B5EF4-FFF2-40B4-BE49-F238E27FC236}">
                  <a16:creationId xmlns:a16="http://schemas.microsoft.com/office/drawing/2014/main" id="{56018E35-0601-4177-AED3-FA9CBE151073}"/>
                </a:ext>
              </a:extLst>
            </p:cNvPr>
            <p:cNvSpPr/>
            <p:nvPr userDrawn="1"/>
          </p:nvSpPr>
          <p:spPr>
            <a:xfrm rot="5400000" flipH="1" flipV="1">
              <a:off x="11379263" y="1819968"/>
              <a:ext cx="793437" cy="832063"/>
            </a:xfrm>
            <a:custGeom>
              <a:avLst/>
              <a:gdLst>
                <a:gd name="connsiteX0" fmla="*/ 0 w 864878"/>
                <a:gd name="connsiteY0" fmla="*/ 832051 h 832051"/>
                <a:gd name="connsiteX1" fmla="*/ 0 w 864878"/>
                <a:gd name="connsiteY1" fmla="*/ 0 h 832051"/>
                <a:gd name="connsiteX2" fmla="*/ 864878 w 864878"/>
                <a:gd name="connsiteY2" fmla="*/ 832051 h 832051"/>
                <a:gd name="connsiteX3" fmla="*/ 0 w 864878"/>
                <a:gd name="connsiteY3" fmla="*/ 832051 h 832051"/>
                <a:gd name="connsiteX0" fmla="*/ 0 w 781057"/>
                <a:gd name="connsiteY0" fmla="*/ 832051 h 839674"/>
                <a:gd name="connsiteX1" fmla="*/ 0 w 781057"/>
                <a:gd name="connsiteY1" fmla="*/ 0 h 839674"/>
                <a:gd name="connsiteX2" fmla="*/ 781057 w 781057"/>
                <a:gd name="connsiteY2" fmla="*/ 839674 h 839674"/>
                <a:gd name="connsiteX3" fmla="*/ 0 w 781057"/>
                <a:gd name="connsiteY3" fmla="*/ 832051 h 839674"/>
                <a:gd name="connsiteX0" fmla="*/ 0 w 781056"/>
                <a:gd name="connsiteY0" fmla="*/ 832051 h 832051"/>
                <a:gd name="connsiteX1" fmla="*/ 0 w 781056"/>
                <a:gd name="connsiteY1" fmla="*/ 0 h 832051"/>
                <a:gd name="connsiteX2" fmla="*/ 781056 w 781056"/>
                <a:gd name="connsiteY2" fmla="*/ 824437 h 832051"/>
                <a:gd name="connsiteX3" fmla="*/ 0 w 781056"/>
                <a:gd name="connsiteY3" fmla="*/ 832051 h 832051"/>
                <a:gd name="connsiteX0" fmla="*/ 0 w 765815"/>
                <a:gd name="connsiteY0" fmla="*/ 832051 h 832060"/>
                <a:gd name="connsiteX1" fmla="*/ 0 w 765815"/>
                <a:gd name="connsiteY1" fmla="*/ 0 h 832060"/>
                <a:gd name="connsiteX2" fmla="*/ 765815 w 765815"/>
                <a:gd name="connsiteY2" fmla="*/ 832060 h 832060"/>
                <a:gd name="connsiteX3" fmla="*/ 0 w 765815"/>
                <a:gd name="connsiteY3" fmla="*/ 832051 h 832060"/>
                <a:gd name="connsiteX0" fmla="*/ 0 w 770577"/>
                <a:gd name="connsiteY0" fmla="*/ 832051 h 832063"/>
                <a:gd name="connsiteX1" fmla="*/ 0 w 770577"/>
                <a:gd name="connsiteY1" fmla="*/ 0 h 832063"/>
                <a:gd name="connsiteX2" fmla="*/ 770577 w 770577"/>
                <a:gd name="connsiteY2" fmla="*/ 832063 h 832063"/>
                <a:gd name="connsiteX3" fmla="*/ 0 w 770577"/>
                <a:gd name="connsiteY3" fmla="*/ 832051 h 832063"/>
                <a:gd name="connsiteX0" fmla="*/ 0 w 785817"/>
                <a:gd name="connsiteY0" fmla="*/ 832051 h 832063"/>
                <a:gd name="connsiteX1" fmla="*/ 0 w 785817"/>
                <a:gd name="connsiteY1" fmla="*/ 0 h 832063"/>
                <a:gd name="connsiteX2" fmla="*/ 785817 w 785817"/>
                <a:gd name="connsiteY2" fmla="*/ 832063 h 832063"/>
                <a:gd name="connsiteX3" fmla="*/ 0 w 785817"/>
                <a:gd name="connsiteY3" fmla="*/ 832051 h 832063"/>
                <a:gd name="connsiteX0" fmla="*/ 0 w 793437"/>
                <a:gd name="connsiteY0" fmla="*/ 832051 h 832063"/>
                <a:gd name="connsiteX1" fmla="*/ 0 w 793437"/>
                <a:gd name="connsiteY1" fmla="*/ 0 h 832063"/>
                <a:gd name="connsiteX2" fmla="*/ 793437 w 793437"/>
                <a:gd name="connsiteY2" fmla="*/ 832063 h 832063"/>
                <a:gd name="connsiteX3" fmla="*/ 0 w 793437"/>
                <a:gd name="connsiteY3" fmla="*/ 832051 h 832063"/>
                <a:gd name="connsiteX0" fmla="*/ 0 w 793437"/>
                <a:gd name="connsiteY0" fmla="*/ 832051 h 832063"/>
                <a:gd name="connsiteX1" fmla="*/ 0 w 793437"/>
                <a:gd name="connsiteY1" fmla="*/ 0 h 832063"/>
                <a:gd name="connsiteX2" fmla="*/ 793437 w 793437"/>
                <a:gd name="connsiteY2" fmla="*/ 832063 h 832063"/>
                <a:gd name="connsiteX3" fmla="*/ 0 w 793437"/>
                <a:gd name="connsiteY3" fmla="*/ 832051 h 832063"/>
              </a:gdLst>
              <a:ahLst/>
              <a:cxnLst>
                <a:cxn ang="0">
                  <a:pos x="connsiteX0" y="connsiteY0"/>
                </a:cxn>
                <a:cxn ang="0">
                  <a:pos x="connsiteX1" y="connsiteY1"/>
                </a:cxn>
                <a:cxn ang="0">
                  <a:pos x="connsiteX2" y="connsiteY2"/>
                </a:cxn>
                <a:cxn ang="0">
                  <a:pos x="connsiteX3" y="connsiteY3"/>
                </a:cxn>
              </a:cxnLst>
              <a:rect l="l" t="t" r="r" b="b"/>
              <a:pathLst>
                <a:path w="793437" h="832063">
                  <a:moveTo>
                    <a:pt x="0" y="832051"/>
                  </a:moveTo>
                  <a:lnTo>
                    <a:pt x="0" y="0"/>
                  </a:lnTo>
                  <a:lnTo>
                    <a:pt x="793437" y="832063"/>
                  </a:lnTo>
                  <a:lnTo>
                    <a:pt x="0" y="832051"/>
                  </a:lnTo>
                  <a:close/>
                </a:path>
              </a:pathLst>
            </a:custGeom>
            <a:solidFill>
              <a:schemeClr val="accent6">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dirty="0"/>
            </a:p>
          </p:txBody>
        </p:sp>
        <p:sp>
          <p:nvSpPr>
            <p:cNvPr id="38" name="Right Triangle 48">
              <a:extLst>
                <a:ext uri="{FF2B5EF4-FFF2-40B4-BE49-F238E27FC236}">
                  <a16:creationId xmlns:a16="http://schemas.microsoft.com/office/drawing/2014/main" id="{6DC468AA-CC68-44A0-B4A5-780C06E1A9A1}"/>
                </a:ext>
              </a:extLst>
            </p:cNvPr>
            <p:cNvSpPr/>
            <p:nvPr userDrawn="1"/>
          </p:nvSpPr>
          <p:spPr>
            <a:xfrm rot="5400000" flipH="1" flipV="1">
              <a:off x="11390693" y="1831398"/>
              <a:ext cx="770577" cy="832063"/>
            </a:xfrm>
            <a:custGeom>
              <a:avLst/>
              <a:gdLst>
                <a:gd name="connsiteX0" fmla="*/ 0 w 864878"/>
                <a:gd name="connsiteY0" fmla="*/ 832051 h 832051"/>
                <a:gd name="connsiteX1" fmla="*/ 0 w 864878"/>
                <a:gd name="connsiteY1" fmla="*/ 0 h 832051"/>
                <a:gd name="connsiteX2" fmla="*/ 864878 w 864878"/>
                <a:gd name="connsiteY2" fmla="*/ 832051 h 832051"/>
                <a:gd name="connsiteX3" fmla="*/ 0 w 864878"/>
                <a:gd name="connsiteY3" fmla="*/ 832051 h 832051"/>
                <a:gd name="connsiteX0" fmla="*/ 0 w 781057"/>
                <a:gd name="connsiteY0" fmla="*/ 832051 h 839674"/>
                <a:gd name="connsiteX1" fmla="*/ 0 w 781057"/>
                <a:gd name="connsiteY1" fmla="*/ 0 h 839674"/>
                <a:gd name="connsiteX2" fmla="*/ 781057 w 781057"/>
                <a:gd name="connsiteY2" fmla="*/ 839674 h 839674"/>
                <a:gd name="connsiteX3" fmla="*/ 0 w 781057"/>
                <a:gd name="connsiteY3" fmla="*/ 832051 h 839674"/>
                <a:gd name="connsiteX0" fmla="*/ 0 w 781056"/>
                <a:gd name="connsiteY0" fmla="*/ 832051 h 832051"/>
                <a:gd name="connsiteX1" fmla="*/ 0 w 781056"/>
                <a:gd name="connsiteY1" fmla="*/ 0 h 832051"/>
                <a:gd name="connsiteX2" fmla="*/ 781056 w 781056"/>
                <a:gd name="connsiteY2" fmla="*/ 824437 h 832051"/>
                <a:gd name="connsiteX3" fmla="*/ 0 w 781056"/>
                <a:gd name="connsiteY3" fmla="*/ 832051 h 832051"/>
                <a:gd name="connsiteX0" fmla="*/ 0 w 765815"/>
                <a:gd name="connsiteY0" fmla="*/ 832051 h 832060"/>
                <a:gd name="connsiteX1" fmla="*/ 0 w 765815"/>
                <a:gd name="connsiteY1" fmla="*/ 0 h 832060"/>
                <a:gd name="connsiteX2" fmla="*/ 765815 w 765815"/>
                <a:gd name="connsiteY2" fmla="*/ 832060 h 832060"/>
                <a:gd name="connsiteX3" fmla="*/ 0 w 765815"/>
                <a:gd name="connsiteY3" fmla="*/ 832051 h 832060"/>
                <a:gd name="connsiteX0" fmla="*/ 0 w 770577"/>
                <a:gd name="connsiteY0" fmla="*/ 832051 h 832063"/>
                <a:gd name="connsiteX1" fmla="*/ 0 w 770577"/>
                <a:gd name="connsiteY1" fmla="*/ 0 h 832063"/>
                <a:gd name="connsiteX2" fmla="*/ 770577 w 770577"/>
                <a:gd name="connsiteY2" fmla="*/ 832063 h 832063"/>
                <a:gd name="connsiteX3" fmla="*/ 0 w 770577"/>
                <a:gd name="connsiteY3" fmla="*/ 832051 h 832063"/>
              </a:gdLst>
              <a:ahLst/>
              <a:cxnLst>
                <a:cxn ang="0">
                  <a:pos x="connsiteX0" y="connsiteY0"/>
                </a:cxn>
                <a:cxn ang="0">
                  <a:pos x="connsiteX1" y="connsiteY1"/>
                </a:cxn>
                <a:cxn ang="0">
                  <a:pos x="connsiteX2" y="connsiteY2"/>
                </a:cxn>
                <a:cxn ang="0">
                  <a:pos x="connsiteX3" y="connsiteY3"/>
                </a:cxn>
              </a:cxnLst>
              <a:rect l="l" t="t" r="r" b="b"/>
              <a:pathLst>
                <a:path w="770577" h="832063">
                  <a:moveTo>
                    <a:pt x="0" y="832051"/>
                  </a:moveTo>
                  <a:lnTo>
                    <a:pt x="0" y="0"/>
                  </a:lnTo>
                  <a:lnTo>
                    <a:pt x="770577" y="832063"/>
                  </a:lnTo>
                  <a:lnTo>
                    <a:pt x="0" y="832051"/>
                  </a:lnTo>
                  <a:close/>
                </a:path>
              </a:pathLst>
            </a:custGeom>
            <a:solidFill>
              <a:schemeClr val="accent6">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dirty="0"/>
            </a:p>
          </p:txBody>
        </p:sp>
        <p:sp>
          <p:nvSpPr>
            <p:cNvPr id="40" name="Freeform: Shape 39">
              <a:extLst>
                <a:ext uri="{FF2B5EF4-FFF2-40B4-BE49-F238E27FC236}">
                  <a16:creationId xmlns:a16="http://schemas.microsoft.com/office/drawing/2014/main" id="{D8A8B705-9B22-4F33-B85E-849687C33E32}"/>
                </a:ext>
              </a:extLst>
            </p:cNvPr>
            <p:cNvSpPr/>
            <p:nvPr userDrawn="1"/>
          </p:nvSpPr>
          <p:spPr>
            <a:xfrm rot="2746799" flipH="1">
              <a:off x="9411722" y="428608"/>
              <a:ext cx="234135" cy="7667386"/>
            </a:xfrm>
            <a:custGeom>
              <a:avLst/>
              <a:gdLst>
                <a:gd name="connsiteX0" fmla="*/ 234135 w 234135"/>
                <a:gd name="connsiteY0" fmla="*/ 0 h 7667386"/>
                <a:gd name="connsiteX1" fmla="*/ 0 w 234135"/>
                <a:gd name="connsiteY1" fmla="*/ 227845 h 7667386"/>
                <a:gd name="connsiteX2" fmla="*/ 0 w 234135"/>
                <a:gd name="connsiteY2" fmla="*/ 7426788 h 7667386"/>
                <a:gd name="connsiteX3" fmla="*/ 234135 w 234135"/>
                <a:gd name="connsiteY3" fmla="*/ 7667386 h 7667386"/>
              </a:gdLst>
              <a:ahLst/>
              <a:cxnLst>
                <a:cxn ang="0">
                  <a:pos x="connsiteX0" y="connsiteY0"/>
                </a:cxn>
                <a:cxn ang="0">
                  <a:pos x="connsiteX1" y="connsiteY1"/>
                </a:cxn>
                <a:cxn ang="0">
                  <a:pos x="connsiteX2" y="connsiteY2"/>
                </a:cxn>
                <a:cxn ang="0">
                  <a:pos x="connsiteX3" y="connsiteY3"/>
                </a:cxn>
              </a:cxnLst>
              <a:rect l="l" t="t" r="r" b="b"/>
              <a:pathLst>
                <a:path w="234135" h="7667386">
                  <a:moveTo>
                    <a:pt x="234135" y="0"/>
                  </a:moveTo>
                  <a:lnTo>
                    <a:pt x="0" y="227845"/>
                  </a:lnTo>
                  <a:lnTo>
                    <a:pt x="0" y="7426788"/>
                  </a:lnTo>
                  <a:lnTo>
                    <a:pt x="234135" y="7667386"/>
                  </a:lnTo>
                  <a:close/>
                </a:path>
              </a:pathLst>
            </a:custGeom>
            <a:solidFill>
              <a:schemeClr val="accent2">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endParaRPr lang="en-US" dirty="0"/>
            </a:p>
          </p:txBody>
        </p:sp>
      </p:grpSp>
      <p:pic>
        <p:nvPicPr>
          <p:cNvPr id="55" name="Picture 54" descr="A group of people in a meeting&#10;&#10;Description automatically generated">
            <a:extLst>
              <a:ext uri="{FF2B5EF4-FFF2-40B4-BE49-F238E27FC236}">
                <a16:creationId xmlns:a16="http://schemas.microsoft.com/office/drawing/2014/main" id="{CE88CB35-8AAC-4799-BDCB-15910CE2CD8E}"/>
              </a:ext>
            </a:extLst>
          </p:cNvPr>
          <p:cNvPicPr>
            <a:picLocks noChangeAspect="1"/>
          </p:cNvPicPr>
          <p:nvPr userDrawn="1"/>
        </p:nvPicPr>
        <p:blipFill rotWithShape="1">
          <a:blip r:embed="rId5"/>
          <a:srcRect/>
          <a:stretch/>
        </p:blipFill>
        <p:spPr>
          <a:xfrm>
            <a:off x="6790142" y="8725928"/>
            <a:ext cx="1694639" cy="252362"/>
          </a:xfrm>
          <a:custGeom>
            <a:avLst/>
            <a:gdLst>
              <a:gd name="connsiteX0" fmla="*/ 86900 w 1694639"/>
              <a:gd name="connsiteY0" fmla="*/ 0 h 252362"/>
              <a:gd name="connsiteX1" fmla="*/ 1694639 w 1694639"/>
              <a:gd name="connsiteY1" fmla="*/ 0 h 252362"/>
              <a:gd name="connsiteX2" fmla="*/ 1694639 w 1694639"/>
              <a:gd name="connsiteY2" fmla="*/ 4423 h 252362"/>
              <a:gd name="connsiteX3" fmla="*/ 418073 w 1694639"/>
              <a:gd name="connsiteY3" fmla="*/ 4423 h 252362"/>
              <a:gd name="connsiteX4" fmla="*/ 163290 w 1694639"/>
              <a:gd name="connsiteY4" fmla="*/ 252362 h 252362"/>
              <a:gd name="connsiteX5" fmla="*/ 0 w 1694639"/>
              <a:gd name="connsiteY5" fmla="*/ 84565 h 252362"/>
              <a:gd name="connsiteX6" fmla="*/ 86900 w 1694639"/>
              <a:gd name="connsiteY6" fmla="*/ 0 h 252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94639" h="252362">
                <a:moveTo>
                  <a:pt x="86900" y="0"/>
                </a:moveTo>
                <a:lnTo>
                  <a:pt x="1694639" y="0"/>
                </a:lnTo>
                <a:lnTo>
                  <a:pt x="1694639" y="4423"/>
                </a:lnTo>
                <a:lnTo>
                  <a:pt x="418073" y="4423"/>
                </a:lnTo>
                <a:lnTo>
                  <a:pt x="163290" y="252362"/>
                </a:lnTo>
                <a:lnTo>
                  <a:pt x="0" y="84565"/>
                </a:lnTo>
                <a:lnTo>
                  <a:pt x="86900" y="0"/>
                </a:lnTo>
                <a:close/>
              </a:path>
            </a:pathLst>
          </a:custGeom>
        </p:spPr>
      </p:pic>
      <p:sp>
        <p:nvSpPr>
          <p:cNvPr id="2" name="Title 1">
            <a:extLst>
              <a:ext uri="{FF2B5EF4-FFF2-40B4-BE49-F238E27FC236}">
                <a16:creationId xmlns:a16="http://schemas.microsoft.com/office/drawing/2014/main" id="{26676400-4C3F-4519-93B2-248696080432}"/>
              </a:ext>
            </a:extLst>
          </p:cNvPr>
          <p:cNvSpPr>
            <a:spLocks noGrp="1"/>
          </p:cNvSpPr>
          <p:nvPr userDrawn="1">
            <p:ph type="title" hasCustomPrompt="1"/>
          </p:nvPr>
        </p:nvSpPr>
        <p:spPr>
          <a:xfrm>
            <a:off x="1143000" y="2316163"/>
            <a:ext cx="6877050" cy="1968499"/>
          </a:xfrm>
        </p:spPr>
        <p:txBody>
          <a:bodyPr anchor="b"/>
          <a:lstStyle>
            <a:lvl1pPr>
              <a:defRPr sz="2800" b="0">
                <a:solidFill>
                  <a:schemeClr val="accent1">
                    <a:lumMod val="75000"/>
                  </a:schemeClr>
                </a:solidFill>
              </a:defRPr>
            </a:lvl1pPr>
          </a:lstStyle>
          <a:p>
            <a:r>
              <a:rPr lang="en-US" dirty="0"/>
              <a:t>Firstname Lastname | Title</a:t>
            </a:r>
          </a:p>
        </p:txBody>
      </p:sp>
      <p:sp>
        <p:nvSpPr>
          <p:cNvPr id="3" name="Text Placeholder 2">
            <a:extLst>
              <a:ext uri="{FF2B5EF4-FFF2-40B4-BE49-F238E27FC236}">
                <a16:creationId xmlns:a16="http://schemas.microsoft.com/office/drawing/2014/main" id="{7AADEED6-F330-4FC6-9BEB-B55D1CF23ECB}"/>
              </a:ext>
            </a:extLst>
          </p:cNvPr>
          <p:cNvSpPr>
            <a:spLocks noGrp="1"/>
          </p:cNvSpPr>
          <p:nvPr userDrawn="1">
            <p:ph type="body" idx="1" hasCustomPrompt="1"/>
          </p:nvPr>
        </p:nvSpPr>
        <p:spPr>
          <a:xfrm>
            <a:off x="1143000" y="4403726"/>
            <a:ext cx="6877050" cy="1408112"/>
          </a:xfrm>
        </p:spPr>
        <p:txBody>
          <a:bodyPr/>
          <a:lstStyle>
            <a:lvl1pPr marL="0" indent="0">
              <a:buNone/>
              <a:defRPr sz="20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 name@company.com | t. 123.456.7890</a:t>
            </a:r>
          </a:p>
        </p:txBody>
      </p:sp>
      <p:sp>
        <p:nvSpPr>
          <p:cNvPr id="4" name="Date Placeholder 3">
            <a:extLst>
              <a:ext uri="{FF2B5EF4-FFF2-40B4-BE49-F238E27FC236}">
                <a16:creationId xmlns:a16="http://schemas.microsoft.com/office/drawing/2014/main" id="{DFD0AE13-A7A6-4B9C-BE92-65AD1D5DE59E}"/>
              </a:ext>
            </a:extLst>
          </p:cNvPr>
          <p:cNvSpPr>
            <a:spLocks noGrp="1"/>
          </p:cNvSpPr>
          <p:nvPr userDrawn="1">
            <p:ph type="dt" sz="half" idx="10"/>
          </p:nvPr>
        </p:nvSpPr>
        <p:spPr/>
        <p:txBody>
          <a:bodyPr/>
          <a:lstStyle/>
          <a:p>
            <a:fld id="{A361B4B5-103A-45AF-ADAD-F8D66381BDB0}" type="datetime1">
              <a:rPr lang="en-US" smtClean="0"/>
              <a:t>7/14/2023</a:t>
            </a:fld>
            <a:endParaRPr lang="en-US" dirty="0"/>
          </a:p>
        </p:txBody>
      </p:sp>
      <p:sp>
        <p:nvSpPr>
          <p:cNvPr id="6" name="Slide Number Placeholder 5">
            <a:extLst>
              <a:ext uri="{FF2B5EF4-FFF2-40B4-BE49-F238E27FC236}">
                <a16:creationId xmlns:a16="http://schemas.microsoft.com/office/drawing/2014/main" id="{2667462C-5556-4BC4-8AE4-328551B55300}"/>
              </a:ext>
            </a:extLst>
          </p:cNvPr>
          <p:cNvSpPr>
            <a:spLocks noGrp="1"/>
          </p:cNvSpPr>
          <p:nvPr userDrawn="1">
            <p:ph type="sldNum" sz="quarter" idx="12"/>
          </p:nvPr>
        </p:nvSpPr>
        <p:spPr>
          <a:xfrm>
            <a:off x="9220200" y="7002414"/>
            <a:ext cx="2743200" cy="282575"/>
          </a:xfrm>
        </p:spPr>
        <p:txBody>
          <a:bodyPr/>
          <a:lstStyle/>
          <a:p>
            <a:r>
              <a:rPr lang="en-US" dirty="0"/>
              <a:t>‹#›</a:t>
            </a:r>
          </a:p>
        </p:txBody>
      </p:sp>
      <p:sp>
        <p:nvSpPr>
          <p:cNvPr id="7" name="Footer Placeholder 6">
            <a:extLst>
              <a:ext uri="{FF2B5EF4-FFF2-40B4-BE49-F238E27FC236}">
                <a16:creationId xmlns:a16="http://schemas.microsoft.com/office/drawing/2014/main" id="{27CDB6AB-C008-4052-8EF8-17721D1FEDFE}"/>
              </a:ext>
            </a:extLst>
          </p:cNvPr>
          <p:cNvSpPr>
            <a:spLocks noGrp="1"/>
          </p:cNvSpPr>
          <p:nvPr userDrawn="1">
            <p:ph type="ftr" sz="quarter" idx="13"/>
          </p:nvPr>
        </p:nvSpPr>
        <p:spPr/>
        <p:txBody>
          <a:bodyPr/>
          <a:lstStyle/>
          <a:p>
            <a:pPr algn="l"/>
            <a:r>
              <a:rPr lang="en-US" dirty="0"/>
              <a:t>© The TRACOM Corporation. All Rights Reserved.</a:t>
            </a:r>
          </a:p>
        </p:txBody>
      </p:sp>
      <p:pic>
        <p:nvPicPr>
          <p:cNvPr id="42" name="Graphic 41">
            <a:extLst>
              <a:ext uri="{FF2B5EF4-FFF2-40B4-BE49-F238E27FC236}">
                <a16:creationId xmlns:a16="http://schemas.microsoft.com/office/drawing/2014/main" id="{14294BB2-DC4D-8A4E-B1E2-D9D1C2092C06}"/>
              </a:ext>
            </a:extLst>
          </p:cNvPr>
          <p:cNvPicPr>
            <a:picLocks noChangeAspect="1"/>
          </p:cNvPicPr>
          <p:nvPr userDrawn="1"/>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1143000" y="953900"/>
            <a:ext cx="2286000" cy="570116"/>
          </a:xfrm>
          <a:prstGeom prst="rect">
            <a:avLst/>
          </a:prstGeom>
        </p:spPr>
      </p:pic>
    </p:spTree>
    <p:extLst>
      <p:ext uri="{BB962C8B-B14F-4D97-AF65-F5344CB8AC3E}">
        <p14:creationId xmlns:p14="http://schemas.microsoft.com/office/powerpoint/2010/main" val="211122201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p15="http://schemas.microsoft.com/office/powerpoint/2012/main" xmlns:asvg="http://schemas.microsoft.com/office/drawing/2016/SVG/main" xmlns:a14="http://schemas.microsoft.com/office/drawing/2010/main" xmlns:a16="http://schemas.microsoft.com/office/drawing/2014/main" xmlns="">
      <p:transition>
        <p:fade/>
      </p:transition>
    </mc:Fallback>
  </mc:AlternateContent>
  <p:extLst>
    <p:ext uri="{DCECCB84-F9BA-43D5-87BE-67443E8EF086}">
      <p15:sldGuideLst xmlns:p15="http://schemas.microsoft.com/office/powerpoint/2012/main">
        <p15:guide id="1" pos="720" userDrawn="1">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45ACF9-5760-4BF7-BF3E-4A0DB932D9E7}"/>
              </a:ext>
            </a:extLst>
          </p:cNvPr>
          <p:cNvSpPr>
            <a:spLocks noGrp="1"/>
          </p:cNvSpPr>
          <p:nvPr>
            <p:ph type="title" hasCustomPrompt="1"/>
          </p:nvPr>
        </p:nvSpPr>
        <p:spPr/>
        <p:txBody>
          <a:bodyPr/>
          <a:lstStyle/>
          <a:p>
            <a:r>
              <a:rPr lang="en-US" dirty="0"/>
              <a:t>Type Insightful Headline in Initial Caps Max Two Lines</a:t>
            </a:r>
          </a:p>
        </p:txBody>
      </p:sp>
      <p:sp>
        <p:nvSpPr>
          <p:cNvPr id="3" name="Vertical Text Placeholder 2">
            <a:extLst>
              <a:ext uri="{FF2B5EF4-FFF2-40B4-BE49-F238E27FC236}">
                <a16:creationId xmlns:a16="http://schemas.microsoft.com/office/drawing/2014/main" id="{2F93EE5A-C2A6-4F11-AA4D-BE3C9AA4EA90}"/>
              </a:ext>
            </a:extLst>
          </p:cNvPr>
          <p:cNvSpPr>
            <a:spLocks noGrp="1"/>
          </p:cNvSpPr>
          <p:nvPr>
            <p:ph type="body" orient="vert" idx="1"/>
          </p:nvPr>
        </p:nvSpPr>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98E554AB-2E17-4A1F-A19A-D3B80FC83111}"/>
              </a:ext>
            </a:extLst>
          </p:cNvPr>
          <p:cNvSpPr>
            <a:spLocks noGrp="1"/>
          </p:cNvSpPr>
          <p:nvPr>
            <p:ph type="dt" sz="half" idx="10"/>
          </p:nvPr>
        </p:nvSpPr>
        <p:spPr/>
        <p:txBody>
          <a:bodyPr/>
          <a:lstStyle/>
          <a:p>
            <a:fld id="{BAFC9CF4-004D-4914-B7EF-3041AB7A3310}" type="datetime1">
              <a:rPr lang="en-US" smtClean="0"/>
              <a:t>7/14/2023</a:t>
            </a:fld>
            <a:endParaRPr lang="en-US" dirty="0"/>
          </a:p>
        </p:txBody>
      </p:sp>
      <p:sp>
        <p:nvSpPr>
          <p:cNvPr id="8" name="Footer Placeholder 7">
            <a:extLst>
              <a:ext uri="{FF2B5EF4-FFF2-40B4-BE49-F238E27FC236}">
                <a16:creationId xmlns:a16="http://schemas.microsoft.com/office/drawing/2014/main" id="{BE778CF3-4A1C-47A4-8F90-B2D5C6AB4B5F}"/>
              </a:ext>
            </a:extLst>
          </p:cNvPr>
          <p:cNvSpPr>
            <a:spLocks noGrp="1"/>
          </p:cNvSpPr>
          <p:nvPr>
            <p:ph type="ftr" sz="quarter" idx="11"/>
          </p:nvPr>
        </p:nvSpPr>
        <p:spPr/>
        <p:txBody>
          <a:bodyPr/>
          <a:lstStyle/>
          <a:p>
            <a:pPr algn="l"/>
            <a:r>
              <a:rPr lang="en-US" dirty="0"/>
              <a:t>© The TRACOM Corporation. All Rights Reserved.</a:t>
            </a:r>
          </a:p>
        </p:txBody>
      </p:sp>
      <p:sp>
        <p:nvSpPr>
          <p:cNvPr id="9" name="Slide Number Placeholder 8">
            <a:extLst>
              <a:ext uri="{FF2B5EF4-FFF2-40B4-BE49-F238E27FC236}">
                <a16:creationId xmlns:a16="http://schemas.microsoft.com/office/drawing/2014/main" id="{AC6EED15-3E93-4D93-BFAE-830BC099E63D}"/>
              </a:ext>
            </a:extLst>
          </p:cNvPr>
          <p:cNvSpPr>
            <a:spLocks noGrp="1"/>
          </p:cNvSpPr>
          <p:nvPr>
            <p:ph type="sldNum" sz="quarter" idx="12"/>
          </p:nvPr>
        </p:nvSpPr>
        <p:spPr/>
        <p:txBody>
          <a:bodyPr/>
          <a:lstStyle/>
          <a:p>
            <a:fld id="{1B1CF60C-C85D-47C0-8597-E3BF95F18FA3}" type="slidenum">
              <a:rPr lang="en-US" smtClean="0"/>
              <a:pPr/>
              <a:t>‹#›</a:t>
            </a:fld>
            <a:endParaRPr lang="en-US" dirty="0"/>
          </a:p>
        </p:txBody>
      </p:sp>
    </p:spTree>
    <p:extLst>
      <p:ext uri="{BB962C8B-B14F-4D97-AF65-F5344CB8AC3E}">
        <p14:creationId xmlns:p14="http://schemas.microsoft.com/office/powerpoint/2010/main" val="313737710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16="http://schemas.microsoft.com/office/drawing/2014/main" xmlns="">
      <p:transition>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884305B-ECC0-41EA-A981-DEC3C730E771}"/>
              </a:ext>
            </a:extLst>
          </p:cNvPr>
          <p:cNvSpPr>
            <a:spLocks noGrp="1"/>
          </p:cNvSpPr>
          <p:nvPr>
            <p:ph type="title" orient="vert" hasCustomPrompt="1"/>
          </p:nvPr>
        </p:nvSpPr>
        <p:spPr>
          <a:xfrm>
            <a:off x="10083800" y="228600"/>
            <a:ext cx="1323975" cy="6172200"/>
          </a:xfrm>
        </p:spPr>
        <p:txBody>
          <a:bodyPr vert="eaVert"/>
          <a:lstStyle/>
          <a:p>
            <a:r>
              <a:rPr lang="en-US" dirty="0"/>
              <a:t>Type Insightful Headline in Initial Caps Max Two Lines</a:t>
            </a:r>
          </a:p>
        </p:txBody>
      </p:sp>
      <p:sp>
        <p:nvSpPr>
          <p:cNvPr id="3" name="Vertical Text Placeholder 2">
            <a:extLst>
              <a:ext uri="{FF2B5EF4-FFF2-40B4-BE49-F238E27FC236}">
                <a16:creationId xmlns:a16="http://schemas.microsoft.com/office/drawing/2014/main" id="{51CFACAD-F84B-4880-9CC3-B44172266D84}"/>
              </a:ext>
            </a:extLst>
          </p:cNvPr>
          <p:cNvSpPr>
            <a:spLocks noGrp="1"/>
          </p:cNvSpPr>
          <p:nvPr>
            <p:ph type="body" orient="vert" idx="1"/>
          </p:nvPr>
        </p:nvSpPr>
        <p:spPr>
          <a:xfrm>
            <a:off x="742949" y="228600"/>
            <a:ext cx="9248775" cy="6172200"/>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5E4E5D04-4CF3-49A8-AB34-94E7BD0A1DD6}"/>
              </a:ext>
            </a:extLst>
          </p:cNvPr>
          <p:cNvSpPr>
            <a:spLocks noGrp="1"/>
          </p:cNvSpPr>
          <p:nvPr>
            <p:ph type="dt" sz="half" idx="10"/>
          </p:nvPr>
        </p:nvSpPr>
        <p:spPr/>
        <p:txBody>
          <a:bodyPr/>
          <a:lstStyle/>
          <a:p>
            <a:fld id="{1B4B2B9D-1F54-4D4F-8C25-25751E2C7959}" type="datetime1">
              <a:rPr lang="en-US" smtClean="0"/>
              <a:t>7/14/2023</a:t>
            </a:fld>
            <a:endParaRPr lang="en-US" dirty="0"/>
          </a:p>
        </p:txBody>
      </p:sp>
      <p:sp>
        <p:nvSpPr>
          <p:cNvPr id="8" name="Footer Placeholder 7">
            <a:extLst>
              <a:ext uri="{FF2B5EF4-FFF2-40B4-BE49-F238E27FC236}">
                <a16:creationId xmlns:a16="http://schemas.microsoft.com/office/drawing/2014/main" id="{ED28C4DB-8024-42A5-93CC-69B4E3CC8266}"/>
              </a:ext>
            </a:extLst>
          </p:cNvPr>
          <p:cNvSpPr>
            <a:spLocks noGrp="1"/>
          </p:cNvSpPr>
          <p:nvPr>
            <p:ph type="ftr" sz="quarter" idx="11"/>
          </p:nvPr>
        </p:nvSpPr>
        <p:spPr>
          <a:xfrm rot="5400000">
            <a:off x="-1668464" y="2125663"/>
            <a:ext cx="4076702" cy="282575"/>
          </a:xfrm>
        </p:spPr>
        <p:txBody>
          <a:bodyPr/>
          <a:lstStyle/>
          <a:p>
            <a:pPr algn="l"/>
            <a:r>
              <a:rPr lang="en-US" dirty="0"/>
              <a:t>© The TRACOM Corporation. All Rights Reserved.</a:t>
            </a:r>
          </a:p>
        </p:txBody>
      </p:sp>
      <p:sp>
        <p:nvSpPr>
          <p:cNvPr id="9" name="Slide Number Placeholder 8">
            <a:extLst>
              <a:ext uri="{FF2B5EF4-FFF2-40B4-BE49-F238E27FC236}">
                <a16:creationId xmlns:a16="http://schemas.microsoft.com/office/drawing/2014/main" id="{2AACA8A4-FDE8-402C-8CAD-61B51F20B419}"/>
              </a:ext>
            </a:extLst>
          </p:cNvPr>
          <p:cNvSpPr>
            <a:spLocks noGrp="1"/>
          </p:cNvSpPr>
          <p:nvPr>
            <p:ph type="sldNum" sz="quarter" idx="12"/>
          </p:nvPr>
        </p:nvSpPr>
        <p:spPr>
          <a:xfrm rot="5400000">
            <a:off x="-16235" y="5873391"/>
            <a:ext cx="772242" cy="282575"/>
          </a:xfrm>
        </p:spPr>
        <p:txBody>
          <a:bodyPr/>
          <a:lstStyle/>
          <a:p>
            <a:fld id="{1B1CF60C-C85D-47C0-8597-E3BF95F18FA3}" type="slidenum">
              <a:rPr lang="en-US" smtClean="0"/>
              <a:pPr/>
              <a:t>‹#›</a:t>
            </a:fld>
            <a:endParaRPr lang="en-US" dirty="0"/>
          </a:p>
        </p:txBody>
      </p:sp>
    </p:spTree>
    <p:extLst>
      <p:ext uri="{BB962C8B-B14F-4D97-AF65-F5344CB8AC3E}">
        <p14:creationId xmlns:p14="http://schemas.microsoft.com/office/powerpoint/2010/main" val="216610259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16="http://schemas.microsoft.com/office/drawing/2014/main" xmlns="">
      <p:transition>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1119717" y="2171700"/>
            <a:ext cx="9855200" cy="38338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1"/>
          <p:cNvSpPr>
            <a:spLocks noGrp="1"/>
          </p:cNvSpPr>
          <p:nvPr>
            <p:ph type="title"/>
          </p:nvPr>
        </p:nvSpPr>
        <p:spPr>
          <a:xfrm>
            <a:off x="440267" y="368301"/>
            <a:ext cx="6688667" cy="1663700"/>
          </a:xfrm>
        </p:spPr>
        <p:txBody>
          <a:bodyPr anchor="t"/>
          <a:lstStyle>
            <a:lvl1pPr algn="l">
              <a:defRPr/>
            </a:lvl1pPr>
          </a:lstStyle>
          <a:p>
            <a:r>
              <a:rPr lang="en-US" dirty="0"/>
              <a:t>Click to edit Master title style</a:t>
            </a:r>
          </a:p>
        </p:txBody>
      </p:sp>
    </p:spTree>
    <p:extLst>
      <p:ext uri="{BB962C8B-B14F-4D97-AF65-F5344CB8AC3E}">
        <p14:creationId xmlns:p14="http://schemas.microsoft.com/office/powerpoint/2010/main" val="16947202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Signature Slide">
    <p:spTree>
      <p:nvGrpSpPr>
        <p:cNvPr id="1" name=""/>
        <p:cNvGrpSpPr/>
        <p:nvPr/>
      </p:nvGrpSpPr>
      <p:grpSpPr>
        <a:xfrm>
          <a:off x="0" y="0"/>
          <a:ext cx="0" cy="0"/>
          <a:chOff x="0" y="0"/>
          <a:chExt cx="0" cy="0"/>
        </a:xfrm>
      </p:grpSpPr>
      <p:pic>
        <p:nvPicPr>
          <p:cNvPr id="55" name="Picture 54" descr="A group of people in a meeting  Description automatically generated">
            <a:extLst>
              <a:ext uri="{FF2B5EF4-FFF2-40B4-BE49-F238E27FC236}">
                <a16:creationId xmlns:a16="http://schemas.microsoft.com/office/drawing/2014/main" id="{CE88CB35-8AAC-4799-BDCB-15910CE2CD8E}"/>
              </a:ext>
            </a:extLst>
          </p:cNvPr>
          <p:cNvPicPr>
            <a:picLocks noChangeAspect="1"/>
          </p:cNvPicPr>
          <p:nvPr userDrawn="1"/>
        </p:nvPicPr>
        <p:blipFill rotWithShape="1">
          <a:blip r:embed="rId2"/>
          <a:srcRect/>
          <a:stretch/>
        </p:blipFill>
        <p:spPr>
          <a:xfrm>
            <a:off x="6790142" y="8725928"/>
            <a:ext cx="1694639" cy="252362"/>
          </a:xfrm>
          <a:custGeom>
            <a:avLst/>
            <a:gdLst>
              <a:gd name="connsiteX0" fmla="*/ 86900 w 1694639"/>
              <a:gd name="connsiteY0" fmla="*/ 0 h 252362"/>
              <a:gd name="connsiteX1" fmla="*/ 1694639 w 1694639"/>
              <a:gd name="connsiteY1" fmla="*/ 0 h 252362"/>
              <a:gd name="connsiteX2" fmla="*/ 1694639 w 1694639"/>
              <a:gd name="connsiteY2" fmla="*/ 4423 h 252362"/>
              <a:gd name="connsiteX3" fmla="*/ 418073 w 1694639"/>
              <a:gd name="connsiteY3" fmla="*/ 4423 h 252362"/>
              <a:gd name="connsiteX4" fmla="*/ 163290 w 1694639"/>
              <a:gd name="connsiteY4" fmla="*/ 252362 h 252362"/>
              <a:gd name="connsiteX5" fmla="*/ 0 w 1694639"/>
              <a:gd name="connsiteY5" fmla="*/ 84565 h 252362"/>
              <a:gd name="connsiteX6" fmla="*/ 86900 w 1694639"/>
              <a:gd name="connsiteY6" fmla="*/ 0 h 252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94639" h="252362">
                <a:moveTo>
                  <a:pt x="86900" y="0"/>
                </a:moveTo>
                <a:lnTo>
                  <a:pt x="1694639" y="0"/>
                </a:lnTo>
                <a:lnTo>
                  <a:pt x="1694639" y="4423"/>
                </a:lnTo>
                <a:lnTo>
                  <a:pt x="418073" y="4423"/>
                </a:lnTo>
                <a:lnTo>
                  <a:pt x="163290" y="252362"/>
                </a:lnTo>
                <a:lnTo>
                  <a:pt x="0" y="84565"/>
                </a:lnTo>
                <a:lnTo>
                  <a:pt x="86900" y="0"/>
                </a:lnTo>
                <a:close/>
              </a:path>
            </a:pathLst>
          </a:custGeom>
        </p:spPr>
      </p:pic>
      <p:sp>
        <p:nvSpPr>
          <p:cNvPr id="4" name="Date Placeholder 3">
            <a:extLst>
              <a:ext uri="{FF2B5EF4-FFF2-40B4-BE49-F238E27FC236}">
                <a16:creationId xmlns:a16="http://schemas.microsoft.com/office/drawing/2014/main" id="{DFD0AE13-A7A6-4B9C-BE92-65AD1D5DE59E}"/>
              </a:ext>
            </a:extLst>
          </p:cNvPr>
          <p:cNvSpPr>
            <a:spLocks noGrp="1"/>
          </p:cNvSpPr>
          <p:nvPr userDrawn="1">
            <p:ph type="dt" sz="half" idx="10"/>
          </p:nvPr>
        </p:nvSpPr>
        <p:spPr/>
        <p:txBody>
          <a:bodyPr/>
          <a:lstStyle/>
          <a:p>
            <a:fld id="{125464AF-9969-4375-B4CB-2960B4041061}" type="datetime1">
              <a:rPr lang="en-US" smtClean="0"/>
              <a:t>7/14/2023</a:t>
            </a:fld>
            <a:endParaRPr lang="en-US"/>
          </a:p>
        </p:txBody>
      </p:sp>
      <p:sp>
        <p:nvSpPr>
          <p:cNvPr id="7" name="Footer Placeholder 6">
            <a:extLst>
              <a:ext uri="{FF2B5EF4-FFF2-40B4-BE49-F238E27FC236}">
                <a16:creationId xmlns:a16="http://schemas.microsoft.com/office/drawing/2014/main" id="{27CDB6AB-C008-4052-8EF8-17721D1FEDFE}"/>
              </a:ext>
            </a:extLst>
          </p:cNvPr>
          <p:cNvSpPr>
            <a:spLocks noGrp="1"/>
          </p:cNvSpPr>
          <p:nvPr userDrawn="1">
            <p:ph type="ftr" sz="quarter" idx="13"/>
          </p:nvPr>
        </p:nvSpPr>
        <p:spPr/>
        <p:txBody>
          <a:bodyPr/>
          <a:lstStyle/>
          <a:p>
            <a:pPr algn="l"/>
            <a:r>
              <a:t>© The TRACOM Corporation. All Rights Reserved.</a:t>
            </a:r>
          </a:p>
        </p:txBody>
      </p:sp>
      <p:pic>
        <p:nvPicPr>
          <p:cNvPr id="26" name="Graphic 25">
            <a:extLst>
              <a:ext uri="{FF2B5EF4-FFF2-40B4-BE49-F238E27FC236}">
                <a16:creationId xmlns:a16="http://schemas.microsoft.com/office/drawing/2014/main" id="{9885B83B-869D-4EA9-A147-5D5EE91C5956}"/>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343910" y="3107711"/>
            <a:ext cx="2660796" cy="663588"/>
          </a:xfrm>
          <a:prstGeom prst="rect">
            <a:avLst/>
          </a:prstGeom>
        </p:spPr>
      </p:pic>
      <p:pic>
        <p:nvPicPr>
          <p:cNvPr id="27" name="Graphic 26">
            <a:extLst>
              <a:ext uri="{FF2B5EF4-FFF2-40B4-BE49-F238E27FC236}">
                <a16:creationId xmlns:a16="http://schemas.microsoft.com/office/drawing/2014/main" id="{68068862-A429-42B3-B41D-04DB17E4536C}"/>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406872" y="3193889"/>
            <a:ext cx="2501458" cy="508265"/>
          </a:xfrm>
          <a:prstGeom prst="rect">
            <a:avLst/>
          </a:prstGeom>
        </p:spPr>
      </p:pic>
      <p:cxnSp>
        <p:nvCxnSpPr>
          <p:cNvPr id="8" name="Straight Connector 7">
            <a:extLst>
              <a:ext uri="{FF2B5EF4-FFF2-40B4-BE49-F238E27FC236}">
                <a16:creationId xmlns:a16="http://schemas.microsoft.com/office/drawing/2014/main" id="{D0CD8FAE-6130-4AAB-A30F-E02ED2EDDEBA}"/>
              </a:ext>
            </a:extLst>
          </p:cNvPr>
          <p:cNvCxnSpPr/>
          <p:nvPr userDrawn="1"/>
        </p:nvCxnSpPr>
        <p:spPr>
          <a:xfrm>
            <a:off x="4170363" y="3102788"/>
            <a:ext cx="0" cy="668511"/>
          </a:xfrm>
          <a:prstGeom prst="line">
            <a:avLst/>
          </a:prstGeom>
          <a:ln w="15875" cap="rnd">
            <a:round/>
          </a:ln>
        </p:spPr>
        <p:style>
          <a:lnRef idx="1">
            <a:schemeClr val="accent1"/>
          </a:lnRef>
          <a:fillRef idx="0">
            <a:schemeClr val="accent1"/>
          </a:fillRef>
          <a:effectRef idx="0">
            <a:schemeClr val="accent1"/>
          </a:effectRef>
          <a:fontRef idx="minor">
            <a:schemeClr val="tx1"/>
          </a:fontRef>
        </p:style>
      </p:cxnSp>
      <p:grpSp>
        <p:nvGrpSpPr>
          <p:cNvPr id="43" name="Group 42">
            <a:extLst>
              <a:ext uri="{FF2B5EF4-FFF2-40B4-BE49-F238E27FC236}">
                <a16:creationId xmlns:a16="http://schemas.microsoft.com/office/drawing/2014/main" id="{63F16326-7F7D-409C-AC6F-37EC2FBA0C3E}"/>
              </a:ext>
            </a:extLst>
          </p:cNvPr>
          <p:cNvGrpSpPr/>
          <p:nvPr userDrawn="1"/>
        </p:nvGrpSpPr>
        <p:grpSpPr>
          <a:xfrm>
            <a:off x="6426210" y="0"/>
            <a:ext cx="5765790" cy="6859964"/>
            <a:chOff x="6426210" y="0"/>
            <a:chExt cx="5765790" cy="6859964"/>
          </a:xfrm>
        </p:grpSpPr>
        <p:pic>
          <p:nvPicPr>
            <p:cNvPr id="44" name="Picture 43" descr="Two people looking at a computer  Description automatically generated with medium confidence">
              <a:extLst>
                <a:ext uri="{FF2B5EF4-FFF2-40B4-BE49-F238E27FC236}">
                  <a16:creationId xmlns:a16="http://schemas.microsoft.com/office/drawing/2014/main" id="{32903F71-96CF-49D2-B1B4-6CA690487198}"/>
                </a:ext>
              </a:extLst>
            </p:cNvPr>
            <p:cNvPicPr>
              <a:picLocks noChangeAspect="1"/>
            </p:cNvPicPr>
            <p:nvPr userDrawn="1"/>
          </p:nvPicPr>
          <p:blipFill>
            <a:blip r:embed="rId7" cstate="email">
              <a:alphaModFix amt="74000"/>
              <a:extLst>
                <a:ext uri="{28A0092B-C50C-407E-A947-70E740481C1C}">
                  <a14:useLocalDpi xmlns:a14="http://schemas.microsoft.com/office/drawing/2010/main"/>
                </a:ext>
              </a:extLst>
            </a:blip>
            <a:srcRect/>
            <a:stretch>
              <a:fillRect/>
            </a:stretch>
          </p:blipFill>
          <p:spPr>
            <a:xfrm flipH="1">
              <a:off x="6426210" y="0"/>
              <a:ext cx="5765790" cy="4011418"/>
            </a:xfrm>
            <a:custGeom>
              <a:avLst/>
              <a:gdLst>
                <a:gd name="connsiteX0" fmla="*/ 5765790 w 5765790"/>
                <a:gd name="connsiteY0" fmla="*/ 0 h 4011418"/>
                <a:gd name="connsiteX1" fmla="*/ 2728808 w 5765790"/>
                <a:gd name="connsiteY1" fmla="*/ 0 h 4011418"/>
                <a:gd name="connsiteX2" fmla="*/ 2728809 w 5765790"/>
                <a:gd name="connsiteY2" fmla="*/ 1 h 4011418"/>
                <a:gd name="connsiteX3" fmla="*/ 2200275 w 5765790"/>
                <a:gd name="connsiteY3" fmla="*/ 1 h 4011418"/>
                <a:gd name="connsiteX4" fmla="*/ 2200275 w 5765790"/>
                <a:gd name="connsiteY4" fmla="*/ 0 h 4011418"/>
                <a:gd name="connsiteX5" fmla="*/ 0 w 5765790"/>
                <a:gd name="connsiteY5" fmla="*/ 0 h 4011418"/>
                <a:gd name="connsiteX6" fmla="*/ 0 w 5765790"/>
                <a:gd name="connsiteY6" fmla="*/ 4011418 h 4011418"/>
                <a:gd name="connsiteX7" fmla="*/ 2573261 w 5765790"/>
                <a:gd name="connsiteY7" fmla="*/ 4011418 h 4011418"/>
                <a:gd name="connsiteX8" fmla="*/ 2220565 w 5765790"/>
                <a:gd name="connsiteY8" fmla="*/ 3668196 h 4011418"/>
                <a:gd name="connsiteX9" fmla="*/ 4029429 w 5765790"/>
                <a:gd name="connsiteY9" fmla="*/ 1801484 h 4011418"/>
                <a:gd name="connsiteX10" fmla="*/ 5310210 w 5765790"/>
                <a:gd name="connsiteY10" fmla="*/ 479743 h 4011418"/>
                <a:gd name="connsiteX11" fmla="*/ 5310209 w 5765790"/>
                <a:gd name="connsiteY11" fmla="*/ 479743 h 4011418"/>
                <a:gd name="connsiteX12" fmla="*/ 5765790 w 5765790"/>
                <a:gd name="connsiteY12" fmla="*/ 9592 h 401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765790" h="4011418">
                  <a:moveTo>
                    <a:pt x="5765790" y="0"/>
                  </a:moveTo>
                  <a:lnTo>
                    <a:pt x="2728808" y="0"/>
                  </a:lnTo>
                  <a:lnTo>
                    <a:pt x="2728809" y="1"/>
                  </a:lnTo>
                  <a:lnTo>
                    <a:pt x="2200275" y="1"/>
                  </a:lnTo>
                  <a:lnTo>
                    <a:pt x="2200275" y="0"/>
                  </a:lnTo>
                  <a:lnTo>
                    <a:pt x="0" y="0"/>
                  </a:lnTo>
                  <a:lnTo>
                    <a:pt x="0" y="4011418"/>
                  </a:lnTo>
                  <a:lnTo>
                    <a:pt x="2573261" y="4011418"/>
                  </a:lnTo>
                  <a:lnTo>
                    <a:pt x="2220565" y="3668196"/>
                  </a:lnTo>
                  <a:lnTo>
                    <a:pt x="4029429" y="1801484"/>
                  </a:lnTo>
                  <a:lnTo>
                    <a:pt x="5310210" y="479743"/>
                  </a:lnTo>
                  <a:lnTo>
                    <a:pt x="5310209" y="479743"/>
                  </a:lnTo>
                  <a:lnTo>
                    <a:pt x="5765790" y="9592"/>
                  </a:lnTo>
                  <a:close/>
                </a:path>
              </a:pathLst>
            </a:custGeom>
          </p:spPr>
        </p:pic>
        <p:pic>
          <p:nvPicPr>
            <p:cNvPr id="45" name="Picture 44" descr="A person working on a computer  Description automatically generated with low confidence">
              <a:extLst>
                <a:ext uri="{FF2B5EF4-FFF2-40B4-BE49-F238E27FC236}">
                  <a16:creationId xmlns:a16="http://schemas.microsoft.com/office/drawing/2014/main" id="{EF8D58C6-4016-4D91-B4A4-E0179A5C2CF9}"/>
                </a:ext>
              </a:extLst>
            </p:cNvPr>
            <p:cNvPicPr>
              <a:picLocks noChangeAspect="1"/>
            </p:cNvPicPr>
            <p:nvPr userDrawn="1"/>
          </p:nvPicPr>
          <p:blipFill rotWithShape="1">
            <a:blip r:embed="rId8" cstate="email">
              <a:alphaModFix amt="66000"/>
              <a:extLst>
                <a:ext uri="{28A0092B-C50C-407E-A947-70E740481C1C}">
                  <a14:useLocalDpi xmlns:a14="http://schemas.microsoft.com/office/drawing/2010/main"/>
                </a:ext>
              </a:extLst>
            </a:blip>
            <a:srcRect/>
            <a:stretch/>
          </p:blipFill>
          <p:spPr>
            <a:xfrm>
              <a:off x="6674948" y="4782859"/>
              <a:ext cx="5517052" cy="2077105"/>
            </a:xfrm>
            <a:custGeom>
              <a:avLst/>
              <a:gdLst>
                <a:gd name="connsiteX0" fmla="*/ 2151055 w 5517052"/>
                <a:gd name="connsiteY0" fmla="*/ 0 h 2077105"/>
                <a:gd name="connsiteX1" fmla="*/ 5517052 w 5517052"/>
                <a:gd name="connsiteY1" fmla="*/ 0 h 2077105"/>
                <a:gd name="connsiteX2" fmla="*/ 5517052 w 5517052"/>
                <a:gd name="connsiteY2" fmla="*/ 2077105 h 2077105"/>
                <a:gd name="connsiteX3" fmla="*/ 0 w 5517052"/>
                <a:gd name="connsiteY3" fmla="*/ 2077105 h 2077105"/>
                <a:gd name="connsiteX4" fmla="*/ 0 w 5517052"/>
                <a:gd name="connsiteY4" fmla="*/ 2070750 h 2077105"/>
                <a:gd name="connsiteX5" fmla="*/ 937092 w 5517052"/>
                <a:gd name="connsiteY5" fmla="*/ 2070750 h 2077105"/>
                <a:gd name="connsiteX6" fmla="*/ 937092 w 5517052"/>
                <a:gd name="connsiteY6" fmla="*/ 2069221 h 2077105"/>
                <a:gd name="connsiteX7" fmla="*/ 24715 w 5517052"/>
                <a:gd name="connsiteY7" fmla="*/ 2069221 h 2077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17052" h="2077105">
                  <a:moveTo>
                    <a:pt x="2151055" y="0"/>
                  </a:moveTo>
                  <a:lnTo>
                    <a:pt x="5517052" y="0"/>
                  </a:lnTo>
                  <a:lnTo>
                    <a:pt x="5517052" y="2077105"/>
                  </a:lnTo>
                  <a:lnTo>
                    <a:pt x="0" y="2077105"/>
                  </a:lnTo>
                  <a:lnTo>
                    <a:pt x="0" y="2070750"/>
                  </a:lnTo>
                  <a:lnTo>
                    <a:pt x="937092" y="2070750"/>
                  </a:lnTo>
                  <a:lnTo>
                    <a:pt x="937092" y="2069221"/>
                  </a:lnTo>
                  <a:lnTo>
                    <a:pt x="24715" y="2069221"/>
                  </a:lnTo>
                  <a:close/>
                </a:path>
              </a:pathLst>
            </a:custGeom>
          </p:spPr>
        </p:pic>
        <p:pic>
          <p:nvPicPr>
            <p:cNvPr id="46" name="Picture 45" descr="A group of people in a meeting  Description automatically generated">
              <a:extLst>
                <a:ext uri="{FF2B5EF4-FFF2-40B4-BE49-F238E27FC236}">
                  <a16:creationId xmlns:a16="http://schemas.microsoft.com/office/drawing/2014/main" id="{7033D526-68FE-4626-AC01-5FCEF4CC4CC9}"/>
                </a:ext>
              </a:extLst>
            </p:cNvPr>
            <p:cNvPicPr>
              <a:picLocks noChangeAspect="1"/>
            </p:cNvPicPr>
            <p:nvPr userDrawn="1"/>
          </p:nvPicPr>
          <p:blipFill>
            <a:blip r:embed="rId9" cstate="email">
              <a:alphaModFix amt="59000"/>
              <a:extLst>
                <a:ext uri="{28A0092B-C50C-407E-A947-70E740481C1C}">
                  <a14:useLocalDpi xmlns:a14="http://schemas.microsoft.com/office/drawing/2010/main"/>
                </a:ext>
              </a:extLst>
            </a:blip>
            <a:srcRect/>
            <a:stretch>
              <a:fillRect/>
            </a:stretch>
          </p:blipFill>
          <p:spPr>
            <a:xfrm>
              <a:off x="8522654" y="2034525"/>
              <a:ext cx="3669346" cy="2737870"/>
            </a:xfrm>
            <a:custGeom>
              <a:avLst/>
              <a:gdLst>
                <a:gd name="connsiteX0" fmla="*/ 0 w 3669346"/>
                <a:gd name="connsiteY0" fmla="*/ 133395 h 2737870"/>
                <a:gd name="connsiteX1" fmla="*/ 1449952 w 3669346"/>
                <a:gd name="connsiteY1" fmla="*/ 1629716 h 2737870"/>
                <a:gd name="connsiteX2" fmla="*/ 1447372 w 3669346"/>
                <a:gd name="connsiteY2" fmla="*/ 1632217 h 2737870"/>
                <a:gd name="connsiteX3" fmla="*/ 0 w 3669346"/>
                <a:gd name="connsiteY3" fmla="*/ 138558 h 2737870"/>
                <a:gd name="connsiteX4" fmla="*/ 3478248 w 3669346"/>
                <a:gd name="connsiteY4" fmla="*/ 0 h 2737870"/>
                <a:gd name="connsiteX5" fmla="*/ 3669346 w 3669346"/>
                <a:gd name="connsiteY5" fmla="*/ 0 h 2737870"/>
                <a:gd name="connsiteX6" fmla="*/ 3669346 w 3669346"/>
                <a:gd name="connsiteY6" fmla="*/ 2737870 h 2737870"/>
                <a:gd name="connsiteX7" fmla="*/ 314102 w 3669346"/>
                <a:gd name="connsiteY7" fmla="*/ 2737870 h 2737870"/>
                <a:gd name="connsiteX8" fmla="*/ 1314826 w 3669346"/>
                <a:gd name="connsiteY8" fmla="*/ 1764027 h 2737870"/>
                <a:gd name="connsiteX9" fmla="*/ 1467355 w 3669346"/>
                <a:gd name="connsiteY9" fmla="*/ 1927596 h 2737870"/>
                <a:gd name="connsiteX10" fmla="*/ 2694213 w 3669346"/>
                <a:gd name="connsiteY10" fmla="*/ 751598 h 2737870"/>
                <a:gd name="connsiteX11" fmla="*/ 2695529 w 3669346"/>
                <a:gd name="connsiteY11" fmla="*/ 753009 h 2737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669346" h="2737870">
                  <a:moveTo>
                    <a:pt x="0" y="133395"/>
                  </a:moveTo>
                  <a:lnTo>
                    <a:pt x="1449952" y="1629716"/>
                  </a:lnTo>
                  <a:lnTo>
                    <a:pt x="1447372" y="1632217"/>
                  </a:lnTo>
                  <a:lnTo>
                    <a:pt x="0" y="138558"/>
                  </a:lnTo>
                  <a:close/>
                  <a:moveTo>
                    <a:pt x="3478248" y="0"/>
                  </a:moveTo>
                  <a:lnTo>
                    <a:pt x="3669346" y="0"/>
                  </a:lnTo>
                  <a:lnTo>
                    <a:pt x="3669346" y="2737870"/>
                  </a:lnTo>
                  <a:lnTo>
                    <a:pt x="314102" y="2737870"/>
                  </a:lnTo>
                  <a:lnTo>
                    <a:pt x="1314826" y="1764027"/>
                  </a:lnTo>
                  <a:lnTo>
                    <a:pt x="1467355" y="1927596"/>
                  </a:lnTo>
                  <a:lnTo>
                    <a:pt x="2694213" y="751598"/>
                  </a:lnTo>
                  <a:lnTo>
                    <a:pt x="2695529" y="753009"/>
                  </a:lnTo>
                  <a:close/>
                </a:path>
              </a:pathLst>
            </a:custGeom>
          </p:spPr>
        </p:pic>
      </p:grpSp>
      <p:grpSp>
        <p:nvGrpSpPr>
          <p:cNvPr id="47" name="Group 46">
            <a:extLst>
              <a:ext uri="{FF2B5EF4-FFF2-40B4-BE49-F238E27FC236}">
                <a16:creationId xmlns:a16="http://schemas.microsoft.com/office/drawing/2014/main" id="{CEFE37EA-8206-44AE-9921-4291904C7EB4}"/>
              </a:ext>
            </a:extLst>
          </p:cNvPr>
          <p:cNvGrpSpPr/>
          <p:nvPr userDrawn="1"/>
        </p:nvGrpSpPr>
        <p:grpSpPr>
          <a:xfrm>
            <a:off x="5695097" y="-855610"/>
            <a:ext cx="7667386" cy="7729121"/>
            <a:chOff x="5695097" y="-855610"/>
            <a:chExt cx="7667386" cy="7729121"/>
          </a:xfrm>
        </p:grpSpPr>
        <p:sp>
          <p:nvSpPr>
            <p:cNvPr id="48" name="Right Triangle 47">
              <a:extLst>
                <a:ext uri="{FF2B5EF4-FFF2-40B4-BE49-F238E27FC236}">
                  <a16:creationId xmlns:a16="http://schemas.microsoft.com/office/drawing/2014/main" id="{852F8D78-2048-4EF5-83E8-835A64D79557}"/>
                </a:ext>
              </a:extLst>
            </p:cNvPr>
            <p:cNvSpPr/>
            <p:nvPr userDrawn="1"/>
          </p:nvSpPr>
          <p:spPr>
            <a:xfrm flipH="1">
              <a:off x="6985000" y="1848640"/>
              <a:ext cx="5207000" cy="5009360"/>
            </a:xfrm>
            <a:prstGeom prst="rtTriangle">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endParaRPr/>
            </a:p>
          </p:txBody>
        </p:sp>
        <p:sp>
          <p:nvSpPr>
            <p:cNvPr id="49" name="Freeform: Shape 48">
              <a:extLst>
                <a:ext uri="{FF2B5EF4-FFF2-40B4-BE49-F238E27FC236}">
                  <a16:creationId xmlns:a16="http://schemas.microsoft.com/office/drawing/2014/main" id="{A9B3D0E2-8C81-4DF0-BFB3-65CF23A36B28}"/>
                </a:ext>
              </a:extLst>
            </p:cNvPr>
            <p:cNvSpPr/>
            <p:nvPr userDrawn="1"/>
          </p:nvSpPr>
          <p:spPr>
            <a:xfrm rot="19020000">
              <a:off x="10951724" y="-855610"/>
              <a:ext cx="1442553" cy="2707658"/>
            </a:xfrm>
            <a:custGeom>
              <a:avLst/>
              <a:gdLst>
                <a:gd name="connsiteX0" fmla="*/ 0 w 1442553"/>
                <a:gd name="connsiteY0" fmla="*/ 0 h 2707658"/>
                <a:gd name="connsiteX1" fmla="*/ 1442553 w 1442553"/>
                <a:gd name="connsiteY1" fmla="*/ 1345203 h 2707658"/>
                <a:gd name="connsiteX2" fmla="*/ 174577 w 1442553"/>
                <a:gd name="connsiteY2" fmla="*/ 2704941 h 2707658"/>
                <a:gd name="connsiteX3" fmla="*/ 0 w 1442553"/>
                <a:gd name="connsiteY3" fmla="*/ 2707658 h 2707658"/>
              </a:gdLst>
              <a:ahLst/>
              <a:cxnLst>
                <a:cxn ang="0">
                  <a:pos x="connsiteX0" y="connsiteY0"/>
                </a:cxn>
                <a:cxn ang="0">
                  <a:pos x="connsiteX1" y="connsiteY1"/>
                </a:cxn>
                <a:cxn ang="0">
                  <a:pos x="connsiteX2" y="connsiteY2"/>
                </a:cxn>
                <a:cxn ang="0">
                  <a:pos x="connsiteX3" y="connsiteY3"/>
                </a:cxn>
              </a:cxnLst>
              <a:rect l="l" t="t" r="r" b="b"/>
              <a:pathLst>
                <a:path w="1442553" h="2707658">
                  <a:moveTo>
                    <a:pt x="0" y="0"/>
                  </a:moveTo>
                  <a:lnTo>
                    <a:pt x="1442553" y="1345203"/>
                  </a:lnTo>
                  <a:lnTo>
                    <a:pt x="174577" y="2704941"/>
                  </a:lnTo>
                  <a:lnTo>
                    <a:pt x="0" y="2707658"/>
                  </a:lnTo>
                  <a:close/>
                </a:path>
              </a:pathLst>
            </a:custGeom>
            <a:solidFill>
              <a:schemeClr val="accent4">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gn="ctr"/>
              <a:endParaRPr/>
            </a:p>
          </p:txBody>
        </p:sp>
        <p:sp>
          <p:nvSpPr>
            <p:cNvPr id="50" name="Freeform: Shape 49">
              <a:extLst>
                <a:ext uri="{FF2B5EF4-FFF2-40B4-BE49-F238E27FC236}">
                  <a16:creationId xmlns:a16="http://schemas.microsoft.com/office/drawing/2014/main" id="{FEC7BF9C-66AF-4A3B-BE21-09F358FF9F45}"/>
                </a:ext>
              </a:extLst>
            </p:cNvPr>
            <p:cNvSpPr/>
            <p:nvPr userDrawn="1"/>
          </p:nvSpPr>
          <p:spPr>
            <a:xfrm rot="19020000">
              <a:off x="8651429" y="569606"/>
              <a:ext cx="1702700" cy="3253769"/>
            </a:xfrm>
            <a:custGeom>
              <a:avLst/>
              <a:gdLst>
                <a:gd name="connsiteX0" fmla="*/ 1702700 w 1702700"/>
                <a:gd name="connsiteY0" fmla="*/ 0 h 3253769"/>
                <a:gd name="connsiteX1" fmla="*/ 1702700 w 1702700"/>
                <a:gd name="connsiteY1" fmla="*/ 3230366 h 3253769"/>
                <a:gd name="connsiteX2" fmla="*/ 0 w 1702700"/>
                <a:gd name="connsiteY2" fmla="*/ 3253769 h 3253769"/>
                <a:gd name="connsiteX3" fmla="*/ 1 w 1702700"/>
                <a:gd name="connsiteY3" fmla="*/ 3027695 h 3253769"/>
                <a:gd name="connsiteX4" fmla="*/ 190426 w 1702700"/>
                <a:gd name="connsiteY4" fmla="*/ 3024044 h 3253769"/>
                <a:gd name="connsiteX5" fmla="*/ 140578 w 1702700"/>
                <a:gd name="connsiteY5" fmla="*/ 423975 h 3253769"/>
                <a:gd name="connsiteX6" fmla="*/ 520793 w 1702700"/>
                <a:gd name="connsiteY6" fmla="*/ 16244 h 3253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02700" h="3253769">
                  <a:moveTo>
                    <a:pt x="1702700" y="0"/>
                  </a:moveTo>
                  <a:lnTo>
                    <a:pt x="1702700" y="3230366"/>
                  </a:lnTo>
                  <a:lnTo>
                    <a:pt x="0" y="3253769"/>
                  </a:lnTo>
                  <a:lnTo>
                    <a:pt x="1" y="3027695"/>
                  </a:lnTo>
                  <a:lnTo>
                    <a:pt x="190426" y="3024044"/>
                  </a:lnTo>
                  <a:lnTo>
                    <a:pt x="140578" y="423975"/>
                  </a:lnTo>
                  <a:lnTo>
                    <a:pt x="520793" y="16244"/>
                  </a:lnTo>
                  <a:close/>
                </a:path>
              </a:pathLst>
            </a:custGeom>
            <a:solidFill>
              <a:schemeClr val="accent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gn="ctr"/>
              <a:endParaRPr/>
            </a:p>
          </p:txBody>
        </p:sp>
        <p:sp>
          <p:nvSpPr>
            <p:cNvPr id="51" name="Right Triangle 50">
              <a:extLst>
                <a:ext uri="{FF2B5EF4-FFF2-40B4-BE49-F238E27FC236}">
                  <a16:creationId xmlns:a16="http://schemas.microsoft.com/office/drawing/2014/main" id="{2AA44CEE-B659-46DA-A301-C82C6037104E}"/>
                </a:ext>
              </a:extLst>
            </p:cNvPr>
            <p:cNvSpPr/>
            <p:nvPr userDrawn="1"/>
          </p:nvSpPr>
          <p:spPr>
            <a:xfrm flipV="1">
              <a:off x="8162830" y="-4390"/>
              <a:ext cx="1304925" cy="1255395"/>
            </a:xfrm>
            <a:prstGeom prst="rtTriangle">
              <a:avLst/>
            </a:prstGeom>
            <a:solidFill>
              <a:schemeClr val="accent2">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endParaRPr/>
            </a:p>
          </p:txBody>
        </p:sp>
        <p:sp>
          <p:nvSpPr>
            <p:cNvPr id="52" name="Right Triangle 51">
              <a:extLst>
                <a:ext uri="{FF2B5EF4-FFF2-40B4-BE49-F238E27FC236}">
                  <a16:creationId xmlns:a16="http://schemas.microsoft.com/office/drawing/2014/main" id="{4466DBCC-CF94-4DC4-8776-A1C467D75A84}"/>
                </a:ext>
              </a:extLst>
            </p:cNvPr>
            <p:cNvSpPr/>
            <p:nvPr userDrawn="1"/>
          </p:nvSpPr>
          <p:spPr>
            <a:xfrm flipH="1">
              <a:off x="6985000" y="5618116"/>
              <a:ext cx="1304925" cy="1255395"/>
            </a:xfrm>
            <a:prstGeom prst="r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endParaRPr/>
            </a:p>
          </p:txBody>
        </p:sp>
        <p:sp>
          <p:nvSpPr>
            <p:cNvPr id="53" name="Freeform: Shape 52">
              <a:extLst>
                <a:ext uri="{FF2B5EF4-FFF2-40B4-BE49-F238E27FC236}">
                  <a16:creationId xmlns:a16="http://schemas.microsoft.com/office/drawing/2014/main" id="{250FB661-0DED-4055-BACA-851623995859}"/>
                </a:ext>
              </a:extLst>
            </p:cNvPr>
            <p:cNvSpPr/>
            <p:nvPr userDrawn="1"/>
          </p:nvSpPr>
          <p:spPr>
            <a:xfrm flipH="1" flipV="1">
              <a:off x="6881790" y="479743"/>
              <a:ext cx="1282756" cy="1323779"/>
            </a:xfrm>
            <a:custGeom>
              <a:avLst/>
              <a:gdLst>
                <a:gd name="connsiteX0" fmla="*/ 1282756 w 1282756"/>
                <a:gd name="connsiteY0" fmla="*/ 1323779 h 1323779"/>
                <a:gd name="connsiteX1" fmla="*/ 0 w 1282756"/>
                <a:gd name="connsiteY1" fmla="*/ 1323779 h 1323779"/>
                <a:gd name="connsiteX2" fmla="*/ 0 w 1282756"/>
                <a:gd name="connsiteY2" fmla="*/ 0 h 1323779"/>
              </a:gdLst>
              <a:ahLst/>
              <a:cxnLst>
                <a:cxn ang="0">
                  <a:pos x="connsiteX0" y="connsiteY0"/>
                </a:cxn>
                <a:cxn ang="0">
                  <a:pos x="connsiteX1" y="connsiteY1"/>
                </a:cxn>
                <a:cxn ang="0">
                  <a:pos x="connsiteX2" y="connsiteY2"/>
                </a:cxn>
              </a:cxnLst>
              <a:rect l="l" t="t" r="r" b="b"/>
              <a:pathLst>
                <a:path w="1282756" h="1323779">
                  <a:moveTo>
                    <a:pt x="1282756" y="1323779"/>
                  </a:moveTo>
                  <a:lnTo>
                    <a:pt x="0" y="1323779"/>
                  </a:lnTo>
                  <a:lnTo>
                    <a:pt x="0" y="0"/>
                  </a:lnTo>
                  <a:close/>
                </a:path>
              </a:pathLst>
            </a:custGeom>
            <a:solidFill>
              <a:schemeClr val="accent4">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gn="ctr"/>
              <a:endParaRPr/>
            </a:p>
          </p:txBody>
        </p:sp>
        <p:sp>
          <p:nvSpPr>
            <p:cNvPr id="54" name="Freeform: Shape 53">
              <a:extLst>
                <a:ext uri="{FF2B5EF4-FFF2-40B4-BE49-F238E27FC236}">
                  <a16:creationId xmlns:a16="http://schemas.microsoft.com/office/drawing/2014/main" id="{EB827554-5FF8-4823-BA28-0360ED9CFD14}"/>
                </a:ext>
              </a:extLst>
            </p:cNvPr>
            <p:cNvSpPr/>
            <p:nvPr userDrawn="1"/>
          </p:nvSpPr>
          <p:spPr>
            <a:xfrm rot="19020000">
              <a:off x="9910950" y="-525401"/>
              <a:ext cx="1503548" cy="3240289"/>
            </a:xfrm>
            <a:custGeom>
              <a:avLst/>
              <a:gdLst>
                <a:gd name="connsiteX0" fmla="*/ 619580 w 1503548"/>
                <a:gd name="connsiteY0" fmla="*/ 0 h 3240289"/>
                <a:gd name="connsiteX1" fmla="*/ 1503548 w 1503548"/>
                <a:gd name="connsiteY1" fmla="*/ 824314 h 3240289"/>
                <a:gd name="connsiteX2" fmla="*/ 1503548 w 1503548"/>
                <a:gd name="connsiteY2" fmla="*/ 3060162 h 3240289"/>
                <a:gd name="connsiteX3" fmla="*/ 1355248 w 1503548"/>
                <a:gd name="connsiteY3" fmla="*/ 3219195 h 3240289"/>
                <a:gd name="connsiteX4" fmla="*/ 0 w 1503548"/>
                <a:gd name="connsiteY4" fmla="*/ 3240289 h 3240289"/>
                <a:gd name="connsiteX5" fmla="*/ 0 w 1503548"/>
                <a:gd name="connsiteY5" fmla="*/ 9644 h 3240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03548" h="3240289">
                  <a:moveTo>
                    <a:pt x="619580" y="0"/>
                  </a:moveTo>
                  <a:lnTo>
                    <a:pt x="1503548" y="824314"/>
                  </a:lnTo>
                  <a:lnTo>
                    <a:pt x="1503548" y="3060162"/>
                  </a:lnTo>
                  <a:lnTo>
                    <a:pt x="1355248" y="3219195"/>
                  </a:lnTo>
                  <a:lnTo>
                    <a:pt x="0" y="3240289"/>
                  </a:lnTo>
                  <a:lnTo>
                    <a:pt x="0" y="9644"/>
                  </a:lnTo>
                  <a:close/>
                </a:path>
              </a:pathLst>
            </a:custGeom>
            <a:solidFill>
              <a:schemeClr val="accent4">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gn="ctr"/>
              <a:endParaRPr/>
            </a:p>
          </p:txBody>
        </p:sp>
        <p:sp>
          <p:nvSpPr>
            <p:cNvPr id="57" name="Freeform: Shape 56">
              <a:extLst>
                <a:ext uri="{FF2B5EF4-FFF2-40B4-BE49-F238E27FC236}">
                  <a16:creationId xmlns:a16="http://schemas.microsoft.com/office/drawing/2014/main" id="{0F338CC7-7F76-42FD-BE32-24A37BFFEF36}"/>
                </a:ext>
              </a:extLst>
            </p:cNvPr>
            <p:cNvSpPr/>
            <p:nvPr userDrawn="1"/>
          </p:nvSpPr>
          <p:spPr>
            <a:xfrm flipH="1" flipV="1">
              <a:off x="6412660" y="-4391"/>
              <a:ext cx="1751627" cy="1807645"/>
            </a:xfrm>
            <a:custGeom>
              <a:avLst/>
              <a:gdLst>
                <a:gd name="connsiteX0" fmla="*/ 1751627 w 1751627"/>
                <a:gd name="connsiteY0" fmla="*/ 1807645 h 1807645"/>
                <a:gd name="connsiteX1" fmla="*/ 0 w 1751627"/>
                <a:gd name="connsiteY1" fmla="*/ 1807645 h 1807645"/>
                <a:gd name="connsiteX2" fmla="*/ 0 w 1751627"/>
                <a:gd name="connsiteY2" fmla="*/ 0 h 1807645"/>
                <a:gd name="connsiteX3" fmla="*/ 1040409 w 1751627"/>
                <a:gd name="connsiteY3" fmla="*/ 1073682 h 1807645"/>
              </a:gdLst>
              <a:ahLst/>
              <a:cxnLst>
                <a:cxn ang="0">
                  <a:pos x="connsiteX0" y="connsiteY0"/>
                </a:cxn>
                <a:cxn ang="0">
                  <a:pos x="connsiteX1" y="connsiteY1"/>
                </a:cxn>
                <a:cxn ang="0">
                  <a:pos x="connsiteX2" y="connsiteY2"/>
                </a:cxn>
                <a:cxn ang="0">
                  <a:pos x="connsiteX3" y="connsiteY3"/>
                </a:cxn>
              </a:cxnLst>
              <a:rect l="l" t="t" r="r" b="b"/>
              <a:pathLst>
                <a:path w="1751627" h="1807645">
                  <a:moveTo>
                    <a:pt x="1751627" y="1807645"/>
                  </a:moveTo>
                  <a:lnTo>
                    <a:pt x="0" y="1807645"/>
                  </a:lnTo>
                  <a:lnTo>
                    <a:pt x="0" y="0"/>
                  </a:lnTo>
                  <a:lnTo>
                    <a:pt x="1040409" y="1073682"/>
                  </a:lnTo>
                  <a:close/>
                </a:path>
              </a:pathLst>
            </a:custGeom>
            <a:solidFill>
              <a:schemeClr val="accent4">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gn="ctr"/>
              <a:endParaRPr/>
            </a:p>
          </p:txBody>
        </p:sp>
        <p:sp>
          <p:nvSpPr>
            <p:cNvPr id="60" name="Right Triangle 48">
              <a:extLst>
                <a:ext uri="{FF2B5EF4-FFF2-40B4-BE49-F238E27FC236}">
                  <a16:creationId xmlns:a16="http://schemas.microsoft.com/office/drawing/2014/main" id="{9BA116C9-6FC9-4B29-B6E3-FDEC7A5B0E78}"/>
                </a:ext>
              </a:extLst>
            </p:cNvPr>
            <p:cNvSpPr/>
            <p:nvPr userDrawn="1"/>
          </p:nvSpPr>
          <p:spPr>
            <a:xfrm rot="5400000" flipH="1" flipV="1">
              <a:off x="11379263" y="1819968"/>
              <a:ext cx="793437" cy="832063"/>
            </a:xfrm>
            <a:custGeom>
              <a:avLst/>
              <a:gdLst>
                <a:gd name="connsiteX0" fmla="*/ 0 w 864878"/>
                <a:gd name="connsiteY0" fmla="*/ 832051 h 832051"/>
                <a:gd name="connsiteX1" fmla="*/ 0 w 864878"/>
                <a:gd name="connsiteY1" fmla="*/ 0 h 832051"/>
                <a:gd name="connsiteX2" fmla="*/ 864878 w 864878"/>
                <a:gd name="connsiteY2" fmla="*/ 832051 h 832051"/>
                <a:gd name="connsiteX3" fmla="*/ 0 w 864878"/>
                <a:gd name="connsiteY3" fmla="*/ 832051 h 832051"/>
                <a:gd name="connsiteX0" fmla="*/ 0 w 781057"/>
                <a:gd name="connsiteY0" fmla="*/ 832051 h 839674"/>
                <a:gd name="connsiteX1" fmla="*/ 0 w 781057"/>
                <a:gd name="connsiteY1" fmla="*/ 0 h 839674"/>
                <a:gd name="connsiteX2" fmla="*/ 781057 w 781057"/>
                <a:gd name="connsiteY2" fmla="*/ 839674 h 839674"/>
                <a:gd name="connsiteX3" fmla="*/ 0 w 781057"/>
                <a:gd name="connsiteY3" fmla="*/ 832051 h 839674"/>
                <a:gd name="connsiteX0" fmla="*/ 0 w 781056"/>
                <a:gd name="connsiteY0" fmla="*/ 832051 h 832051"/>
                <a:gd name="connsiteX1" fmla="*/ 0 w 781056"/>
                <a:gd name="connsiteY1" fmla="*/ 0 h 832051"/>
                <a:gd name="connsiteX2" fmla="*/ 781056 w 781056"/>
                <a:gd name="connsiteY2" fmla="*/ 824437 h 832051"/>
                <a:gd name="connsiteX3" fmla="*/ 0 w 781056"/>
                <a:gd name="connsiteY3" fmla="*/ 832051 h 832051"/>
                <a:gd name="connsiteX0" fmla="*/ 0 w 765815"/>
                <a:gd name="connsiteY0" fmla="*/ 832051 h 832060"/>
                <a:gd name="connsiteX1" fmla="*/ 0 w 765815"/>
                <a:gd name="connsiteY1" fmla="*/ 0 h 832060"/>
                <a:gd name="connsiteX2" fmla="*/ 765815 w 765815"/>
                <a:gd name="connsiteY2" fmla="*/ 832060 h 832060"/>
                <a:gd name="connsiteX3" fmla="*/ 0 w 765815"/>
                <a:gd name="connsiteY3" fmla="*/ 832051 h 832060"/>
                <a:gd name="connsiteX0" fmla="*/ 0 w 770577"/>
                <a:gd name="connsiteY0" fmla="*/ 832051 h 832063"/>
                <a:gd name="connsiteX1" fmla="*/ 0 w 770577"/>
                <a:gd name="connsiteY1" fmla="*/ 0 h 832063"/>
                <a:gd name="connsiteX2" fmla="*/ 770577 w 770577"/>
                <a:gd name="connsiteY2" fmla="*/ 832063 h 832063"/>
                <a:gd name="connsiteX3" fmla="*/ 0 w 770577"/>
                <a:gd name="connsiteY3" fmla="*/ 832051 h 832063"/>
                <a:gd name="connsiteX0" fmla="*/ 0 w 785817"/>
                <a:gd name="connsiteY0" fmla="*/ 832051 h 832063"/>
                <a:gd name="connsiteX1" fmla="*/ 0 w 785817"/>
                <a:gd name="connsiteY1" fmla="*/ 0 h 832063"/>
                <a:gd name="connsiteX2" fmla="*/ 785817 w 785817"/>
                <a:gd name="connsiteY2" fmla="*/ 832063 h 832063"/>
                <a:gd name="connsiteX3" fmla="*/ 0 w 785817"/>
                <a:gd name="connsiteY3" fmla="*/ 832051 h 832063"/>
                <a:gd name="connsiteX0" fmla="*/ 0 w 793437"/>
                <a:gd name="connsiteY0" fmla="*/ 832051 h 832063"/>
                <a:gd name="connsiteX1" fmla="*/ 0 w 793437"/>
                <a:gd name="connsiteY1" fmla="*/ 0 h 832063"/>
                <a:gd name="connsiteX2" fmla="*/ 793437 w 793437"/>
                <a:gd name="connsiteY2" fmla="*/ 832063 h 832063"/>
                <a:gd name="connsiteX3" fmla="*/ 0 w 793437"/>
                <a:gd name="connsiteY3" fmla="*/ 832051 h 832063"/>
                <a:gd name="connsiteX0" fmla="*/ 0 w 793437"/>
                <a:gd name="connsiteY0" fmla="*/ 832051 h 832063"/>
                <a:gd name="connsiteX1" fmla="*/ 0 w 793437"/>
                <a:gd name="connsiteY1" fmla="*/ 0 h 832063"/>
                <a:gd name="connsiteX2" fmla="*/ 793437 w 793437"/>
                <a:gd name="connsiteY2" fmla="*/ 832063 h 832063"/>
                <a:gd name="connsiteX3" fmla="*/ 0 w 793437"/>
                <a:gd name="connsiteY3" fmla="*/ 832051 h 832063"/>
              </a:gdLst>
              <a:ahLst/>
              <a:cxnLst>
                <a:cxn ang="0">
                  <a:pos x="connsiteX0" y="connsiteY0"/>
                </a:cxn>
                <a:cxn ang="0">
                  <a:pos x="connsiteX1" y="connsiteY1"/>
                </a:cxn>
                <a:cxn ang="0">
                  <a:pos x="connsiteX2" y="connsiteY2"/>
                </a:cxn>
                <a:cxn ang="0">
                  <a:pos x="connsiteX3" y="connsiteY3"/>
                </a:cxn>
              </a:cxnLst>
              <a:rect l="l" t="t" r="r" b="b"/>
              <a:pathLst>
                <a:path w="793437" h="832063">
                  <a:moveTo>
                    <a:pt x="0" y="832051"/>
                  </a:moveTo>
                  <a:lnTo>
                    <a:pt x="0" y="0"/>
                  </a:lnTo>
                  <a:lnTo>
                    <a:pt x="793437" y="832063"/>
                  </a:lnTo>
                  <a:lnTo>
                    <a:pt x="0" y="832051"/>
                  </a:lnTo>
                  <a:close/>
                </a:path>
              </a:pathLst>
            </a:custGeom>
            <a:solidFill>
              <a:schemeClr val="accent6">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endParaRPr/>
            </a:p>
          </p:txBody>
        </p:sp>
        <p:sp>
          <p:nvSpPr>
            <p:cNvPr id="61" name="Right Triangle 48">
              <a:extLst>
                <a:ext uri="{FF2B5EF4-FFF2-40B4-BE49-F238E27FC236}">
                  <a16:creationId xmlns:a16="http://schemas.microsoft.com/office/drawing/2014/main" id="{2A08C1FA-3148-4D56-8B82-FA4B9D20CCC7}"/>
                </a:ext>
              </a:extLst>
            </p:cNvPr>
            <p:cNvSpPr/>
            <p:nvPr userDrawn="1"/>
          </p:nvSpPr>
          <p:spPr>
            <a:xfrm rot="5400000" flipH="1" flipV="1">
              <a:off x="11390693" y="1831398"/>
              <a:ext cx="770577" cy="832063"/>
            </a:xfrm>
            <a:custGeom>
              <a:avLst/>
              <a:gdLst>
                <a:gd name="connsiteX0" fmla="*/ 0 w 864878"/>
                <a:gd name="connsiteY0" fmla="*/ 832051 h 832051"/>
                <a:gd name="connsiteX1" fmla="*/ 0 w 864878"/>
                <a:gd name="connsiteY1" fmla="*/ 0 h 832051"/>
                <a:gd name="connsiteX2" fmla="*/ 864878 w 864878"/>
                <a:gd name="connsiteY2" fmla="*/ 832051 h 832051"/>
                <a:gd name="connsiteX3" fmla="*/ 0 w 864878"/>
                <a:gd name="connsiteY3" fmla="*/ 832051 h 832051"/>
                <a:gd name="connsiteX0" fmla="*/ 0 w 781057"/>
                <a:gd name="connsiteY0" fmla="*/ 832051 h 839674"/>
                <a:gd name="connsiteX1" fmla="*/ 0 w 781057"/>
                <a:gd name="connsiteY1" fmla="*/ 0 h 839674"/>
                <a:gd name="connsiteX2" fmla="*/ 781057 w 781057"/>
                <a:gd name="connsiteY2" fmla="*/ 839674 h 839674"/>
                <a:gd name="connsiteX3" fmla="*/ 0 w 781057"/>
                <a:gd name="connsiteY3" fmla="*/ 832051 h 839674"/>
                <a:gd name="connsiteX0" fmla="*/ 0 w 781056"/>
                <a:gd name="connsiteY0" fmla="*/ 832051 h 832051"/>
                <a:gd name="connsiteX1" fmla="*/ 0 w 781056"/>
                <a:gd name="connsiteY1" fmla="*/ 0 h 832051"/>
                <a:gd name="connsiteX2" fmla="*/ 781056 w 781056"/>
                <a:gd name="connsiteY2" fmla="*/ 824437 h 832051"/>
                <a:gd name="connsiteX3" fmla="*/ 0 w 781056"/>
                <a:gd name="connsiteY3" fmla="*/ 832051 h 832051"/>
                <a:gd name="connsiteX0" fmla="*/ 0 w 765815"/>
                <a:gd name="connsiteY0" fmla="*/ 832051 h 832060"/>
                <a:gd name="connsiteX1" fmla="*/ 0 w 765815"/>
                <a:gd name="connsiteY1" fmla="*/ 0 h 832060"/>
                <a:gd name="connsiteX2" fmla="*/ 765815 w 765815"/>
                <a:gd name="connsiteY2" fmla="*/ 832060 h 832060"/>
                <a:gd name="connsiteX3" fmla="*/ 0 w 765815"/>
                <a:gd name="connsiteY3" fmla="*/ 832051 h 832060"/>
                <a:gd name="connsiteX0" fmla="*/ 0 w 770577"/>
                <a:gd name="connsiteY0" fmla="*/ 832051 h 832063"/>
                <a:gd name="connsiteX1" fmla="*/ 0 w 770577"/>
                <a:gd name="connsiteY1" fmla="*/ 0 h 832063"/>
                <a:gd name="connsiteX2" fmla="*/ 770577 w 770577"/>
                <a:gd name="connsiteY2" fmla="*/ 832063 h 832063"/>
                <a:gd name="connsiteX3" fmla="*/ 0 w 770577"/>
                <a:gd name="connsiteY3" fmla="*/ 832051 h 832063"/>
              </a:gdLst>
              <a:ahLst/>
              <a:cxnLst>
                <a:cxn ang="0">
                  <a:pos x="connsiteX0" y="connsiteY0"/>
                </a:cxn>
                <a:cxn ang="0">
                  <a:pos x="connsiteX1" y="connsiteY1"/>
                </a:cxn>
                <a:cxn ang="0">
                  <a:pos x="connsiteX2" y="connsiteY2"/>
                </a:cxn>
                <a:cxn ang="0">
                  <a:pos x="connsiteX3" y="connsiteY3"/>
                </a:cxn>
              </a:cxnLst>
              <a:rect l="l" t="t" r="r" b="b"/>
              <a:pathLst>
                <a:path w="770577" h="832063">
                  <a:moveTo>
                    <a:pt x="0" y="832051"/>
                  </a:moveTo>
                  <a:lnTo>
                    <a:pt x="0" y="0"/>
                  </a:lnTo>
                  <a:lnTo>
                    <a:pt x="770577" y="832063"/>
                  </a:lnTo>
                  <a:lnTo>
                    <a:pt x="0" y="832051"/>
                  </a:lnTo>
                  <a:close/>
                </a:path>
              </a:pathLst>
            </a:custGeom>
            <a:solidFill>
              <a:schemeClr val="accent6">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endParaRPr/>
            </a:p>
          </p:txBody>
        </p:sp>
        <p:sp>
          <p:nvSpPr>
            <p:cNvPr id="62" name="Freeform: Shape 61">
              <a:extLst>
                <a:ext uri="{FF2B5EF4-FFF2-40B4-BE49-F238E27FC236}">
                  <a16:creationId xmlns:a16="http://schemas.microsoft.com/office/drawing/2014/main" id="{DE42F703-6FAA-487A-A221-013C47B049EA}"/>
                </a:ext>
              </a:extLst>
            </p:cNvPr>
            <p:cNvSpPr/>
            <p:nvPr userDrawn="1"/>
          </p:nvSpPr>
          <p:spPr>
            <a:xfrm rot="2746799" flipH="1">
              <a:off x="9411722" y="428608"/>
              <a:ext cx="234135" cy="7667386"/>
            </a:xfrm>
            <a:custGeom>
              <a:avLst/>
              <a:gdLst>
                <a:gd name="connsiteX0" fmla="*/ 234135 w 234135"/>
                <a:gd name="connsiteY0" fmla="*/ 0 h 7667386"/>
                <a:gd name="connsiteX1" fmla="*/ 0 w 234135"/>
                <a:gd name="connsiteY1" fmla="*/ 227845 h 7667386"/>
                <a:gd name="connsiteX2" fmla="*/ 0 w 234135"/>
                <a:gd name="connsiteY2" fmla="*/ 7426788 h 7667386"/>
                <a:gd name="connsiteX3" fmla="*/ 234135 w 234135"/>
                <a:gd name="connsiteY3" fmla="*/ 7667386 h 7667386"/>
              </a:gdLst>
              <a:ahLst/>
              <a:cxnLst>
                <a:cxn ang="0">
                  <a:pos x="connsiteX0" y="connsiteY0"/>
                </a:cxn>
                <a:cxn ang="0">
                  <a:pos x="connsiteX1" y="connsiteY1"/>
                </a:cxn>
                <a:cxn ang="0">
                  <a:pos x="connsiteX2" y="connsiteY2"/>
                </a:cxn>
                <a:cxn ang="0">
                  <a:pos x="connsiteX3" y="connsiteY3"/>
                </a:cxn>
              </a:cxnLst>
              <a:rect l="l" t="t" r="r" b="b"/>
              <a:pathLst>
                <a:path w="234135" h="7667386">
                  <a:moveTo>
                    <a:pt x="234135" y="0"/>
                  </a:moveTo>
                  <a:lnTo>
                    <a:pt x="0" y="227845"/>
                  </a:lnTo>
                  <a:lnTo>
                    <a:pt x="0" y="7426788"/>
                  </a:lnTo>
                  <a:lnTo>
                    <a:pt x="234135" y="7667386"/>
                  </a:lnTo>
                  <a:close/>
                </a:path>
              </a:pathLst>
            </a:custGeom>
            <a:solidFill>
              <a:schemeClr val="accent2">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gn="ctr"/>
              <a:endParaRPr/>
            </a:p>
          </p:txBody>
        </p:sp>
      </p:grpSp>
    </p:spTree>
    <p:extLst>
      <p:ext uri="{BB962C8B-B14F-4D97-AF65-F5344CB8AC3E}">
        <p14:creationId xmlns:p14="http://schemas.microsoft.com/office/powerpoint/2010/main" val="6072318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p15="http://schemas.microsoft.com/office/powerpoint/2012/main" xmlns:asvg="http://schemas.microsoft.com/office/drawing/2016/SVG/main" xmlns:a14="http://schemas.microsoft.com/office/drawing/2010/main" xmlns:a16="http://schemas.microsoft.com/office/drawing/2014/main" xmlns="">
      <p:transition>
        <p:fade/>
      </p:transition>
    </mc:Fallback>
  </mc:AlternateContent>
  <p:extLst>
    <p:ext uri="{DCECCB84-F9BA-43D5-87BE-67443E8EF086}">
      <p15:sldGuideLst xmlns:p15="http://schemas.microsoft.com/office/powerpoint/2012/main">
        <p15:guide id="1" pos="72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38FE50-B52F-4E81-91D2-203D4FBF1D8E}"/>
              </a:ext>
            </a:extLst>
          </p:cNvPr>
          <p:cNvSpPr>
            <a:spLocks noGrp="1"/>
          </p:cNvSpPr>
          <p:nvPr>
            <p:ph type="title" hasCustomPrompt="1"/>
          </p:nvPr>
        </p:nvSpPr>
        <p:spPr/>
        <p:txBody>
          <a:bodyPr/>
          <a:lstStyle/>
          <a:p>
            <a:r>
              <a:t>Type Insightful Headline in Initial Caps Max Two Lines</a:t>
            </a:r>
          </a:p>
        </p:txBody>
      </p:sp>
      <p:sp>
        <p:nvSpPr>
          <p:cNvPr id="3" name="Content Placeholder 2">
            <a:extLst>
              <a:ext uri="{FF2B5EF4-FFF2-40B4-BE49-F238E27FC236}">
                <a16:creationId xmlns:a16="http://schemas.microsoft.com/office/drawing/2014/main" id="{DFAE2C83-E280-49D0-9707-9E3911E5A9EA}"/>
              </a:ext>
            </a:extLst>
          </p:cNvPr>
          <p:cNvSpPr>
            <a:spLocks noGrp="1"/>
          </p:cNvSpPr>
          <p:nvPr>
            <p:ph idx="1" hasCustomPrompt="1"/>
          </p:nvPr>
        </p:nvSpPr>
        <p:spPr/>
        <p:txBody>
          <a:bodyPr/>
          <a:lstStyle/>
          <a:p>
            <a:pPr lvl="0"/>
            <a:r>
              <a:t>Start typing for paragraph formatting (no bullet point). To add bullet point, place cursor at front of sentence, then hit Tab</a:t>
            </a:r>
          </a:p>
          <a:p>
            <a:pPr lvl="1"/>
            <a:r>
              <a:t>Second level</a:t>
            </a:r>
          </a:p>
          <a:p>
            <a:pPr lvl="2"/>
            <a:r>
              <a:t>Third level</a:t>
            </a:r>
          </a:p>
          <a:p>
            <a:pPr lvl="3"/>
            <a:r>
              <a:t>Fourth level</a:t>
            </a:r>
          </a:p>
          <a:p>
            <a:pPr lvl="4"/>
            <a:r>
              <a:t>Fifth level</a:t>
            </a:r>
          </a:p>
        </p:txBody>
      </p:sp>
      <p:sp>
        <p:nvSpPr>
          <p:cNvPr id="4" name="Date Placeholder 3">
            <a:extLst>
              <a:ext uri="{FF2B5EF4-FFF2-40B4-BE49-F238E27FC236}">
                <a16:creationId xmlns:a16="http://schemas.microsoft.com/office/drawing/2014/main" id="{2F009384-FCCC-4E58-812F-396124DABFD9}"/>
              </a:ext>
            </a:extLst>
          </p:cNvPr>
          <p:cNvSpPr>
            <a:spLocks noGrp="1"/>
          </p:cNvSpPr>
          <p:nvPr>
            <p:ph type="dt" sz="half" idx="10"/>
          </p:nvPr>
        </p:nvSpPr>
        <p:spPr/>
        <p:txBody>
          <a:bodyPr/>
          <a:lstStyle/>
          <a:p>
            <a:fld id="{0621D500-F8BD-4EAF-B47A-AE122700FD31}" type="datetime1">
              <a:rPr lang="en-US" smtClean="0"/>
              <a:t>7/14/2023</a:t>
            </a:fld>
            <a:endParaRPr lang="en-US"/>
          </a:p>
        </p:txBody>
      </p:sp>
      <p:sp>
        <p:nvSpPr>
          <p:cNvPr id="6" name="Slide Number Placeholder 5">
            <a:extLst>
              <a:ext uri="{FF2B5EF4-FFF2-40B4-BE49-F238E27FC236}">
                <a16:creationId xmlns:a16="http://schemas.microsoft.com/office/drawing/2014/main" id="{B49A070A-075F-43C0-B46A-623D9D891A97}"/>
              </a:ext>
            </a:extLst>
          </p:cNvPr>
          <p:cNvSpPr>
            <a:spLocks noGrp="1"/>
          </p:cNvSpPr>
          <p:nvPr>
            <p:ph type="sldNum" sz="quarter" idx="12"/>
          </p:nvPr>
        </p:nvSpPr>
        <p:spPr/>
        <p:txBody>
          <a:bodyPr/>
          <a:lstStyle/>
          <a:p>
            <a:fld id="{1B1CF60C-C85D-47C0-8597-E3BF95F18FA3}" type="slidenum">
              <a:rPr lang="en-US" smtClean="0"/>
              <a:t>‹#›</a:t>
            </a:fld>
            <a:endParaRPr lang="en-US"/>
          </a:p>
        </p:txBody>
      </p:sp>
      <p:sp>
        <p:nvSpPr>
          <p:cNvPr id="7" name="Footer Placeholder 6">
            <a:extLst>
              <a:ext uri="{FF2B5EF4-FFF2-40B4-BE49-F238E27FC236}">
                <a16:creationId xmlns:a16="http://schemas.microsoft.com/office/drawing/2014/main" id="{47DD47A9-03BC-4FCD-A4F3-97C24FEED708}"/>
              </a:ext>
            </a:extLst>
          </p:cNvPr>
          <p:cNvSpPr>
            <a:spLocks noGrp="1"/>
          </p:cNvSpPr>
          <p:nvPr>
            <p:ph type="ftr" sz="quarter" idx="13"/>
          </p:nvPr>
        </p:nvSpPr>
        <p:spPr/>
        <p:txBody>
          <a:bodyPr/>
          <a:lstStyle/>
          <a:p>
            <a:pPr algn="l"/>
            <a:r>
              <a:t>© The TRACOM Corporation. All Rights Reserved.</a:t>
            </a:r>
          </a:p>
        </p:txBody>
      </p:sp>
      <p:sp>
        <p:nvSpPr>
          <p:cNvPr id="8" name="Text Placeholder 7">
            <a:extLst>
              <a:ext uri="{FF2B5EF4-FFF2-40B4-BE49-F238E27FC236}">
                <a16:creationId xmlns:a16="http://schemas.microsoft.com/office/drawing/2014/main" id="{E0F663B7-96C8-49AD-A671-DEF76396F29D}"/>
              </a:ext>
            </a:extLst>
          </p:cNvPr>
          <p:cNvSpPr>
            <a:spLocks noGrp="1"/>
          </p:cNvSpPr>
          <p:nvPr>
            <p:ph type="body" sz="quarter" idx="14" hasCustomPrompt="1"/>
          </p:nvPr>
        </p:nvSpPr>
        <p:spPr>
          <a:xfrm>
            <a:off x="228600" y="6019800"/>
            <a:ext cx="11734800" cy="381000"/>
          </a:xfrm>
        </p:spPr>
        <p:txBody>
          <a:bodyPr anchor="b"/>
          <a:lstStyle>
            <a:lvl1pPr>
              <a:lnSpc>
                <a:spcPct val="85000"/>
              </a:lnSpc>
              <a:spcBef>
                <a:spcPts val="0"/>
              </a:spcBef>
              <a:spcAft>
                <a:spcPts val="0"/>
              </a:spcAft>
              <a:defRPr sz="1000">
                <a:solidFill>
                  <a:srgbClr val="898989"/>
                </a:solidFill>
              </a:defRPr>
            </a:lvl1pPr>
            <a:lvl2pPr marL="0" indent="0">
              <a:buNone/>
            </a:lvl2pPr>
          </a:lstStyle>
          <a:p>
            <a:pPr lvl="0"/>
            <a:r>
              <a:t>Footer / Source</a:t>
            </a:r>
          </a:p>
        </p:txBody>
      </p:sp>
    </p:spTree>
    <p:extLst>
      <p:ext uri="{BB962C8B-B14F-4D97-AF65-F5344CB8AC3E}">
        <p14:creationId xmlns:p14="http://schemas.microsoft.com/office/powerpoint/2010/main" val="42074400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16="http://schemas.microsoft.com/office/drawing/2014/main" xmlns="">
      <p:transition>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ubhead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38FE50-B52F-4E81-91D2-203D4FBF1D8E}"/>
              </a:ext>
            </a:extLst>
          </p:cNvPr>
          <p:cNvSpPr>
            <a:spLocks noGrp="1"/>
          </p:cNvSpPr>
          <p:nvPr>
            <p:ph type="title" hasCustomPrompt="1"/>
          </p:nvPr>
        </p:nvSpPr>
        <p:spPr/>
        <p:txBody>
          <a:bodyPr/>
          <a:lstStyle/>
          <a:p>
            <a:r>
              <a:t>Type Insightful Headline in Initial Caps Max Two Lines</a:t>
            </a:r>
          </a:p>
        </p:txBody>
      </p:sp>
      <p:sp>
        <p:nvSpPr>
          <p:cNvPr id="3" name="Content Placeholder 2">
            <a:extLst>
              <a:ext uri="{FF2B5EF4-FFF2-40B4-BE49-F238E27FC236}">
                <a16:creationId xmlns:a16="http://schemas.microsoft.com/office/drawing/2014/main" id="{DFAE2C83-E280-49D0-9707-9E3911E5A9EA}"/>
              </a:ext>
            </a:extLst>
          </p:cNvPr>
          <p:cNvSpPr>
            <a:spLocks noGrp="1"/>
          </p:cNvSpPr>
          <p:nvPr>
            <p:ph idx="1" hasCustomPrompt="1"/>
          </p:nvPr>
        </p:nvSpPr>
        <p:spPr/>
        <p:txBody>
          <a:bodyPr/>
          <a:lstStyle/>
          <a:p>
            <a:pPr lvl="0"/>
            <a:r>
              <a:t>Start typing for paragraph formatting (no bullet point). To add bullet point, place cursor at front of sentence, then hit Tab</a:t>
            </a:r>
          </a:p>
          <a:p>
            <a:pPr lvl="1"/>
            <a:r>
              <a:t>Second level</a:t>
            </a:r>
          </a:p>
          <a:p>
            <a:pPr lvl="2"/>
            <a:r>
              <a:t>Third level</a:t>
            </a:r>
          </a:p>
          <a:p>
            <a:pPr lvl="3"/>
            <a:r>
              <a:t>Fourth level</a:t>
            </a:r>
          </a:p>
          <a:p>
            <a:pPr lvl="4"/>
            <a:r>
              <a:t>Fifth level</a:t>
            </a:r>
          </a:p>
        </p:txBody>
      </p:sp>
      <p:sp>
        <p:nvSpPr>
          <p:cNvPr id="4" name="Date Placeholder 3">
            <a:extLst>
              <a:ext uri="{FF2B5EF4-FFF2-40B4-BE49-F238E27FC236}">
                <a16:creationId xmlns:a16="http://schemas.microsoft.com/office/drawing/2014/main" id="{2F009384-FCCC-4E58-812F-396124DABFD9}"/>
              </a:ext>
            </a:extLst>
          </p:cNvPr>
          <p:cNvSpPr>
            <a:spLocks noGrp="1"/>
          </p:cNvSpPr>
          <p:nvPr>
            <p:ph type="dt" sz="half" idx="10"/>
          </p:nvPr>
        </p:nvSpPr>
        <p:spPr/>
        <p:txBody>
          <a:bodyPr/>
          <a:lstStyle/>
          <a:p>
            <a:fld id="{7D0DAB1F-6912-4368-98ED-A0E5827D427E}" type="datetime1">
              <a:rPr lang="en-US" smtClean="0"/>
              <a:t>7/14/2023</a:t>
            </a:fld>
            <a:endParaRPr lang="en-US"/>
          </a:p>
        </p:txBody>
      </p:sp>
      <p:sp>
        <p:nvSpPr>
          <p:cNvPr id="6" name="Slide Number Placeholder 5">
            <a:extLst>
              <a:ext uri="{FF2B5EF4-FFF2-40B4-BE49-F238E27FC236}">
                <a16:creationId xmlns:a16="http://schemas.microsoft.com/office/drawing/2014/main" id="{B49A070A-075F-43C0-B46A-623D9D891A97}"/>
              </a:ext>
            </a:extLst>
          </p:cNvPr>
          <p:cNvSpPr>
            <a:spLocks noGrp="1"/>
          </p:cNvSpPr>
          <p:nvPr>
            <p:ph type="sldNum" sz="quarter" idx="12"/>
          </p:nvPr>
        </p:nvSpPr>
        <p:spPr/>
        <p:txBody>
          <a:bodyPr/>
          <a:lstStyle/>
          <a:p>
            <a:fld id="{1B1CF60C-C85D-47C0-8597-E3BF95F18FA3}" type="slidenum">
              <a:rPr lang="en-US" smtClean="0"/>
              <a:t>‹#›</a:t>
            </a:fld>
            <a:endParaRPr lang="en-US"/>
          </a:p>
        </p:txBody>
      </p:sp>
      <p:sp>
        <p:nvSpPr>
          <p:cNvPr id="7" name="Footer Placeholder 6">
            <a:extLst>
              <a:ext uri="{FF2B5EF4-FFF2-40B4-BE49-F238E27FC236}">
                <a16:creationId xmlns:a16="http://schemas.microsoft.com/office/drawing/2014/main" id="{47DD47A9-03BC-4FCD-A4F3-97C24FEED708}"/>
              </a:ext>
            </a:extLst>
          </p:cNvPr>
          <p:cNvSpPr>
            <a:spLocks noGrp="1"/>
          </p:cNvSpPr>
          <p:nvPr>
            <p:ph type="ftr" sz="quarter" idx="13"/>
          </p:nvPr>
        </p:nvSpPr>
        <p:spPr/>
        <p:txBody>
          <a:bodyPr/>
          <a:lstStyle>
            <a:lvl1pPr algn="l"/>
          </a:lstStyle>
          <a:p>
            <a:r>
              <a:t>© The TRACOM Corporation. All Rights Reserved.</a:t>
            </a:r>
          </a:p>
        </p:txBody>
      </p:sp>
      <p:sp>
        <p:nvSpPr>
          <p:cNvPr id="8" name="Text Placeholder 7">
            <a:extLst>
              <a:ext uri="{FF2B5EF4-FFF2-40B4-BE49-F238E27FC236}">
                <a16:creationId xmlns:a16="http://schemas.microsoft.com/office/drawing/2014/main" id="{A8C88795-F4EF-46C5-B84F-80E8878D2980}"/>
              </a:ext>
            </a:extLst>
          </p:cNvPr>
          <p:cNvSpPr>
            <a:spLocks noGrp="1"/>
          </p:cNvSpPr>
          <p:nvPr>
            <p:ph type="body" sz="quarter" idx="14" hasCustomPrompt="1"/>
          </p:nvPr>
        </p:nvSpPr>
        <p:spPr>
          <a:xfrm>
            <a:off x="228600" y="1320800"/>
            <a:ext cx="11734800" cy="903288"/>
          </a:xfrm>
        </p:spPr>
        <p:txBody>
          <a:bodyPr/>
          <a:lstStyle>
            <a:lvl1pPr>
              <a:defRPr sz="2400">
                <a:solidFill>
                  <a:schemeClr val="accent2"/>
                </a:solidFill>
              </a:defRPr>
            </a:lvl1pPr>
            <a:lvl2pPr marL="0" indent="0">
              <a:buNone/>
            </a:lvl2pPr>
          </a:lstStyle>
          <a:p>
            <a:pPr lvl="0"/>
            <a:r>
              <a:t>Type subhead in sentence case I Align to bottom of placeholder if desired</a:t>
            </a:r>
          </a:p>
        </p:txBody>
      </p:sp>
      <p:sp>
        <p:nvSpPr>
          <p:cNvPr id="10" name="Text Placeholder 7">
            <a:extLst>
              <a:ext uri="{FF2B5EF4-FFF2-40B4-BE49-F238E27FC236}">
                <a16:creationId xmlns:a16="http://schemas.microsoft.com/office/drawing/2014/main" id="{A9C07605-B884-42EC-9812-4EF3643AF90C}"/>
              </a:ext>
            </a:extLst>
          </p:cNvPr>
          <p:cNvSpPr>
            <a:spLocks noGrp="1"/>
          </p:cNvSpPr>
          <p:nvPr>
            <p:ph type="body" sz="quarter" idx="15" hasCustomPrompt="1"/>
          </p:nvPr>
        </p:nvSpPr>
        <p:spPr>
          <a:xfrm>
            <a:off x="228600" y="6019800"/>
            <a:ext cx="11734800" cy="381000"/>
          </a:xfrm>
        </p:spPr>
        <p:txBody>
          <a:bodyPr anchor="b"/>
          <a:lstStyle>
            <a:lvl1pPr>
              <a:lnSpc>
                <a:spcPct val="85000"/>
              </a:lnSpc>
              <a:spcBef>
                <a:spcPts val="0"/>
              </a:spcBef>
              <a:spcAft>
                <a:spcPts val="0"/>
              </a:spcAft>
              <a:defRPr sz="1000">
                <a:solidFill>
                  <a:srgbClr val="898989"/>
                </a:solidFill>
              </a:defRPr>
            </a:lvl1pPr>
            <a:lvl2pPr marL="0" indent="0">
              <a:buNone/>
            </a:lvl2pPr>
          </a:lstStyle>
          <a:p>
            <a:pPr lvl="0"/>
            <a:r>
              <a:t>Footer / Source</a:t>
            </a:r>
          </a:p>
        </p:txBody>
      </p:sp>
    </p:spTree>
    <p:extLst>
      <p:ext uri="{BB962C8B-B14F-4D97-AF65-F5344CB8AC3E}">
        <p14:creationId xmlns:p14="http://schemas.microsoft.com/office/powerpoint/2010/main" val="21304122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16="http://schemas.microsoft.com/office/drawing/2014/main" xmlns="">
      <p:transition>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91D038-BD45-4DED-A28C-ECF28E013C5D}"/>
              </a:ext>
            </a:extLst>
          </p:cNvPr>
          <p:cNvSpPr>
            <a:spLocks noGrp="1"/>
          </p:cNvSpPr>
          <p:nvPr>
            <p:ph type="title" hasCustomPrompt="1"/>
          </p:nvPr>
        </p:nvSpPr>
        <p:spPr/>
        <p:txBody>
          <a:bodyPr/>
          <a:lstStyle/>
          <a:p>
            <a:r>
              <a:t>Type Insightful Headline in Initial Caps Max Two Lines</a:t>
            </a:r>
          </a:p>
        </p:txBody>
      </p:sp>
      <p:sp>
        <p:nvSpPr>
          <p:cNvPr id="3" name="Content Placeholder 2">
            <a:extLst>
              <a:ext uri="{FF2B5EF4-FFF2-40B4-BE49-F238E27FC236}">
                <a16:creationId xmlns:a16="http://schemas.microsoft.com/office/drawing/2014/main" id="{26BA0680-935A-49C5-86D9-545E18D557E4}"/>
              </a:ext>
            </a:extLst>
          </p:cNvPr>
          <p:cNvSpPr>
            <a:spLocks noGrp="1"/>
          </p:cNvSpPr>
          <p:nvPr>
            <p:ph sz="half" idx="1" hasCustomPrompt="1"/>
          </p:nvPr>
        </p:nvSpPr>
        <p:spPr>
          <a:xfrm>
            <a:off x="228600" y="2316163"/>
            <a:ext cx="5821363" cy="3607271"/>
          </a:xfrm>
        </p:spPr>
        <p:txBody>
          <a:bodyPr/>
          <a:lstStyle/>
          <a:p>
            <a:pPr lvl="0"/>
            <a:r>
              <a:t>Start typing for paragraph formatting (no bullet point). To add bullet point, place cursor at front of sentence, then hit Tab. </a:t>
            </a:r>
          </a:p>
          <a:p>
            <a:pPr lvl="1"/>
            <a:r>
              <a:t>Second level</a:t>
            </a:r>
          </a:p>
          <a:p>
            <a:pPr lvl="2"/>
            <a:r>
              <a:t>Third level</a:t>
            </a:r>
          </a:p>
          <a:p>
            <a:pPr lvl="3"/>
            <a:r>
              <a:t>Fourth level</a:t>
            </a:r>
          </a:p>
          <a:p>
            <a:pPr lvl="4"/>
            <a:r>
              <a:t>Fifth level</a:t>
            </a:r>
          </a:p>
        </p:txBody>
      </p:sp>
      <p:sp>
        <p:nvSpPr>
          <p:cNvPr id="4" name="Content Placeholder 3">
            <a:extLst>
              <a:ext uri="{FF2B5EF4-FFF2-40B4-BE49-F238E27FC236}">
                <a16:creationId xmlns:a16="http://schemas.microsoft.com/office/drawing/2014/main" id="{5DDCC832-57D9-4DEE-BF87-B2CAC18ED9D6}"/>
              </a:ext>
            </a:extLst>
          </p:cNvPr>
          <p:cNvSpPr>
            <a:spLocks noGrp="1"/>
          </p:cNvSpPr>
          <p:nvPr>
            <p:ph sz="half" idx="2" hasCustomPrompt="1"/>
          </p:nvPr>
        </p:nvSpPr>
        <p:spPr>
          <a:xfrm>
            <a:off x="6138672" y="2316163"/>
            <a:ext cx="5824728" cy="3607270"/>
          </a:xfrm>
        </p:spPr>
        <p:txBody>
          <a:bodyPr/>
          <a:lstStyle/>
          <a:p>
            <a:pPr lvl="0"/>
            <a:r>
              <a:t>Start typing for paragraph formatting (no bullet point). To add bullet point, place cursor at front of sentence, then his Tab.</a:t>
            </a:r>
          </a:p>
          <a:p>
            <a:pPr lvl="1"/>
            <a:r>
              <a:t>Second level</a:t>
            </a:r>
          </a:p>
          <a:p>
            <a:pPr lvl="2"/>
            <a:r>
              <a:t>Third level</a:t>
            </a:r>
          </a:p>
          <a:p>
            <a:pPr lvl="3"/>
            <a:r>
              <a:t>Fourth level</a:t>
            </a:r>
          </a:p>
          <a:p>
            <a:pPr lvl="4"/>
            <a:r>
              <a:t>Fifth level</a:t>
            </a:r>
          </a:p>
        </p:txBody>
      </p:sp>
      <p:sp>
        <p:nvSpPr>
          <p:cNvPr id="5" name="Date Placeholder 4">
            <a:extLst>
              <a:ext uri="{FF2B5EF4-FFF2-40B4-BE49-F238E27FC236}">
                <a16:creationId xmlns:a16="http://schemas.microsoft.com/office/drawing/2014/main" id="{8CFA934A-E661-4957-AE2B-A3565BE7EDD7}"/>
              </a:ext>
            </a:extLst>
          </p:cNvPr>
          <p:cNvSpPr>
            <a:spLocks noGrp="1"/>
          </p:cNvSpPr>
          <p:nvPr>
            <p:ph type="dt" sz="half" idx="10"/>
          </p:nvPr>
        </p:nvSpPr>
        <p:spPr/>
        <p:txBody>
          <a:bodyPr/>
          <a:lstStyle/>
          <a:p>
            <a:fld id="{DB75215C-EC24-415F-80D5-6159F4671CA9}" type="datetime1">
              <a:rPr lang="en-US" smtClean="0"/>
              <a:t>7/14/2023</a:t>
            </a:fld>
            <a:endParaRPr lang="en-US"/>
          </a:p>
        </p:txBody>
      </p:sp>
      <p:sp>
        <p:nvSpPr>
          <p:cNvPr id="7" name="Slide Number Placeholder 6">
            <a:extLst>
              <a:ext uri="{FF2B5EF4-FFF2-40B4-BE49-F238E27FC236}">
                <a16:creationId xmlns:a16="http://schemas.microsoft.com/office/drawing/2014/main" id="{5BA51B5A-AAAC-4937-A3EC-AC053755586B}"/>
              </a:ext>
            </a:extLst>
          </p:cNvPr>
          <p:cNvSpPr>
            <a:spLocks noGrp="1"/>
          </p:cNvSpPr>
          <p:nvPr>
            <p:ph type="sldNum" sz="quarter" idx="12"/>
          </p:nvPr>
        </p:nvSpPr>
        <p:spPr/>
        <p:txBody>
          <a:bodyPr/>
          <a:lstStyle/>
          <a:p>
            <a:fld id="{1B1CF60C-C85D-47C0-8597-E3BF95F18FA3}" type="slidenum">
              <a:rPr lang="en-US" smtClean="0"/>
              <a:t>‹#›</a:t>
            </a:fld>
            <a:endParaRPr lang="en-US"/>
          </a:p>
        </p:txBody>
      </p:sp>
      <p:sp>
        <p:nvSpPr>
          <p:cNvPr id="8" name="Footer Placeholder 7">
            <a:extLst>
              <a:ext uri="{FF2B5EF4-FFF2-40B4-BE49-F238E27FC236}">
                <a16:creationId xmlns:a16="http://schemas.microsoft.com/office/drawing/2014/main" id="{F7E4254E-5CA5-4245-856A-57AF5F727676}"/>
              </a:ext>
            </a:extLst>
          </p:cNvPr>
          <p:cNvSpPr>
            <a:spLocks noGrp="1"/>
          </p:cNvSpPr>
          <p:nvPr>
            <p:ph type="ftr" sz="quarter" idx="13"/>
          </p:nvPr>
        </p:nvSpPr>
        <p:spPr/>
        <p:txBody>
          <a:bodyPr/>
          <a:lstStyle/>
          <a:p>
            <a:pPr algn="l"/>
            <a:r>
              <a:t>© The TRACOM Corporation. All Rights Reserved.</a:t>
            </a:r>
          </a:p>
        </p:txBody>
      </p:sp>
      <p:sp>
        <p:nvSpPr>
          <p:cNvPr id="10" name="Text Placeholder 7">
            <a:extLst>
              <a:ext uri="{FF2B5EF4-FFF2-40B4-BE49-F238E27FC236}">
                <a16:creationId xmlns:a16="http://schemas.microsoft.com/office/drawing/2014/main" id="{91BE07B5-390E-45C7-AE85-798FF3F3DB6C}"/>
              </a:ext>
            </a:extLst>
          </p:cNvPr>
          <p:cNvSpPr>
            <a:spLocks noGrp="1"/>
          </p:cNvSpPr>
          <p:nvPr>
            <p:ph type="body" sz="quarter" idx="14" hasCustomPrompt="1"/>
          </p:nvPr>
        </p:nvSpPr>
        <p:spPr>
          <a:xfrm>
            <a:off x="228600" y="6019800"/>
            <a:ext cx="11734800" cy="381000"/>
          </a:xfrm>
        </p:spPr>
        <p:txBody>
          <a:bodyPr anchor="b"/>
          <a:lstStyle>
            <a:lvl1pPr>
              <a:lnSpc>
                <a:spcPct val="85000"/>
              </a:lnSpc>
              <a:spcBef>
                <a:spcPts val="0"/>
              </a:spcBef>
              <a:spcAft>
                <a:spcPts val="0"/>
              </a:spcAft>
              <a:defRPr sz="1000">
                <a:solidFill>
                  <a:srgbClr val="898989"/>
                </a:solidFill>
              </a:defRPr>
            </a:lvl1pPr>
            <a:lvl2pPr marL="0" indent="0">
              <a:buNone/>
            </a:lvl2pPr>
          </a:lstStyle>
          <a:p>
            <a:pPr lvl="0"/>
            <a:r>
              <a:t>Footer / Source</a:t>
            </a:r>
          </a:p>
        </p:txBody>
      </p:sp>
    </p:spTree>
    <p:extLst>
      <p:ext uri="{BB962C8B-B14F-4D97-AF65-F5344CB8AC3E}">
        <p14:creationId xmlns:p14="http://schemas.microsoft.com/office/powerpoint/2010/main" val="265368179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16="http://schemas.microsoft.com/office/drawing/2014/main" xmlns="">
      <p:transition>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Subhead, 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91D038-BD45-4DED-A28C-ECF28E013C5D}"/>
              </a:ext>
            </a:extLst>
          </p:cNvPr>
          <p:cNvSpPr>
            <a:spLocks noGrp="1"/>
          </p:cNvSpPr>
          <p:nvPr>
            <p:ph type="title" hasCustomPrompt="1"/>
          </p:nvPr>
        </p:nvSpPr>
        <p:spPr/>
        <p:txBody>
          <a:bodyPr/>
          <a:lstStyle/>
          <a:p>
            <a:r>
              <a:t>Type Insightful Headline in Initial Caps Max Two Lines</a:t>
            </a:r>
          </a:p>
        </p:txBody>
      </p:sp>
      <p:sp>
        <p:nvSpPr>
          <p:cNvPr id="3" name="Content Placeholder 2">
            <a:extLst>
              <a:ext uri="{FF2B5EF4-FFF2-40B4-BE49-F238E27FC236}">
                <a16:creationId xmlns:a16="http://schemas.microsoft.com/office/drawing/2014/main" id="{26BA0680-935A-49C5-86D9-545E18D557E4}"/>
              </a:ext>
            </a:extLst>
          </p:cNvPr>
          <p:cNvSpPr>
            <a:spLocks noGrp="1"/>
          </p:cNvSpPr>
          <p:nvPr>
            <p:ph sz="half" idx="1" hasCustomPrompt="1"/>
          </p:nvPr>
        </p:nvSpPr>
        <p:spPr>
          <a:xfrm>
            <a:off x="228600" y="2316163"/>
            <a:ext cx="5821363" cy="3627439"/>
          </a:xfrm>
        </p:spPr>
        <p:txBody>
          <a:bodyPr/>
          <a:lstStyle/>
          <a:p>
            <a:pPr lvl="0"/>
            <a:r>
              <a:t>Start typing for paragraph formatting (no bullet point). To add bullet point, place cursor at front of sentence, then hit Tab. </a:t>
            </a:r>
          </a:p>
          <a:p>
            <a:pPr lvl="1"/>
            <a:r>
              <a:t>Second level</a:t>
            </a:r>
          </a:p>
          <a:p>
            <a:pPr lvl="2"/>
            <a:r>
              <a:t>Third level</a:t>
            </a:r>
          </a:p>
          <a:p>
            <a:pPr lvl="3"/>
            <a:r>
              <a:t>Fourth level</a:t>
            </a:r>
          </a:p>
          <a:p>
            <a:pPr lvl="4"/>
            <a:r>
              <a:t>Fifth level</a:t>
            </a:r>
          </a:p>
        </p:txBody>
      </p:sp>
      <p:sp>
        <p:nvSpPr>
          <p:cNvPr id="4" name="Content Placeholder 3">
            <a:extLst>
              <a:ext uri="{FF2B5EF4-FFF2-40B4-BE49-F238E27FC236}">
                <a16:creationId xmlns:a16="http://schemas.microsoft.com/office/drawing/2014/main" id="{5DDCC832-57D9-4DEE-BF87-B2CAC18ED9D6}"/>
              </a:ext>
            </a:extLst>
          </p:cNvPr>
          <p:cNvSpPr>
            <a:spLocks noGrp="1"/>
          </p:cNvSpPr>
          <p:nvPr>
            <p:ph sz="half" idx="2" hasCustomPrompt="1"/>
          </p:nvPr>
        </p:nvSpPr>
        <p:spPr>
          <a:xfrm>
            <a:off x="6138672" y="2316163"/>
            <a:ext cx="5824728" cy="3627438"/>
          </a:xfrm>
        </p:spPr>
        <p:txBody>
          <a:bodyPr/>
          <a:lstStyle/>
          <a:p>
            <a:pPr lvl="0"/>
            <a:r>
              <a:t>Start typing for paragraph formatting (no bullet point). To add bullet point, place cursor at front of sentence, then his Tab.</a:t>
            </a:r>
          </a:p>
          <a:p>
            <a:pPr lvl="1"/>
            <a:r>
              <a:t>Second level</a:t>
            </a:r>
          </a:p>
          <a:p>
            <a:pPr lvl="2"/>
            <a:r>
              <a:t>Third level</a:t>
            </a:r>
          </a:p>
          <a:p>
            <a:pPr lvl="3"/>
            <a:r>
              <a:t>Fourth level</a:t>
            </a:r>
          </a:p>
          <a:p>
            <a:pPr lvl="4"/>
            <a:r>
              <a:t>Fifth level</a:t>
            </a:r>
          </a:p>
        </p:txBody>
      </p:sp>
      <p:sp>
        <p:nvSpPr>
          <p:cNvPr id="5" name="Date Placeholder 4">
            <a:extLst>
              <a:ext uri="{FF2B5EF4-FFF2-40B4-BE49-F238E27FC236}">
                <a16:creationId xmlns:a16="http://schemas.microsoft.com/office/drawing/2014/main" id="{8CFA934A-E661-4957-AE2B-A3565BE7EDD7}"/>
              </a:ext>
            </a:extLst>
          </p:cNvPr>
          <p:cNvSpPr>
            <a:spLocks noGrp="1"/>
          </p:cNvSpPr>
          <p:nvPr>
            <p:ph type="dt" sz="half" idx="10"/>
          </p:nvPr>
        </p:nvSpPr>
        <p:spPr/>
        <p:txBody>
          <a:bodyPr/>
          <a:lstStyle/>
          <a:p>
            <a:fld id="{E47CD23E-9A54-4F4B-9C78-BBB063CC6D04}" type="datetime1">
              <a:rPr lang="en-US" smtClean="0"/>
              <a:t>7/14/2023</a:t>
            </a:fld>
            <a:endParaRPr lang="en-US"/>
          </a:p>
        </p:txBody>
      </p:sp>
      <p:sp>
        <p:nvSpPr>
          <p:cNvPr id="7" name="Slide Number Placeholder 6">
            <a:extLst>
              <a:ext uri="{FF2B5EF4-FFF2-40B4-BE49-F238E27FC236}">
                <a16:creationId xmlns:a16="http://schemas.microsoft.com/office/drawing/2014/main" id="{5BA51B5A-AAAC-4937-A3EC-AC053755586B}"/>
              </a:ext>
            </a:extLst>
          </p:cNvPr>
          <p:cNvSpPr>
            <a:spLocks noGrp="1"/>
          </p:cNvSpPr>
          <p:nvPr>
            <p:ph type="sldNum" sz="quarter" idx="12"/>
          </p:nvPr>
        </p:nvSpPr>
        <p:spPr/>
        <p:txBody>
          <a:bodyPr/>
          <a:lstStyle/>
          <a:p>
            <a:fld id="{1B1CF60C-C85D-47C0-8597-E3BF95F18FA3}" type="slidenum">
              <a:rPr lang="en-US" smtClean="0"/>
              <a:t>‹#›</a:t>
            </a:fld>
            <a:endParaRPr lang="en-US"/>
          </a:p>
        </p:txBody>
      </p:sp>
      <p:sp>
        <p:nvSpPr>
          <p:cNvPr id="8" name="Footer Placeholder 7">
            <a:extLst>
              <a:ext uri="{FF2B5EF4-FFF2-40B4-BE49-F238E27FC236}">
                <a16:creationId xmlns:a16="http://schemas.microsoft.com/office/drawing/2014/main" id="{F7E4254E-5CA5-4245-856A-57AF5F727676}"/>
              </a:ext>
            </a:extLst>
          </p:cNvPr>
          <p:cNvSpPr>
            <a:spLocks noGrp="1"/>
          </p:cNvSpPr>
          <p:nvPr>
            <p:ph type="ftr" sz="quarter" idx="13"/>
          </p:nvPr>
        </p:nvSpPr>
        <p:spPr/>
        <p:txBody>
          <a:bodyPr/>
          <a:lstStyle/>
          <a:p>
            <a:pPr algn="l"/>
            <a:r>
              <a:t>© The TRACOM Corporation. All Rights Reserved.</a:t>
            </a:r>
          </a:p>
        </p:txBody>
      </p:sp>
      <p:sp>
        <p:nvSpPr>
          <p:cNvPr id="9" name="Text Placeholder 7">
            <a:extLst>
              <a:ext uri="{FF2B5EF4-FFF2-40B4-BE49-F238E27FC236}">
                <a16:creationId xmlns:a16="http://schemas.microsoft.com/office/drawing/2014/main" id="{CC9B9968-5CD2-4549-A4A4-5365F34460E4}"/>
              </a:ext>
            </a:extLst>
          </p:cNvPr>
          <p:cNvSpPr>
            <a:spLocks noGrp="1"/>
          </p:cNvSpPr>
          <p:nvPr>
            <p:ph type="body" sz="quarter" idx="14" hasCustomPrompt="1"/>
          </p:nvPr>
        </p:nvSpPr>
        <p:spPr>
          <a:xfrm>
            <a:off x="228600" y="1320800"/>
            <a:ext cx="11734800" cy="903288"/>
          </a:xfrm>
        </p:spPr>
        <p:txBody>
          <a:bodyPr/>
          <a:lstStyle>
            <a:lvl1pPr>
              <a:defRPr sz="2400">
                <a:solidFill>
                  <a:schemeClr val="accent2"/>
                </a:solidFill>
              </a:defRPr>
            </a:lvl1pPr>
            <a:lvl2pPr marL="0" indent="0">
              <a:buNone/>
            </a:lvl2pPr>
          </a:lstStyle>
          <a:p>
            <a:pPr lvl="0"/>
            <a:r>
              <a:t>Type subhead in sentence case I Align to bottom of placeholder if desired</a:t>
            </a:r>
          </a:p>
        </p:txBody>
      </p:sp>
      <p:sp>
        <p:nvSpPr>
          <p:cNvPr id="10" name="Text Placeholder 7">
            <a:extLst>
              <a:ext uri="{FF2B5EF4-FFF2-40B4-BE49-F238E27FC236}">
                <a16:creationId xmlns:a16="http://schemas.microsoft.com/office/drawing/2014/main" id="{B015E535-C772-45C6-816B-FA3EF3E7AC82}"/>
              </a:ext>
            </a:extLst>
          </p:cNvPr>
          <p:cNvSpPr>
            <a:spLocks noGrp="1"/>
          </p:cNvSpPr>
          <p:nvPr>
            <p:ph type="body" sz="quarter" idx="15" hasCustomPrompt="1"/>
          </p:nvPr>
        </p:nvSpPr>
        <p:spPr>
          <a:xfrm>
            <a:off x="228600" y="6019800"/>
            <a:ext cx="11734800" cy="381000"/>
          </a:xfrm>
        </p:spPr>
        <p:txBody>
          <a:bodyPr anchor="b"/>
          <a:lstStyle>
            <a:lvl1pPr>
              <a:lnSpc>
                <a:spcPct val="85000"/>
              </a:lnSpc>
              <a:spcBef>
                <a:spcPts val="0"/>
              </a:spcBef>
              <a:spcAft>
                <a:spcPts val="0"/>
              </a:spcAft>
              <a:defRPr sz="1000">
                <a:solidFill>
                  <a:srgbClr val="898989"/>
                </a:solidFill>
              </a:defRPr>
            </a:lvl1pPr>
            <a:lvl2pPr marL="0" indent="0">
              <a:buNone/>
            </a:lvl2pPr>
          </a:lstStyle>
          <a:p>
            <a:pPr lvl="0"/>
            <a:r>
              <a:t>Footer / Source</a:t>
            </a:r>
          </a:p>
        </p:txBody>
      </p:sp>
    </p:spTree>
    <p:extLst>
      <p:ext uri="{BB962C8B-B14F-4D97-AF65-F5344CB8AC3E}">
        <p14:creationId xmlns:p14="http://schemas.microsoft.com/office/powerpoint/2010/main" val="414078225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16="http://schemas.microsoft.com/office/drawing/2014/main" xmlns="">
      <p:transition>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2.sv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slideLayout" Target="../slideLayouts/slideLayout34.xml"/><Relationship Id="rId18" Type="http://schemas.openxmlformats.org/officeDocument/2006/relationships/slideLayout" Target="../slideLayouts/slideLayout39.xml"/><Relationship Id="rId3" Type="http://schemas.openxmlformats.org/officeDocument/2006/relationships/slideLayout" Target="../slideLayouts/slideLayout24.xml"/><Relationship Id="rId21" Type="http://schemas.openxmlformats.org/officeDocument/2006/relationships/slideLayout" Target="../slideLayouts/slideLayout42.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17" Type="http://schemas.openxmlformats.org/officeDocument/2006/relationships/slideLayout" Target="../slideLayouts/slideLayout38.xml"/><Relationship Id="rId2" Type="http://schemas.openxmlformats.org/officeDocument/2006/relationships/slideLayout" Target="../slideLayouts/slideLayout23.xml"/><Relationship Id="rId16" Type="http://schemas.openxmlformats.org/officeDocument/2006/relationships/slideLayout" Target="../slideLayouts/slideLayout37.xml"/><Relationship Id="rId20" Type="http://schemas.openxmlformats.org/officeDocument/2006/relationships/slideLayout" Target="../slideLayouts/slideLayout41.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24" Type="http://schemas.openxmlformats.org/officeDocument/2006/relationships/image" Target="../media/image2.svg"/><Relationship Id="rId5" Type="http://schemas.openxmlformats.org/officeDocument/2006/relationships/slideLayout" Target="../slideLayouts/slideLayout26.xml"/><Relationship Id="rId15" Type="http://schemas.openxmlformats.org/officeDocument/2006/relationships/slideLayout" Target="../slideLayouts/slideLayout36.xml"/><Relationship Id="rId23" Type="http://schemas.openxmlformats.org/officeDocument/2006/relationships/image" Target="../media/image1.png"/><Relationship Id="rId10" Type="http://schemas.openxmlformats.org/officeDocument/2006/relationships/slideLayout" Target="../slideLayouts/slideLayout31.xml"/><Relationship Id="rId19" Type="http://schemas.openxmlformats.org/officeDocument/2006/relationships/slideLayout" Target="../slideLayouts/slideLayout40.xml"/><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slideLayout" Target="../slideLayouts/slideLayout35.xml"/><Relationship Id="rId22"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B2F3061-02CE-4D1A-94DF-EF8EA75D6B3F}"/>
              </a:ext>
            </a:extLst>
          </p:cNvPr>
          <p:cNvSpPr>
            <a:spLocks noGrp="1"/>
          </p:cNvSpPr>
          <p:nvPr userDrawn="1">
            <p:ph type="body" idx="1"/>
          </p:nvPr>
        </p:nvSpPr>
        <p:spPr>
          <a:xfrm>
            <a:off x="228600" y="2316163"/>
            <a:ext cx="11734800" cy="3628308"/>
          </a:xfrm>
          <a:prstGeom prst="rect">
            <a:avLst/>
          </a:prstGeom>
        </p:spPr>
        <p:txBody>
          <a:bodyPr vert="horz" lIns="0" tIns="0" rIns="0" bIns="0">
            <a:noAutofit/>
          </a:bodyPr>
          <a:lstStyle/>
          <a:p>
            <a:pPr lvl="0"/>
            <a:r>
              <a:t>Click to edit Master text styles</a:t>
            </a:r>
          </a:p>
          <a:p>
            <a:pPr lvl="1"/>
            <a:r>
              <a:t>Second level</a:t>
            </a:r>
          </a:p>
          <a:p>
            <a:pPr lvl="2"/>
            <a:r>
              <a:t>Third level</a:t>
            </a:r>
          </a:p>
          <a:p>
            <a:pPr lvl="3"/>
            <a:r>
              <a:t>Fourth level</a:t>
            </a:r>
          </a:p>
          <a:p>
            <a:pPr lvl="4"/>
            <a:r>
              <a:t>Fifth level</a:t>
            </a:r>
          </a:p>
        </p:txBody>
      </p:sp>
      <p:sp>
        <p:nvSpPr>
          <p:cNvPr id="196" name="Freeform: Shape 195">
            <a:extLst>
              <a:ext uri="{FF2B5EF4-FFF2-40B4-BE49-F238E27FC236}">
                <a16:creationId xmlns:a16="http://schemas.microsoft.com/office/drawing/2014/main" id="{FEC0259E-9B7E-40F8-B4F5-FCB2507CF1C8}"/>
              </a:ext>
            </a:extLst>
          </p:cNvPr>
          <p:cNvSpPr/>
          <p:nvPr/>
        </p:nvSpPr>
        <p:spPr>
          <a:xfrm rot="16200000" flipV="1">
            <a:off x="11503509" y="6190263"/>
            <a:ext cx="663739" cy="660217"/>
          </a:xfrm>
          <a:custGeom>
            <a:avLst/>
            <a:gdLst>
              <a:gd name="connsiteX0" fmla="*/ 663739 w 663739"/>
              <a:gd name="connsiteY0" fmla="*/ 660217 h 660217"/>
              <a:gd name="connsiteX1" fmla="*/ 282575 w 663739"/>
              <a:gd name="connsiteY1" fmla="*/ 0 h 660217"/>
              <a:gd name="connsiteX2" fmla="*/ 0 w 663739"/>
              <a:gd name="connsiteY2" fmla="*/ 489448 h 660217"/>
              <a:gd name="connsiteX3" fmla="*/ 0 w 663739"/>
              <a:gd name="connsiteY3" fmla="*/ 660217 h 660217"/>
            </a:gdLst>
            <a:ahLst/>
            <a:cxnLst>
              <a:cxn ang="0">
                <a:pos x="connsiteX0" y="connsiteY0"/>
              </a:cxn>
              <a:cxn ang="0">
                <a:pos x="connsiteX1" y="connsiteY1"/>
              </a:cxn>
              <a:cxn ang="0">
                <a:pos x="connsiteX2" y="connsiteY2"/>
              </a:cxn>
              <a:cxn ang="0">
                <a:pos x="connsiteX3" y="connsiteY3"/>
              </a:cxn>
            </a:cxnLst>
            <a:rect l="l" t="t" r="r" b="b"/>
            <a:pathLst>
              <a:path w="663739" h="660217">
                <a:moveTo>
                  <a:pt x="663739" y="660217"/>
                </a:moveTo>
                <a:lnTo>
                  <a:pt x="282575" y="0"/>
                </a:lnTo>
                <a:lnTo>
                  <a:pt x="0" y="489448"/>
                </a:lnTo>
                <a:lnTo>
                  <a:pt x="0" y="660217"/>
                </a:lnTo>
                <a:close/>
              </a:path>
            </a:pathLst>
          </a:custGeom>
          <a:solidFill>
            <a:srgbClr val="D1D3D4">
              <a:alpha val="22000"/>
            </a:srgbClr>
          </a:solidFill>
          <a:ln w="14671" cap="flat">
            <a:noFill/>
            <a:prstDash val="solid"/>
            <a:miter/>
          </a:ln>
        </p:spPr>
        <p:txBody>
          <a:bodyPr wrap="square" anchor="ctr">
            <a:noAutofit/>
          </a:bodyPr>
          <a:lstStyle/>
          <a:p>
            <a:endParaRPr b="0" i="0" u="none"/>
          </a:p>
        </p:txBody>
      </p:sp>
      <p:sp>
        <p:nvSpPr>
          <p:cNvPr id="185" name="Freeform: Shape 184">
            <a:extLst>
              <a:ext uri="{FF2B5EF4-FFF2-40B4-BE49-F238E27FC236}">
                <a16:creationId xmlns:a16="http://schemas.microsoft.com/office/drawing/2014/main" id="{3682287F-C19C-4774-825E-E27BD81C98A9}"/>
              </a:ext>
            </a:extLst>
          </p:cNvPr>
          <p:cNvSpPr/>
          <p:nvPr/>
        </p:nvSpPr>
        <p:spPr>
          <a:xfrm rot="16200000" flipV="1">
            <a:off x="11776704" y="6465488"/>
            <a:ext cx="284604" cy="492963"/>
          </a:xfrm>
          <a:custGeom>
            <a:avLst/>
            <a:gdLst>
              <a:gd name="connsiteX0" fmla="*/ 284604 w 284604"/>
              <a:gd name="connsiteY0" fmla="*/ 0 h 492963"/>
              <a:gd name="connsiteX1" fmla="*/ 0 w 284604"/>
              <a:gd name="connsiteY1" fmla="*/ 0 h 492963"/>
              <a:gd name="connsiteX2" fmla="*/ 0 w 284604"/>
              <a:gd name="connsiteY2" fmla="*/ 492963 h 492963"/>
            </a:gdLst>
            <a:ahLst/>
            <a:cxnLst>
              <a:cxn ang="0">
                <a:pos x="connsiteX0" y="connsiteY0"/>
              </a:cxn>
              <a:cxn ang="0">
                <a:pos x="connsiteX1" y="connsiteY1"/>
              </a:cxn>
              <a:cxn ang="0">
                <a:pos x="connsiteX2" y="connsiteY2"/>
              </a:cxn>
            </a:cxnLst>
            <a:rect l="l" t="t" r="r" b="b"/>
            <a:pathLst>
              <a:path w="284604" h="492963">
                <a:moveTo>
                  <a:pt x="284604" y="0"/>
                </a:moveTo>
                <a:lnTo>
                  <a:pt x="0" y="0"/>
                </a:lnTo>
                <a:lnTo>
                  <a:pt x="0" y="492963"/>
                </a:lnTo>
                <a:close/>
              </a:path>
            </a:pathLst>
          </a:custGeom>
          <a:solidFill>
            <a:srgbClr val="E6E7E8">
              <a:alpha val="22000"/>
            </a:srgbClr>
          </a:solidFill>
          <a:ln w="14671" cap="flat">
            <a:noFill/>
            <a:prstDash val="solid"/>
            <a:miter/>
          </a:ln>
        </p:spPr>
        <p:txBody>
          <a:bodyPr wrap="square" anchor="ctr">
            <a:noAutofit/>
          </a:bodyPr>
          <a:lstStyle/>
          <a:p>
            <a:endParaRPr/>
          </a:p>
        </p:txBody>
      </p:sp>
      <p:sp>
        <p:nvSpPr>
          <p:cNvPr id="186" name="Freeform: Shape 185">
            <a:extLst>
              <a:ext uri="{FF2B5EF4-FFF2-40B4-BE49-F238E27FC236}">
                <a16:creationId xmlns:a16="http://schemas.microsoft.com/office/drawing/2014/main" id="{CBA6B417-F76F-44FD-B71C-D42A4D2DB29A}"/>
              </a:ext>
            </a:extLst>
          </p:cNvPr>
          <p:cNvSpPr/>
          <p:nvPr/>
        </p:nvSpPr>
        <p:spPr>
          <a:xfrm rot="16200000" flipV="1">
            <a:off x="10949233" y="6465488"/>
            <a:ext cx="284604" cy="492963"/>
          </a:xfrm>
          <a:custGeom>
            <a:avLst/>
            <a:gdLst>
              <a:gd name="connsiteX0" fmla="*/ 284604 w 284604"/>
              <a:gd name="connsiteY0" fmla="*/ 492963 h 492963"/>
              <a:gd name="connsiteX1" fmla="*/ 0 w 284604"/>
              <a:gd name="connsiteY1" fmla="*/ 0 h 492963"/>
              <a:gd name="connsiteX2" fmla="*/ 0 w 284604"/>
              <a:gd name="connsiteY2" fmla="*/ 492963 h 492963"/>
            </a:gdLst>
            <a:ahLst/>
            <a:cxnLst>
              <a:cxn ang="0">
                <a:pos x="connsiteX0" y="connsiteY0"/>
              </a:cxn>
              <a:cxn ang="0">
                <a:pos x="connsiteX1" y="connsiteY1"/>
              </a:cxn>
              <a:cxn ang="0">
                <a:pos x="connsiteX2" y="connsiteY2"/>
              </a:cxn>
            </a:cxnLst>
            <a:rect l="l" t="t" r="r" b="b"/>
            <a:pathLst>
              <a:path w="284604" h="492963">
                <a:moveTo>
                  <a:pt x="284604" y="492963"/>
                </a:moveTo>
                <a:lnTo>
                  <a:pt x="0" y="0"/>
                </a:lnTo>
                <a:lnTo>
                  <a:pt x="0" y="492963"/>
                </a:lnTo>
                <a:close/>
              </a:path>
            </a:pathLst>
          </a:custGeom>
          <a:solidFill>
            <a:srgbClr val="BCBEC0">
              <a:alpha val="22000"/>
            </a:srgbClr>
          </a:solidFill>
          <a:ln w="14671" cap="flat">
            <a:noFill/>
            <a:prstDash val="solid"/>
            <a:miter/>
          </a:ln>
        </p:spPr>
        <p:txBody>
          <a:bodyPr wrap="square" anchor="ctr">
            <a:noAutofit/>
          </a:bodyPr>
          <a:lstStyle/>
          <a:p>
            <a:endParaRPr/>
          </a:p>
        </p:txBody>
      </p:sp>
      <p:grpSp>
        <p:nvGrpSpPr>
          <p:cNvPr id="10" name="Group 9">
            <a:extLst>
              <a:ext uri="{FF2B5EF4-FFF2-40B4-BE49-F238E27FC236}">
                <a16:creationId xmlns:a16="http://schemas.microsoft.com/office/drawing/2014/main" id="{E1A16550-665D-4B2D-BDD5-F5D4FAFF9149}"/>
              </a:ext>
            </a:extLst>
          </p:cNvPr>
          <p:cNvGrpSpPr/>
          <p:nvPr userDrawn="1"/>
        </p:nvGrpSpPr>
        <p:grpSpPr>
          <a:xfrm>
            <a:off x="8204188" y="2743197"/>
            <a:ext cx="3961299" cy="4207634"/>
            <a:chOff x="8204188" y="2743197"/>
            <a:chExt cx="3961299" cy="4207634"/>
          </a:xfrm>
        </p:grpSpPr>
        <p:grpSp>
          <p:nvGrpSpPr>
            <p:cNvPr id="9" name="Group 8">
              <a:extLst>
                <a:ext uri="{FF2B5EF4-FFF2-40B4-BE49-F238E27FC236}">
                  <a16:creationId xmlns:a16="http://schemas.microsoft.com/office/drawing/2014/main" id="{C9B8ED43-53DD-4294-85D7-4E85B1C5E707}"/>
                </a:ext>
              </a:extLst>
            </p:cNvPr>
            <p:cNvGrpSpPr/>
            <p:nvPr userDrawn="1"/>
          </p:nvGrpSpPr>
          <p:grpSpPr>
            <a:xfrm>
              <a:off x="8204188" y="2743197"/>
              <a:ext cx="3961299" cy="4207634"/>
              <a:chOff x="8204188" y="2743197"/>
              <a:chExt cx="3961299" cy="4207634"/>
            </a:xfrm>
          </p:grpSpPr>
          <p:sp>
            <p:nvSpPr>
              <p:cNvPr id="244" name="Freeform: Shape 243">
                <a:extLst>
                  <a:ext uri="{FF2B5EF4-FFF2-40B4-BE49-F238E27FC236}">
                    <a16:creationId xmlns:a16="http://schemas.microsoft.com/office/drawing/2014/main" id="{45937B76-EA83-43F1-AEFD-FE57D415AD4D}"/>
                  </a:ext>
                </a:extLst>
              </p:cNvPr>
              <p:cNvSpPr/>
              <p:nvPr/>
            </p:nvSpPr>
            <p:spPr>
              <a:xfrm rot="16200000" flipV="1">
                <a:off x="10324364" y="4524317"/>
                <a:ext cx="381164" cy="660216"/>
              </a:xfrm>
              <a:custGeom>
                <a:avLst/>
                <a:gdLst>
                  <a:gd name="connsiteX0" fmla="*/ 381165 w 381164"/>
                  <a:gd name="connsiteY0" fmla="*/ 660217 h 660216"/>
                  <a:gd name="connsiteX1" fmla="*/ 0 w 381164"/>
                  <a:gd name="connsiteY1" fmla="*/ 0 h 660216"/>
                  <a:gd name="connsiteX2" fmla="*/ 381165 w 381164"/>
                  <a:gd name="connsiteY2" fmla="*/ 660217 h 660216"/>
                </a:gdLst>
                <a:ahLst/>
                <a:cxnLst>
                  <a:cxn ang="0">
                    <a:pos x="connsiteX0" y="connsiteY0"/>
                  </a:cxn>
                  <a:cxn ang="0">
                    <a:pos x="connsiteX1" y="connsiteY1"/>
                  </a:cxn>
                  <a:cxn ang="0">
                    <a:pos x="connsiteX2" y="connsiteY2"/>
                  </a:cxn>
                </a:cxnLst>
                <a:rect l="l" t="t" r="r" b="b"/>
                <a:pathLst>
                  <a:path w="381164" h="660216">
                    <a:moveTo>
                      <a:pt x="381165" y="660217"/>
                    </a:moveTo>
                    <a:lnTo>
                      <a:pt x="0" y="0"/>
                    </a:lnTo>
                    <a:lnTo>
                      <a:pt x="381165" y="660217"/>
                    </a:lnTo>
                    <a:close/>
                  </a:path>
                </a:pathLst>
              </a:custGeom>
              <a:solidFill>
                <a:srgbClr val="D1D3D4">
                  <a:alpha val="22000"/>
                </a:srgbClr>
              </a:solidFill>
              <a:ln w="14671" cap="flat">
                <a:noFill/>
                <a:prstDash val="solid"/>
                <a:miter/>
              </a:ln>
            </p:spPr>
            <p:txBody>
              <a:bodyPr anchor="ctr"/>
              <a:lstStyle/>
              <a:p>
                <a:endParaRPr/>
              </a:p>
            </p:txBody>
          </p:sp>
          <p:sp>
            <p:nvSpPr>
              <p:cNvPr id="245" name="Freeform: Shape 244">
                <a:extLst>
                  <a:ext uri="{FF2B5EF4-FFF2-40B4-BE49-F238E27FC236}">
                    <a16:creationId xmlns:a16="http://schemas.microsoft.com/office/drawing/2014/main" id="{10B7268D-60AF-4113-B8E7-8ED3585DF130}"/>
                  </a:ext>
                </a:extLst>
              </p:cNvPr>
              <p:cNvSpPr/>
              <p:nvPr/>
            </p:nvSpPr>
            <p:spPr>
              <a:xfrm rot="16200000" flipV="1">
                <a:off x="9003930" y="4524317"/>
                <a:ext cx="381164" cy="660216"/>
              </a:xfrm>
              <a:custGeom>
                <a:avLst/>
                <a:gdLst>
                  <a:gd name="connsiteX0" fmla="*/ 381165 w 381164"/>
                  <a:gd name="connsiteY0" fmla="*/ 660217 h 660216"/>
                  <a:gd name="connsiteX1" fmla="*/ 0 w 381164"/>
                  <a:gd name="connsiteY1" fmla="*/ 0 h 660216"/>
                  <a:gd name="connsiteX2" fmla="*/ 381165 w 381164"/>
                  <a:gd name="connsiteY2" fmla="*/ 660217 h 660216"/>
                </a:gdLst>
                <a:ahLst/>
                <a:cxnLst>
                  <a:cxn ang="0">
                    <a:pos x="connsiteX0" y="connsiteY0"/>
                  </a:cxn>
                  <a:cxn ang="0">
                    <a:pos x="connsiteX1" y="connsiteY1"/>
                  </a:cxn>
                  <a:cxn ang="0">
                    <a:pos x="connsiteX2" y="connsiteY2"/>
                  </a:cxn>
                </a:cxnLst>
                <a:rect l="l" t="t" r="r" b="b"/>
                <a:pathLst>
                  <a:path w="381164" h="660216">
                    <a:moveTo>
                      <a:pt x="381165" y="660217"/>
                    </a:moveTo>
                    <a:lnTo>
                      <a:pt x="0" y="0"/>
                    </a:lnTo>
                    <a:lnTo>
                      <a:pt x="381165" y="660217"/>
                    </a:lnTo>
                    <a:close/>
                  </a:path>
                </a:pathLst>
              </a:custGeom>
              <a:solidFill>
                <a:srgbClr val="D1D3D4">
                  <a:alpha val="22000"/>
                </a:srgbClr>
              </a:solidFill>
              <a:ln w="14671" cap="flat">
                <a:noFill/>
                <a:prstDash val="solid"/>
                <a:miter/>
              </a:ln>
            </p:spPr>
            <p:txBody>
              <a:bodyPr anchor="ctr"/>
              <a:lstStyle/>
              <a:p>
                <a:endParaRPr/>
              </a:p>
            </p:txBody>
          </p:sp>
          <p:sp>
            <p:nvSpPr>
              <p:cNvPr id="246" name="Freeform: Shape 245">
                <a:extLst>
                  <a:ext uri="{FF2B5EF4-FFF2-40B4-BE49-F238E27FC236}">
                    <a16:creationId xmlns:a16="http://schemas.microsoft.com/office/drawing/2014/main" id="{50BF5643-3B58-4314-B684-858ABBD8BF15}"/>
                  </a:ext>
                </a:extLst>
              </p:cNvPr>
              <p:cNvSpPr/>
              <p:nvPr/>
            </p:nvSpPr>
            <p:spPr>
              <a:xfrm rot="16200000" flipV="1">
                <a:off x="9664147" y="4905481"/>
                <a:ext cx="381164" cy="660216"/>
              </a:xfrm>
              <a:custGeom>
                <a:avLst/>
                <a:gdLst>
                  <a:gd name="connsiteX0" fmla="*/ 381165 w 381164"/>
                  <a:gd name="connsiteY0" fmla="*/ 660217 h 660216"/>
                  <a:gd name="connsiteX1" fmla="*/ 0 w 381164"/>
                  <a:gd name="connsiteY1" fmla="*/ 0 h 660216"/>
                  <a:gd name="connsiteX2" fmla="*/ 381165 w 381164"/>
                  <a:gd name="connsiteY2" fmla="*/ 660217 h 660216"/>
                </a:gdLst>
                <a:ahLst/>
                <a:cxnLst>
                  <a:cxn ang="0">
                    <a:pos x="connsiteX0" y="connsiteY0"/>
                  </a:cxn>
                  <a:cxn ang="0">
                    <a:pos x="connsiteX1" y="connsiteY1"/>
                  </a:cxn>
                  <a:cxn ang="0">
                    <a:pos x="connsiteX2" y="connsiteY2"/>
                  </a:cxn>
                </a:cxnLst>
                <a:rect l="l" t="t" r="r" b="b"/>
                <a:pathLst>
                  <a:path w="381164" h="660216">
                    <a:moveTo>
                      <a:pt x="381165" y="660217"/>
                    </a:moveTo>
                    <a:lnTo>
                      <a:pt x="0" y="0"/>
                    </a:lnTo>
                    <a:lnTo>
                      <a:pt x="381165" y="660217"/>
                    </a:lnTo>
                    <a:close/>
                  </a:path>
                </a:pathLst>
              </a:custGeom>
              <a:solidFill>
                <a:srgbClr val="A7A9AC">
                  <a:alpha val="22000"/>
                </a:srgbClr>
              </a:solidFill>
              <a:ln w="14671" cap="flat">
                <a:noFill/>
                <a:prstDash val="solid"/>
                <a:miter/>
              </a:ln>
            </p:spPr>
            <p:txBody>
              <a:bodyPr anchor="ctr"/>
              <a:lstStyle/>
              <a:p>
                <a:endParaRPr/>
              </a:p>
            </p:txBody>
          </p:sp>
          <p:sp>
            <p:nvSpPr>
              <p:cNvPr id="247" name="Freeform: Shape 246">
                <a:extLst>
                  <a:ext uri="{FF2B5EF4-FFF2-40B4-BE49-F238E27FC236}">
                    <a16:creationId xmlns:a16="http://schemas.microsoft.com/office/drawing/2014/main" id="{072A6F2B-5B4E-4E31-A4AE-505BAF2EAF5C}"/>
                  </a:ext>
                </a:extLst>
              </p:cNvPr>
              <p:cNvSpPr/>
              <p:nvPr/>
            </p:nvSpPr>
            <p:spPr>
              <a:xfrm rot="16200000" flipV="1">
                <a:off x="11644797" y="4524170"/>
                <a:ext cx="381164" cy="660216"/>
              </a:xfrm>
              <a:custGeom>
                <a:avLst/>
                <a:gdLst>
                  <a:gd name="connsiteX0" fmla="*/ 381165 w 381164"/>
                  <a:gd name="connsiteY0" fmla="*/ 660217 h 660216"/>
                  <a:gd name="connsiteX1" fmla="*/ 0 w 381164"/>
                  <a:gd name="connsiteY1" fmla="*/ 0 h 660216"/>
                  <a:gd name="connsiteX2" fmla="*/ 381165 w 381164"/>
                  <a:gd name="connsiteY2" fmla="*/ 660217 h 660216"/>
                </a:gdLst>
                <a:ahLst/>
                <a:cxnLst>
                  <a:cxn ang="0">
                    <a:pos x="connsiteX0" y="connsiteY0"/>
                  </a:cxn>
                  <a:cxn ang="0">
                    <a:pos x="connsiteX1" y="connsiteY1"/>
                  </a:cxn>
                  <a:cxn ang="0">
                    <a:pos x="connsiteX2" y="connsiteY2"/>
                  </a:cxn>
                </a:cxnLst>
                <a:rect l="l" t="t" r="r" b="b"/>
                <a:pathLst>
                  <a:path w="381164" h="660216">
                    <a:moveTo>
                      <a:pt x="381165" y="660217"/>
                    </a:moveTo>
                    <a:lnTo>
                      <a:pt x="0" y="0"/>
                    </a:lnTo>
                    <a:lnTo>
                      <a:pt x="381165" y="660217"/>
                    </a:lnTo>
                    <a:close/>
                  </a:path>
                </a:pathLst>
              </a:custGeom>
              <a:solidFill>
                <a:srgbClr val="BCBEC0">
                  <a:alpha val="22000"/>
                </a:srgbClr>
              </a:solidFill>
              <a:ln w="14671" cap="flat">
                <a:noFill/>
                <a:prstDash val="solid"/>
                <a:miter/>
              </a:ln>
            </p:spPr>
            <p:txBody>
              <a:bodyPr anchor="ctr"/>
              <a:lstStyle/>
              <a:p>
                <a:endParaRPr/>
              </a:p>
            </p:txBody>
          </p:sp>
          <p:sp>
            <p:nvSpPr>
              <p:cNvPr id="248" name="Freeform: Shape 247">
                <a:extLst>
                  <a:ext uri="{FF2B5EF4-FFF2-40B4-BE49-F238E27FC236}">
                    <a16:creationId xmlns:a16="http://schemas.microsoft.com/office/drawing/2014/main" id="{F8113714-C9B6-443F-8702-F3968753EDFF}"/>
                  </a:ext>
                </a:extLst>
              </p:cNvPr>
              <p:cNvSpPr/>
              <p:nvPr/>
            </p:nvSpPr>
            <p:spPr>
              <a:xfrm rot="16200000" flipV="1">
                <a:off x="10324364" y="2999510"/>
                <a:ext cx="381164" cy="660216"/>
              </a:xfrm>
              <a:custGeom>
                <a:avLst/>
                <a:gdLst>
                  <a:gd name="connsiteX0" fmla="*/ 381165 w 381164"/>
                  <a:gd name="connsiteY0" fmla="*/ 660217 h 660216"/>
                  <a:gd name="connsiteX1" fmla="*/ 0 w 381164"/>
                  <a:gd name="connsiteY1" fmla="*/ 0 h 660216"/>
                  <a:gd name="connsiteX2" fmla="*/ 381165 w 381164"/>
                  <a:gd name="connsiteY2" fmla="*/ 660217 h 660216"/>
                </a:gdLst>
                <a:ahLst/>
                <a:cxnLst>
                  <a:cxn ang="0">
                    <a:pos x="connsiteX0" y="connsiteY0"/>
                  </a:cxn>
                  <a:cxn ang="0">
                    <a:pos x="connsiteX1" y="connsiteY1"/>
                  </a:cxn>
                  <a:cxn ang="0">
                    <a:pos x="connsiteX2" y="connsiteY2"/>
                  </a:cxn>
                </a:cxnLst>
                <a:rect l="l" t="t" r="r" b="b"/>
                <a:pathLst>
                  <a:path w="381164" h="660216">
                    <a:moveTo>
                      <a:pt x="381165" y="660217"/>
                    </a:moveTo>
                    <a:lnTo>
                      <a:pt x="0" y="0"/>
                    </a:lnTo>
                    <a:lnTo>
                      <a:pt x="381165" y="660217"/>
                    </a:lnTo>
                    <a:close/>
                  </a:path>
                </a:pathLst>
              </a:custGeom>
              <a:solidFill>
                <a:srgbClr val="D1D3D4">
                  <a:alpha val="22000"/>
                </a:srgbClr>
              </a:solidFill>
              <a:ln w="14671" cap="flat">
                <a:noFill/>
                <a:prstDash val="solid"/>
                <a:miter/>
              </a:ln>
            </p:spPr>
            <p:txBody>
              <a:bodyPr anchor="ctr"/>
              <a:lstStyle/>
              <a:p>
                <a:endParaRPr/>
              </a:p>
            </p:txBody>
          </p:sp>
          <p:sp>
            <p:nvSpPr>
              <p:cNvPr id="249" name="Freeform: Shape 248">
                <a:extLst>
                  <a:ext uri="{FF2B5EF4-FFF2-40B4-BE49-F238E27FC236}">
                    <a16:creationId xmlns:a16="http://schemas.microsoft.com/office/drawing/2014/main" id="{A97CC913-B683-4C7F-94BE-2B6C4A518EFB}"/>
                  </a:ext>
                </a:extLst>
              </p:cNvPr>
              <p:cNvSpPr/>
              <p:nvPr/>
            </p:nvSpPr>
            <p:spPr>
              <a:xfrm rot="16200000" flipV="1">
                <a:off x="11644797" y="2999510"/>
                <a:ext cx="381164" cy="660216"/>
              </a:xfrm>
              <a:custGeom>
                <a:avLst/>
                <a:gdLst>
                  <a:gd name="connsiteX0" fmla="*/ 381165 w 381164"/>
                  <a:gd name="connsiteY0" fmla="*/ 660217 h 660216"/>
                  <a:gd name="connsiteX1" fmla="*/ 0 w 381164"/>
                  <a:gd name="connsiteY1" fmla="*/ 0 h 660216"/>
                  <a:gd name="connsiteX2" fmla="*/ 381165 w 381164"/>
                  <a:gd name="connsiteY2" fmla="*/ 660217 h 660216"/>
                </a:gdLst>
                <a:ahLst/>
                <a:cxnLst>
                  <a:cxn ang="0">
                    <a:pos x="connsiteX0" y="connsiteY0"/>
                  </a:cxn>
                  <a:cxn ang="0">
                    <a:pos x="connsiteX1" y="connsiteY1"/>
                  </a:cxn>
                  <a:cxn ang="0">
                    <a:pos x="connsiteX2" y="connsiteY2"/>
                  </a:cxn>
                </a:cxnLst>
                <a:rect l="l" t="t" r="r" b="b"/>
                <a:pathLst>
                  <a:path w="381164" h="660216">
                    <a:moveTo>
                      <a:pt x="381165" y="660217"/>
                    </a:moveTo>
                    <a:lnTo>
                      <a:pt x="0" y="0"/>
                    </a:lnTo>
                    <a:lnTo>
                      <a:pt x="381165" y="660217"/>
                    </a:lnTo>
                    <a:close/>
                  </a:path>
                </a:pathLst>
              </a:custGeom>
              <a:solidFill>
                <a:srgbClr val="BCBEC0">
                  <a:alpha val="22000"/>
                </a:srgbClr>
              </a:solidFill>
              <a:ln w="14671" cap="flat">
                <a:noFill/>
                <a:prstDash val="solid"/>
                <a:miter/>
              </a:ln>
            </p:spPr>
            <p:txBody>
              <a:bodyPr anchor="ctr"/>
              <a:lstStyle/>
              <a:p>
                <a:endParaRPr/>
              </a:p>
            </p:txBody>
          </p:sp>
          <p:sp>
            <p:nvSpPr>
              <p:cNvPr id="251" name="Freeform: Shape 250">
                <a:extLst>
                  <a:ext uri="{FF2B5EF4-FFF2-40B4-BE49-F238E27FC236}">
                    <a16:creationId xmlns:a16="http://schemas.microsoft.com/office/drawing/2014/main" id="{BBF203F6-A3DE-464D-8A05-FF9E3D136DA5}"/>
                  </a:ext>
                </a:extLst>
              </p:cNvPr>
              <p:cNvSpPr/>
              <p:nvPr/>
            </p:nvSpPr>
            <p:spPr>
              <a:xfrm rot="16200000" flipV="1">
                <a:off x="8343714" y="3380675"/>
                <a:ext cx="381164" cy="660216"/>
              </a:xfrm>
              <a:custGeom>
                <a:avLst/>
                <a:gdLst>
                  <a:gd name="connsiteX0" fmla="*/ 381165 w 381164"/>
                  <a:gd name="connsiteY0" fmla="*/ 660217 h 660216"/>
                  <a:gd name="connsiteX1" fmla="*/ 0 w 381164"/>
                  <a:gd name="connsiteY1" fmla="*/ 0 h 660216"/>
                  <a:gd name="connsiteX2" fmla="*/ 381165 w 381164"/>
                  <a:gd name="connsiteY2" fmla="*/ 660217 h 660216"/>
                </a:gdLst>
                <a:ahLst/>
                <a:cxnLst>
                  <a:cxn ang="0">
                    <a:pos x="connsiteX0" y="connsiteY0"/>
                  </a:cxn>
                  <a:cxn ang="0">
                    <a:pos x="connsiteX1" y="connsiteY1"/>
                  </a:cxn>
                  <a:cxn ang="0">
                    <a:pos x="connsiteX2" y="connsiteY2"/>
                  </a:cxn>
                </a:cxnLst>
                <a:rect l="l" t="t" r="r" b="b"/>
                <a:pathLst>
                  <a:path w="381164" h="660216">
                    <a:moveTo>
                      <a:pt x="381165" y="660217"/>
                    </a:moveTo>
                    <a:lnTo>
                      <a:pt x="0" y="0"/>
                    </a:lnTo>
                    <a:lnTo>
                      <a:pt x="381165" y="660217"/>
                    </a:lnTo>
                    <a:close/>
                  </a:path>
                </a:pathLst>
              </a:custGeom>
              <a:solidFill>
                <a:srgbClr val="F1F2F2">
                  <a:alpha val="22000"/>
                </a:srgbClr>
              </a:solidFill>
              <a:ln w="14671" cap="flat">
                <a:noFill/>
                <a:prstDash val="solid"/>
                <a:miter/>
              </a:ln>
            </p:spPr>
            <p:txBody>
              <a:bodyPr anchor="ctr"/>
              <a:lstStyle/>
              <a:p>
                <a:endParaRPr/>
              </a:p>
            </p:txBody>
          </p:sp>
          <p:sp>
            <p:nvSpPr>
              <p:cNvPr id="252" name="Freeform: Shape 251">
                <a:extLst>
                  <a:ext uri="{FF2B5EF4-FFF2-40B4-BE49-F238E27FC236}">
                    <a16:creationId xmlns:a16="http://schemas.microsoft.com/office/drawing/2014/main" id="{C56A773A-BB05-443F-AF33-FB20A1C426DF}"/>
                  </a:ext>
                </a:extLst>
              </p:cNvPr>
              <p:cNvSpPr/>
              <p:nvPr/>
            </p:nvSpPr>
            <p:spPr>
              <a:xfrm rot="16200000" flipV="1">
                <a:off x="9664147" y="3380675"/>
                <a:ext cx="381164" cy="660216"/>
              </a:xfrm>
              <a:custGeom>
                <a:avLst/>
                <a:gdLst>
                  <a:gd name="connsiteX0" fmla="*/ 381165 w 381164"/>
                  <a:gd name="connsiteY0" fmla="*/ 660217 h 660216"/>
                  <a:gd name="connsiteX1" fmla="*/ 0 w 381164"/>
                  <a:gd name="connsiteY1" fmla="*/ 0 h 660216"/>
                  <a:gd name="connsiteX2" fmla="*/ 381165 w 381164"/>
                  <a:gd name="connsiteY2" fmla="*/ 660217 h 660216"/>
                </a:gdLst>
                <a:ahLst/>
                <a:cxnLst>
                  <a:cxn ang="0">
                    <a:pos x="connsiteX0" y="connsiteY0"/>
                  </a:cxn>
                  <a:cxn ang="0">
                    <a:pos x="connsiteX1" y="connsiteY1"/>
                  </a:cxn>
                  <a:cxn ang="0">
                    <a:pos x="connsiteX2" y="connsiteY2"/>
                  </a:cxn>
                </a:cxnLst>
                <a:rect l="l" t="t" r="r" b="b"/>
                <a:pathLst>
                  <a:path w="381164" h="660216">
                    <a:moveTo>
                      <a:pt x="381165" y="660217"/>
                    </a:moveTo>
                    <a:lnTo>
                      <a:pt x="0" y="0"/>
                    </a:lnTo>
                    <a:lnTo>
                      <a:pt x="381165" y="660217"/>
                    </a:lnTo>
                    <a:close/>
                  </a:path>
                </a:pathLst>
              </a:custGeom>
              <a:solidFill>
                <a:srgbClr val="E6E7E8">
                  <a:alpha val="22000"/>
                </a:srgbClr>
              </a:solidFill>
              <a:ln w="14671" cap="flat">
                <a:noFill/>
                <a:prstDash val="solid"/>
                <a:miter/>
              </a:ln>
            </p:spPr>
            <p:txBody>
              <a:bodyPr anchor="ctr"/>
              <a:lstStyle/>
              <a:p>
                <a:endParaRPr/>
              </a:p>
            </p:txBody>
          </p:sp>
          <p:sp>
            <p:nvSpPr>
              <p:cNvPr id="253" name="Freeform: Shape 252">
                <a:extLst>
                  <a:ext uri="{FF2B5EF4-FFF2-40B4-BE49-F238E27FC236}">
                    <a16:creationId xmlns:a16="http://schemas.microsoft.com/office/drawing/2014/main" id="{041E90D1-515A-4083-8A7B-ECE1FC40A623}"/>
                  </a:ext>
                </a:extLst>
              </p:cNvPr>
              <p:cNvSpPr/>
              <p:nvPr/>
            </p:nvSpPr>
            <p:spPr>
              <a:xfrm rot="16200000" flipV="1">
                <a:off x="9003930" y="2999510"/>
                <a:ext cx="381164" cy="660216"/>
              </a:xfrm>
              <a:custGeom>
                <a:avLst/>
                <a:gdLst>
                  <a:gd name="connsiteX0" fmla="*/ 381165 w 381164"/>
                  <a:gd name="connsiteY0" fmla="*/ 660217 h 660216"/>
                  <a:gd name="connsiteX1" fmla="*/ 0 w 381164"/>
                  <a:gd name="connsiteY1" fmla="*/ 0 h 660216"/>
                  <a:gd name="connsiteX2" fmla="*/ 381165 w 381164"/>
                  <a:gd name="connsiteY2" fmla="*/ 660217 h 660216"/>
                </a:gdLst>
                <a:ahLst/>
                <a:cxnLst>
                  <a:cxn ang="0">
                    <a:pos x="connsiteX0" y="connsiteY0"/>
                  </a:cxn>
                  <a:cxn ang="0">
                    <a:pos x="connsiteX1" y="connsiteY1"/>
                  </a:cxn>
                  <a:cxn ang="0">
                    <a:pos x="connsiteX2" y="connsiteY2"/>
                  </a:cxn>
                </a:cxnLst>
                <a:rect l="l" t="t" r="r" b="b"/>
                <a:pathLst>
                  <a:path w="381164" h="660216">
                    <a:moveTo>
                      <a:pt x="381165" y="660217"/>
                    </a:moveTo>
                    <a:lnTo>
                      <a:pt x="0" y="0"/>
                    </a:lnTo>
                    <a:lnTo>
                      <a:pt x="381165" y="660217"/>
                    </a:lnTo>
                    <a:close/>
                  </a:path>
                </a:pathLst>
              </a:custGeom>
              <a:solidFill>
                <a:srgbClr val="BCBEC0">
                  <a:alpha val="22000"/>
                </a:srgbClr>
              </a:solidFill>
              <a:ln w="14671" cap="flat">
                <a:noFill/>
                <a:prstDash val="solid"/>
                <a:miter/>
              </a:ln>
            </p:spPr>
            <p:txBody>
              <a:bodyPr anchor="ctr"/>
              <a:lstStyle/>
              <a:p>
                <a:endParaRPr/>
              </a:p>
            </p:txBody>
          </p:sp>
          <p:sp>
            <p:nvSpPr>
              <p:cNvPr id="256" name="Freeform: Shape 255">
                <a:extLst>
                  <a:ext uri="{FF2B5EF4-FFF2-40B4-BE49-F238E27FC236}">
                    <a16:creationId xmlns:a16="http://schemas.microsoft.com/office/drawing/2014/main" id="{BAE56859-6646-4BAE-92B8-7DF42AD4A1D5}"/>
                  </a:ext>
                </a:extLst>
              </p:cNvPr>
              <p:cNvSpPr/>
              <p:nvPr/>
            </p:nvSpPr>
            <p:spPr>
              <a:xfrm rot="16200000" flipV="1">
                <a:off x="8343713" y="6430141"/>
                <a:ext cx="381165" cy="660216"/>
              </a:xfrm>
              <a:custGeom>
                <a:avLst/>
                <a:gdLst>
                  <a:gd name="connsiteX0" fmla="*/ 0 w 381165"/>
                  <a:gd name="connsiteY0" fmla="*/ 0 h 660216"/>
                  <a:gd name="connsiteX1" fmla="*/ 381166 w 381165"/>
                  <a:gd name="connsiteY1" fmla="*/ 660217 h 660216"/>
                  <a:gd name="connsiteX2" fmla="*/ 381166 w 381165"/>
                  <a:gd name="connsiteY2" fmla="*/ 660217 h 660216"/>
                </a:gdLst>
                <a:ahLst/>
                <a:cxnLst>
                  <a:cxn ang="0">
                    <a:pos x="connsiteX0" y="connsiteY0"/>
                  </a:cxn>
                  <a:cxn ang="0">
                    <a:pos x="connsiteX1" y="connsiteY1"/>
                  </a:cxn>
                  <a:cxn ang="0">
                    <a:pos x="connsiteX2" y="connsiteY2"/>
                  </a:cxn>
                </a:cxnLst>
                <a:rect l="l" t="t" r="r" b="b"/>
                <a:pathLst>
                  <a:path w="381165" h="660216">
                    <a:moveTo>
                      <a:pt x="0" y="0"/>
                    </a:moveTo>
                    <a:lnTo>
                      <a:pt x="381166" y="660217"/>
                    </a:lnTo>
                    <a:lnTo>
                      <a:pt x="381166" y="660217"/>
                    </a:lnTo>
                    <a:close/>
                  </a:path>
                </a:pathLst>
              </a:custGeom>
              <a:solidFill>
                <a:srgbClr val="D1D3D4">
                  <a:alpha val="22000"/>
                </a:srgbClr>
              </a:solidFill>
              <a:ln w="14671" cap="flat">
                <a:noFill/>
                <a:prstDash val="solid"/>
                <a:miter/>
              </a:ln>
            </p:spPr>
            <p:txBody>
              <a:bodyPr anchor="ctr"/>
              <a:lstStyle/>
              <a:p>
                <a:endParaRPr/>
              </a:p>
            </p:txBody>
          </p:sp>
          <p:sp>
            <p:nvSpPr>
              <p:cNvPr id="257" name="Freeform: Shape 256">
                <a:extLst>
                  <a:ext uri="{FF2B5EF4-FFF2-40B4-BE49-F238E27FC236}">
                    <a16:creationId xmlns:a16="http://schemas.microsoft.com/office/drawing/2014/main" id="{BEF13969-49E6-4445-809B-C3303ABA060B}"/>
                  </a:ext>
                </a:extLst>
              </p:cNvPr>
              <p:cNvSpPr/>
              <p:nvPr/>
            </p:nvSpPr>
            <p:spPr>
              <a:xfrm rot="16200000" flipV="1">
                <a:off x="8343714" y="4905481"/>
                <a:ext cx="381164" cy="660216"/>
              </a:xfrm>
              <a:custGeom>
                <a:avLst/>
                <a:gdLst>
                  <a:gd name="connsiteX0" fmla="*/ 0 w 381164"/>
                  <a:gd name="connsiteY0" fmla="*/ 0 h 660216"/>
                  <a:gd name="connsiteX1" fmla="*/ 381165 w 381164"/>
                  <a:gd name="connsiteY1" fmla="*/ 660217 h 660216"/>
                  <a:gd name="connsiteX2" fmla="*/ 381165 w 381164"/>
                  <a:gd name="connsiteY2" fmla="*/ 660217 h 660216"/>
                </a:gdLst>
                <a:ahLst/>
                <a:cxnLst>
                  <a:cxn ang="0">
                    <a:pos x="connsiteX0" y="connsiteY0"/>
                  </a:cxn>
                  <a:cxn ang="0">
                    <a:pos x="connsiteX1" y="connsiteY1"/>
                  </a:cxn>
                  <a:cxn ang="0">
                    <a:pos x="connsiteX2" y="connsiteY2"/>
                  </a:cxn>
                </a:cxnLst>
                <a:rect l="l" t="t" r="r" b="b"/>
                <a:pathLst>
                  <a:path w="381164" h="660216">
                    <a:moveTo>
                      <a:pt x="0" y="0"/>
                    </a:moveTo>
                    <a:lnTo>
                      <a:pt x="381165" y="660217"/>
                    </a:lnTo>
                    <a:lnTo>
                      <a:pt x="381165" y="660217"/>
                    </a:lnTo>
                    <a:close/>
                  </a:path>
                </a:pathLst>
              </a:custGeom>
              <a:solidFill>
                <a:srgbClr val="D1D3D4">
                  <a:alpha val="22000"/>
                </a:srgbClr>
              </a:solidFill>
              <a:ln w="14671" cap="flat">
                <a:noFill/>
                <a:prstDash val="solid"/>
                <a:miter/>
              </a:ln>
            </p:spPr>
            <p:txBody>
              <a:bodyPr anchor="ctr"/>
              <a:lstStyle/>
              <a:p>
                <a:endParaRPr/>
              </a:p>
            </p:txBody>
          </p:sp>
          <p:sp>
            <p:nvSpPr>
              <p:cNvPr id="259" name="Freeform: Shape 258">
                <a:extLst>
                  <a:ext uri="{FF2B5EF4-FFF2-40B4-BE49-F238E27FC236}">
                    <a16:creationId xmlns:a16="http://schemas.microsoft.com/office/drawing/2014/main" id="{99E505AC-A46E-4F9E-A2E9-69BA49CB6FE5}"/>
                  </a:ext>
                </a:extLst>
              </p:cNvPr>
              <p:cNvSpPr/>
              <p:nvPr/>
            </p:nvSpPr>
            <p:spPr>
              <a:xfrm rot="16200000" flipV="1">
                <a:off x="10984580" y="3380675"/>
                <a:ext cx="381164" cy="660216"/>
              </a:xfrm>
              <a:custGeom>
                <a:avLst/>
                <a:gdLst>
                  <a:gd name="connsiteX0" fmla="*/ 0 w 381164"/>
                  <a:gd name="connsiteY0" fmla="*/ 0 h 660216"/>
                  <a:gd name="connsiteX1" fmla="*/ 381165 w 381164"/>
                  <a:gd name="connsiteY1" fmla="*/ 660217 h 660216"/>
                  <a:gd name="connsiteX2" fmla="*/ 381165 w 381164"/>
                  <a:gd name="connsiteY2" fmla="*/ 660217 h 660216"/>
                </a:gdLst>
                <a:ahLst/>
                <a:cxnLst>
                  <a:cxn ang="0">
                    <a:pos x="connsiteX0" y="connsiteY0"/>
                  </a:cxn>
                  <a:cxn ang="0">
                    <a:pos x="connsiteX1" y="connsiteY1"/>
                  </a:cxn>
                  <a:cxn ang="0">
                    <a:pos x="connsiteX2" y="connsiteY2"/>
                  </a:cxn>
                </a:cxnLst>
                <a:rect l="l" t="t" r="r" b="b"/>
                <a:pathLst>
                  <a:path w="381164" h="660216">
                    <a:moveTo>
                      <a:pt x="0" y="0"/>
                    </a:moveTo>
                    <a:lnTo>
                      <a:pt x="381165" y="660217"/>
                    </a:lnTo>
                    <a:lnTo>
                      <a:pt x="381165" y="660217"/>
                    </a:lnTo>
                    <a:close/>
                  </a:path>
                </a:pathLst>
              </a:custGeom>
              <a:solidFill>
                <a:srgbClr val="E6E7E8">
                  <a:alpha val="22000"/>
                </a:srgbClr>
              </a:solidFill>
              <a:ln w="14671" cap="flat">
                <a:noFill/>
                <a:prstDash val="solid"/>
                <a:miter/>
              </a:ln>
            </p:spPr>
            <p:txBody>
              <a:bodyPr anchor="ctr"/>
              <a:lstStyle/>
              <a:p>
                <a:endParaRPr/>
              </a:p>
            </p:txBody>
          </p:sp>
          <p:sp>
            <p:nvSpPr>
              <p:cNvPr id="261" name="Freeform: Shape 260">
                <a:extLst>
                  <a:ext uri="{FF2B5EF4-FFF2-40B4-BE49-F238E27FC236}">
                    <a16:creationId xmlns:a16="http://schemas.microsoft.com/office/drawing/2014/main" id="{58C0CA58-5B2E-4442-A526-BBCF5F823F10}"/>
                  </a:ext>
                </a:extLst>
              </p:cNvPr>
              <p:cNvSpPr/>
              <p:nvPr/>
            </p:nvSpPr>
            <p:spPr>
              <a:xfrm rot="16200000" flipV="1">
                <a:off x="9003930" y="6048977"/>
                <a:ext cx="381164" cy="660216"/>
              </a:xfrm>
              <a:custGeom>
                <a:avLst/>
                <a:gdLst>
                  <a:gd name="connsiteX0" fmla="*/ 0 w 381164"/>
                  <a:gd name="connsiteY0" fmla="*/ 0 h 660216"/>
                  <a:gd name="connsiteX1" fmla="*/ 381165 w 381164"/>
                  <a:gd name="connsiteY1" fmla="*/ 660217 h 660216"/>
                  <a:gd name="connsiteX2" fmla="*/ 381165 w 381164"/>
                  <a:gd name="connsiteY2" fmla="*/ 660217 h 660216"/>
                </a:gdLst>
                <a:ahLst/>
                <a:cxnLst>
                  <a:cxn ang="0">
                    <a:pos x="connsiteX0" y="connsiteY0"/>
                  </a:cxn>
                  <a:cxn ang="0">
                    <a:pos x="connsiteX1" y="connsiteY1"/>
                  </a:cxn>
                  <a:cxn ang="0">
                    <a:pos x="connsiteX2" y="connsiteY2"/>
                  </a:cxn>
                </a:cxnLst>
                <a:rect l="l" t="t" r="r" b="b"/>
                <a:pathLst>
                  <a:path w="381164" h="660216">
                    <a:moveTo>
                      <a:pt x="0" y="0"/>
                    </a:moveTo>
                    <a:lnTo>
                      <a:pt x="381165" y="660217"/>
                    </a:lnTo>
                    <a:lnTo>
                      <a:pt x="381165" y="660217"/>
                    </a:lnTo>
                    <a:close/>
                  </a:path>
                </a:pathLst>
              </a:custGeom>
              <a:solidFill>
                <a:srgbClr val="A7A9AC">
                  <a:alpha val="22000"/>
                </a:srgbClr>
              </a:solidFill>
              <a:ln w="14671" cap="flat">
                <a:noFill/>
                <a:prstDash val="solid"/>
                <a:miter/>
              </a:ln>
            </p:spPr>
            <p:txBody>
              <a:bodyPr anchor="ctr"/>
              <a:lstStyle/>
              <a:p>
                <a:endParaRPr/>
              </a:p>
            </p:txBody>
          </p:sp>
          <p:sp>
            <p:nvSpPr>
              <p:cNvPr id="262" name="Freeform: Shape 261">
                <a:extLst>
                  <a:ext uri="{FF2B5EF4-FFF2-40B4-BE49-F238E27FC236}">
                    <a16:creationId xmlns:a16="http://schemas.microsoft.com/office/drawing/2014/main" id="{3BE8622E-4F86-4284-A31D-CFCE7635B3A6}"/>
                  </a:ext>
                </a:extLst>
              </p:cNvPr>
              <p:cNvSpPr/>
              <p:nvPr/>
            </p:nvSpPr>
            <p:spPr>
              <a:xfrm rot="16200000" flipV="1">
                <a:off x="9664146" y="6430141"/>
                <a:ext cx="381165" cy="660216"/>
              </a:xfrm>
              <a:custGeom>
                <a:avLst/>
                <a:gdLst>
                  <a:gd name="connsiteX0" fmla="*/ 0 w 381165"/>
                  <a:gd name="connsiteY0" fmla="*/ 0 h 660216"/>
                  <a:gd name="connsiteX1" fmla="*/ 381166 w 381165"/>
                  <a:gd name="connsiteY1" fmla="*/ 660217 h 660216"/>
                  <a:gd name="connsiteX2" fmla="*/ 381166 w 381165"/>
                  <a:gd name="connsiteY2" fmla="*/ 660217 h 660216"/>
                </a:gdLst>
                <a:ahLst/>
                <a:cxnLst>
                  <a:cxn ang="0">
                    <a:pos x="connsiteX0" y="connsiteY0"/>
                  </a:cxn>
                  <a:cxn ang="0">
                    <a:pos x="connsiteX1" y="connsiteY1"/>
                  </a:cxn>
                  <a:cxn ang="0">
                    <a:pos x="connsiteX2" y="connsiteY2"/>
                  </a:cxn>
                </a:cxnLst>
                <a:rect l="l" t="t" r="r" b="b"/>
                <a:pathLst>
                  <a:path w="381165" h="660216">
                    <a:moveTo>
                      <a:pt x="0" y="0"/>
                    </a:moveTo>
                    <a:lnTo>
                      <a:pt x="381166" y="660217"/>
                    </a:lnTo>
                    <a:lnTo>
                      <a:pt x="381166" y="660217"/>
                    </a:lnTo>
                    <a:close/>
                  </a:path>
                </a:pathLst>
              </a:custGeom>
              <a:solidFill>
                <a:srgbClr val="BCBEC0">
                  <a:alpha val="22000"/>
                </a:srgbClr>
              </a:solidFill>
              <a:ln w="14671" cap="flat">
                <a:noFill/>
                <a:prstDash val="solid"/>
                <a:miter/>
              </a:ln>
            </p:spPr>
            <p:txBody>
              <a:bodyPr anchor="ctr"/>
              <a:lstStyle/>
              <a:p>
                <a:endParaRPr/>
              </a:p>
            </p:txBody>
          </p:sp>
          <p:sp>
            <p:nvSpPr>
              <p:cNvPr id="264" name="Freeform: Shape 263">
                <a:extLst>
                  <a:ext uri="{FF2B5EF4-FFF2-40B4-BE49-F238E27FC236}">
                    <a16:creationId xmlns:a16="http://schemas.microsoft.com/office/drawing/2014/main" id="{CC368D64-3D84-48A7-A85F-796387CB56AD}"/>
                  </a:ext>
                </a:extLst>
              </p:cNvPr>
              <p:cNvSpPr/>
              <p:nvPr/>
            </p:nvSpPr>
            <p:spPr>
              <a:xfrm rot="16200000" flipV="1">
                <a:off x="10984579" y="6430141"/>
                <a:ext cx="381165" cy="660216"/>
              </a:xfrm>
              <a:custGeom>
                <a:avLst/>
                <a:gdLst>
                  <a:gd name="connsiteX0" fmla="*/ 381166 w 381165"/>
                  <a:gd name="connsiteY0" fmla="*/ 660217 h 660216"/>
                  <a:gd name="connsiteX1" fmla="*/ 0 w 381165"/>
                  <a:gd name="connsiteY1" fmla="*/ 0 h 660216"/>
                  <a:gd name="connsiteX2" fmla="*/ 381166 w 381165"/>
                  <a:gd name="connsiteY2" fmla="*/ 660217 h 660216"/>
                </a:gdLst>
                <a:ahLst/>
                <a:cxnLst>
                  <a:cxn ang="0">
                    <a:pos x="connsiteX0" y="connsiteY0"/>
                  </a:cxn>
                  <a:cxn ang="0">
                    <a:pos x="connsiteX1" y="connsiteY1"/>
                  </a:cxn>
                  <a:cxn ang="0">
                    <a:pos x="connsiteX2" y="connsiteY2"/>
                  </a:cxn>
                </a:cxnLst>
                <a:rect l="l" t="t" r="r" b="b"/>
                <a:pathLst>
                  <a:path w="381165" h="660216">
                    <a:moveTo>
                      <a:pt x="381166" y="660217"/>
                    </a:moveTo>
                    <a:lnTo>
                      <a:pt x="0" y="0"/>
                    </a:lnTo>
                    <a:lnTo>
                      <a:pt x="381166" y="660217"/>
                    </a:lnTo>
                    <a:close/>
                  </a:path>
                </a:pathLst>
              </a:custGeom>
              <a:solidFill>
                <a:srgbClr val="D1D3D4">
                  <a:alpha val="22000"/>
                </a:srgbClr>
              </a:solidFill>
              <a:ln w="14671" cap="flat">
                <a:noFill/>
                <a:prstDash val="solid"/>
                <a:miter/>
              </a:ln>
            </p:spPr>
            <p:txBody>
              <a:bodyPr anchor="ctr"/>
              <a:lstStyle/>
              <a:p>
                <a:endParaRPr/>
              </a:p>
            </p:txBody>
          </p:sp>
          <p:sp>
            <p:nvSpPr>
              <p:cNvPr id="265" name="Freeform: Shape 264">
                <a:extLst>
                  <a:ext uri="{FF2B5EF4-FFF2-40B4-BE49-F238E27FC236}">
                    <a16:creationId xmlns:a16="http://schemas.microsoft.com/office/drawing/2014/main" id="{4E75E842-BB8C-4B5D-B705-3293226B50DF}"/>
                  </a:ext>
                </a:extLst>
              </p:cNvPr>
              <p:cNvSpPr/>
              <p:nvPr/>
            </p:nvSpPr>
            <p:spPr>
              <a:xfrm rot="16200000" flipV="1">
                <a:off x="10984580" y="4905481"/>
                <a:ext cx="381164" cy="660216"/>
              </a:xfrm>
              <a:custGeom>
                <a:avLst/>
                <a:gdLst>
                  <a:gd name="connsiteX0" fmla="*/ 0 w 381164"/>
                  <a:gd name="connsiteY0" fmla="*/ 0 h 660216"/>
                  <a:gd name="connsiteX1" fmla="*/ 381165 w 381164"/>
                  <a:gd name="connsiteY1" fmla="*/ 660217 h 660216"/>
                  <a:gd name="connsiteX2" fmla="*/ 381165 w 381164"/>
                  <a:gd name="connsiteY2" fmla="*/ 660217 h 660216"/>
                </a:gdLst>
                <a:ahLst/>
                <a:cxnLst>
                  <a:cxn ang="0">
                    <a:pos x="connsiteX0" y="connsiteY0"/>
                  </a:cxn>
                  <a:cxn ang="0">
                    <a:pos x="connsiteX1" y="connsiteY1"/>
                  </a:cxn>
                  <a:cxn ang="0">
                    <a:pos x="connsiteX2" y="connsiteY2"/>
                  </a:cxn>
                </a:cxnLst>
                <a:rect l="l" t="t" r="r" b="b"/>
                <a:pathLst>
                  <a:path w="381164" h="660216">
                    <a:moveTo>
                      <a:pt x="0" y="0"/>
                    </a:moveTo>
                    <a:lnTo>
                      <a:pt x="381165" y="660217"/>
                    </a:lnTo>
                    <a:lnTo>
                      <a:pt x="381165" y="660217"/>
                    </a:lnTo>
                    <a:close/>
                  </a:path>
                </a:pathLst>
              </a:custGeom>
              <a:solidFill>
                <a:srgbClr val="A7A9AC">
                  <a:alpha val="22000"/>
                </a:srgbClr>
              </a:solidFill>
              <a:ln w="14671" cap="flat">
                <a:noFill/>
                <a:prstDash val="solid"/>
                <a:miter/>
              </a:ln>
            </p:spPr>
            <p:txBody>
              <a:bodyPr anchor="ctr"/>
              <a:lstStyle/>
              <a:p>
                <a:endParaRPr/>
              </a:p>
            </p:txBody>
          </p:sp>
          <p:sp>
            <p:nvSpPr>
              <p:cNvPr id="266" name="Freeform: Shape 265">
                <a:extLst>
                  <a:ext uri="{FF2B5EF4-FFF2-40B4-BE49-F238E27FC236}">
                    <a16:creationId xmlns:a16="http://schemas.microsoft.com/office/drawing/2014/main" id="{817EA061-E6EC-4084-8BC2-9A1A74ADACA7}"/>
                  </a:ext>
                </a:extLst>
              </p:cNvPr>
              <p:cNvSpPr/>
              <p:nvPr/>
            </p:nvSpPr>
            <p:spPr>
              <a:xfrm rot="16200000" flipV="1">
                <a:off x="11644797" y="6048977"/>
                <a:ext cx="381164" cy="660216"/>
              </a:xfrm>
              <a:custGeom>
                <a:avLst/>
                <a:gdLst>
                  <a:gd name="connsiteX0" fmla="*/ 381165 w 381164"/>
                  <a:gd name="connsiteY0" fmla="*/ 660217 h 660216"/>
                  <a:gd name="connsiteX1" fmla="*/ 0 w 381164"/>
                  <a:gd name="connsiteY1" fmla="*/ 0 h 660216"/>
                  <a:gd name="connsiteX2" fmla="*/ 381165 w 381164"/>
                  <a:gd name="connsiteY2" fmla="*/ 660217 h 660216"/>
                </a:gdLst>
                <a:ahLst/>
                <a:cxnLst>
                  <a:cxn ang="0">
                    <a:pos x="connsiteX0" y="connsiteY0"/>
                  </a:cxn>
                  <a:cxn ang="0">
                    <a:pos x="connsiteX1" y="connsiteY1"/>
                  </a:cxn>
                  <a:cxn ang="0">
                    <a:pos x="connsiteX2" y="connsiteY2"/>
                  </a:cxn>
                </a:cxnLst>
                <a:rect l="l" t="t" r="r" b="b"/>
                <a:pathLst>
                  <a:path w="381164" h="660216">
                    <a:moveTo>
                      <a:pt x="381165" y="660217"/>
                    </a:moveTo>
                    <a:lnTo>
                      <a:pt x="0" y="0"/>
                    </a:lnTo>
                    <a:lnTo>
                      <a:pt x="381165" y="660217"/>
                    </a:lnTo>
                    <a:close/>
                  </a:path>
                </a:pathLst>
              </a:custGeom>
              <a:solidFill>
                <a:srgbClr val="E6E7E8">
                  <a:alpha val="22000"/>
                </a:srgbClr>
              </a:solidFill>
              <a:ln w="14671" cap="flat">
                <a:noFill/>
                <a:prstDash val="solid"/>
                <a:miter/>
              </a:ln>
            </p:spPr>
            <p:txBody>
              <a:bodyPr anchor="ctr"/>
              <a:lstStyle/>
              <a:p>
                <a:endParaRPr/>
              </a:p>
            </p:txBody>
          </p:sp>
          <p:sp>
            <p:nvSpPr>
              <p:cNvPr id="267" name="Freeform: Shape 266">
                <a:extLst>
                  <a:ext uri="{FF2B5EF4-FFF2-40B4-BE49-F238E27FC236}">
                    <a16:creationId xmlns:a16="http://schemas.microsoft.com/office/drawing/2014/main" id="{1F733C60-08E5-4BDA-A194-4C350A88172C}"/>
                  </a:ext>
                </a:extLst>
              </p:cNvPr>
              <p:cNvSpPr/>
              <p:nvPr/>
            </p:nvSpPr>
            <p:spPr>
              <a:xfrm rot="16200000" flipV="1">
                <a:off x="10324364" y="6048977"/>
                <a:ext cx="381164" cy="660216"/>
              </a:xfrm>
              <a:custGeom>
                <a:avLst/>
                <a:gdLst>
                  <a:gd name="connsiteX0" fmla="*/ 381165 w 381164"/>
                  <a:gd name="connsiteY0" fmla="*/ 660217 h 660216"/>
                  <a:gd name="connsiteX1" fmla="*/ 0 w 381164"/>
                  <a:gd name="connsiteY1" fmla="*/ 0 h 660216"/>
                  <a:gd name="connsiteX2" fmla="*/ 381165 w 381164"/>
                  <a:gd name="connsiteY2" fmla="*/ 660217 h 660216"/>
                </a:gdLst>
                <a:ahLst/>
                <a:cxnLst>
                  <a:cxn ang="0">
                    <a:pos x="connsiteX0" y="connsiteY0"/>
                  </a:cxn>
                  <a:cxn ang="0">
                    <a:pos x="connsiteX1" y="connsiteY1"/>
                  </a:cxn>
                  <a:cxn ang="0">
                    <a:pos x="connsiteX2" y="connsiteY2"/>
                  </a:cxn>
                </a:cxnLst>
                <a:rect l="l" t="t" r="r" b="b"/>
                <a:pathLst>
                  <a:path w="381164" h="660216">
                    <a:moveTo>
                      <a:pt x="381165" y="660217"/>
                    </a:moveTo>
                    <a:lnTo>
                      <a:pt x="0" y="0"/>
                    </a:lnTo>
                    <a:lnTo>
                      <a:pt x="381165" y="660217"/>
                    </a:lnTo>
                    <a:close/>
                  </a:path>
                </a:pathLst>
              </a:custGeom>
              <a:solidFill>
                <a:srgbClr val="E6E7E8">
                  <a:alpha val="22000"/>
                </a:srgbClr>
              </a:solidFill>
              <a:ln w="14671" cap="flat">
                <a:noFill/>
                <a:prstDash val="solid"/>
                <a:miter/>
              </a:ln>
            </p:spPr>
            <p:txBody>
              <a:bodyPr anchor="ctr"/>
              <a:lstStyle/>
              <a:p>
                <a:endParaRPr/>
              </a:p>
            </p:txBody>
          </p:sp>
          <p:sp>
            <p:nvSpPr>
              <p:cNvPr id="268" name="Freeform: Shape 267">
                <a:extLst>
                  <a:ext uri="{FF2B5EF4-FFF2-40B4-BE49-F238E27FC236}">
                    <a16:creationId xmlns:a16="http://schemas.microsoft.com/office/drawing/2014/main" id="{9EA53B86-934E-4EB4-B089-658F40263C13}"/>
                  </a:ext>
                </a:extLst>
              </p:cNvPr>
              <p:cNvSpPr/>
              <p:nvPr/>
            </p:nvSpPr>
            <p:spPr>
              <a:xfrm rot="16200000" flipV="1">
                <a:off x="9509949" y="2743197"/>
                <a:ext cx="14671" cy="14671"/>
              </a:xfrm>
              <a:custGeom>
                <a:avLst/>
                <a:gdLst>
                  <a:gd name="connsiteX0" fmla="*/ 0 w 14671"/>
                  <a:gd name="connsiteY0" fmla="*/ 0 h 14671"/>
                  <a:gd name="connsiteX1" fmla="*/ 0 w 14671"/>
                  <a:gd name="connsiteY1" fmla="*/ 0 h 14671"/>
                  <a:gd name="connsiteX2" fmla="*/ 0 w 14671"/>
                  <a:gd name="connsiteY2" fmla="*/ 0 h 14671"/>
                </a:gdLst>
                <a:ahLst/>
                <a:cxnLst>
                  <a:cxn ang="0">
                    <a:pos x="connsiteX0" y="connsiteY0"/>
                  </a:cxn>
                  <a:cxn ang="0">
                    <a:pos x="connsiteX1" y="connsiteY1"/>
                  </a:cxn>
                  <a:cxn ang="0">
                    <a:pos x="connsiteX2" y="connsiteY2"/>
                  </a:cxn>
                </a:cxnLst>
                <a:rect l="l" t="t" r="r" b="b"/>
                <a:pathLst>
                  <a:path w="14671" h="14671">
                    <a:moveTo>
                      <a:pt x="0" y="0"/>
                    </a:moveTo>
                    <a:lnTo>
                      <a:pt x="0" y="0"/>
                    </a:lnTo>
                    <a:lnTo>
                      <a:pt x="0" y="0"/>
                    </a:lnTo>
                    <a:close/>
                  </a:path>
                </a:pathLst>
              </a:custGeom>
              <a:solidFill>
                <a:srgbClr val="E6E7E8">
                  <a:alpha val="22000"/>
                </a:srgbClr>
              </a:solidFill>
              <a:ln w="14671" cap="flat">
                <a:noFill/>
                <a:prstDash val="solid"/>
                <a:miter/>
              </a:ln>
            </p:spPr>
            <p:txBody>
              <a:bodyPr anchor="ctr"/>
              <a:lstStyle/>
              <a:p>
                <a:endParaRPr/>
              </a:p>
            </p:txBody>
          </p:sp>
          <p:sp>
            <p:nvSpPr>
              <p:cNvPr id="347" name="Freeform: Shape 346">
                <a:extLst>
                  <a:ext uri="{FF2B5EF4-FFF2-40B4-BE49-F238E27FC236}">
                    <a16:creationId xmlns:a16="http://schemas.microsoft.com/office/drawing/2014/main" id="{E26DB028-B116-4F75-9BB1-9CF1988DDC3E}"/>
                  </a:ext>
                </a:extLst>
              </p:cNvPr>
              <p:cNvSpPr/>
              <p:nvPr/>
            </p:nvSpPr>
            <p:spPr>
              <a:xfrm rot="16200000" flipV="1">
                <a:off x="11490599" y="6173831"/>
                <a:ext cx="14671" cy="14671"/>
              </a:xfrm>
              <a:custGeom>
                <a:avLst/>
                <a:gdLst>
                  <a:gd name="connsiteX0" fmla="*/ 0 w 14671"/>
                  <a:gd name="connsiteY0" fmla="*/ 0 h 14671"/>
                  <a:gd name="connsiteX1" fmla="*/ 0 w 14671"/>
                  <a:gd name="connsiteY1" fmla="*/ 0 h 14671"/>
                  <a:gd name="connsiteX2" fmla="*/ 0 w 14671"/>
                  <a:gd name="connsiteY2" fmla="*/ 0 h 14671"/>
                </a:gdLst>
                <a:ahLst/>
                <a:cxnLst>
                  <a:cxn ang="0">
                    <a:pos x="connsiteX0" y="connsiteY0"/>
                  </a:cxn>
                  <a:cxn ang="0">
                    <a:pos x="connsiteX1" y="connsiteY1"/>
                  </a:cxn>
                  <a:cxn ang="0">
                    <a:pos x="connsiteX2" y="connsiteY2"/>
                  </a:cxn>
                </a:cxnLst>
                <a:rect l="l" t="t" r="r" b="b"/>
                <a:pathLst>
                  <a:path w="14671" h="14671">
                    <a:moveTo>
                      <a:pt x="0" y="0"/>
                    </a:moveTo>
                    <a:lnTo>
                      <a:pt x="0" y="0"/>
                    </a:lnTo>
                    <a:lnTo>
                      <a:pt x="0" y="0"/>
                    </a:lnTo>
                    <a:close/>
                  </a:path>
                </a:pathLst>
              </a:custGeom>
              <a:solidFill>
                <a:srgbClr val="A7A9AC">
                  <a:alpha val="22000"/>
                </a:srgbClr>
              </a:solidFill>
              <a:ln w="14671" cap="flat">
                <a:noFill/>
                <a:prstDash val="solid"/>
                <a:miter/>
              </a:ln>
            </p:spPr>
            <p:txBody>
              <a:bodyPr anchor="ctr"/>
              <a:lstStyle/>
              <a:p>
                <a:endParaRPr/>
              </a:p>
            </p:txBody>
          </p:sp>
          <p:sp>
            <p:nvSpPr>
              <p:cNvPr id="348" name="Freeform: Shape 347">
                <a:extLst>
                  <a:ext uri="{FF2B5EF4-FFF2-40B4-BE49-F238E27FC236}">
                    <a16:creationId xmlns:a16="http://schemas.microsoft.com/office/drawing/2014/main" id="{A47A54A0-FB1A-4047-87CB-00EAEB1A8D66}"/>
                  </a:ext>
                </a:extLst>
              </p:cNvPr>
              <p:cNvSpPr/>
              <p:nvPr/>
            </p:nvSpPr>
            <p:spPr>
              <a:xfrm rot="16200000" flipV="1">
                <a:off x="11454214" y="5477229"/>
                <a:ext cx="762330" cy="660216"/>
              </a:xfrm>
              <a:custGeom>
                <a:avLst/>
                <a:gdLst>
                  <a:gd name="connsiteX0" fmla="*/ 762330 w 762330"/>
                  <a:gd name="connsiteY0" fmla="*/ 660217 h 660216"/>
                  <a:gd name="connsiteX1" fmla="*/ 381165 w 762330"/>
                  <a:gd name="connsiteY1" fmla="*/ 0 h 660216"/>
                  <a:gd name="connsiteX2" fmla="*/ 0 w 762330"/>
                  <a:gd name="connsiteY2" fmla="*/ 660217 h 660216"/>
                </a:gdLst>
                <a:ahLst/>
                <a:cxnLst>
                  <a:cxn ang="0">
                    <a:pos x="connsiteX0" y="connsiteY0"/>
                  </a:cxn>
                  <a:cxn ang="0">
                    <a:pos x="connsiteX1" y="connsiteY1"/>
                  </a:cxn>
                  <a:cxn ang="0">
                    <a:pos x="connsiteX2" y="connsiteY2"/>
                  </a:cxn>
                </a:cxnLst>
                <a:rect l="l" t="t" r="r" b="b"/>
                <a:pathLst>
                  <a:path w="762330" h="660216">
                    <a:moveTo>
                      <a:pt x="762330" y="660217"/>
                    </a:moveTo>
                    <a:lnTo>
                      <a:pt x="381165" y="0"/>
                    </a:lnTo>
                    <a:lnTo>
                      <a:pt x="0" y="660217"/>
                    </a:lnTo>
                    <a:close/>
                  </a:path>
                </a:pathLst>
              </a:custGeom>
              <a:solidFill>
                <a:srgbClr val="E6E7E8">
                  <a:alpha val="22000"/>
                </a:srgbClr>
              </a:solidFill>
              <a:ln w="14671" cap="flat">
                <a:noFill/>
                <a:prstDash val="solid"/>
                <a:miter/>
              </a:ln>
            </p:spPr>
            <p:txBody>
              <a:bodyPr anchor="ctr"/>
              <a:lstStyle/>
              <a:p>
                <a:endParaRPr/>
              </a:p>
            </p:txBody>
          </p:sp>
          <p:sp>
            <p:nvSpPr>
              <p:cNvPr id="349" name="Freeform: Shape 348">
                <a:extLst>
                  <a:ext uri="{FF2B5EF4-FFF2-40B4-BE49-F238E27FC236}">
                    <a16:creationId xmlns:a16="http://schemas.microsoft.com/office/drawing/2014/main" id="{64FDCCB7-1659-4D5A-8BD3-9EA8062822B6}"/>
                  </a:ext>
                </a:extLst>
              </p:cNvPr>
              <p:cNvSpPr/>
              <p:nvPr/>
            </p:nvSpPr>
            <p:spPr>
              <a:xfrm rot="16200000" flipV="1">
                <a:off x="11454141" y="4714825"/>
                <a:ext cx="762476" cy="660216"/>
              </a:xfrm>
              <a:custGeom>
                <a:avLst/>
                <a:gdLst>
                  <a:gd name="connsiteX0" fmla="*/ 762476 w 762476"/>
                  <a:gd name="connsiteY0" fmla="*/ 660217 h 660216"/>
                  <a:gd name="connsiteX1" fmla="*/ 381312 w 762476"/>
                  <a:gd name="connsiteY1" fmla="*/ 0 h 660216"/>
                  <a:gd name="connsiteX2" fmla="*/ 0 w 762476"/>
                  <a:gd name="connsiteY2" fmla="*/ 660217 h 660216"/>
                </a:gdLst>
                <a:ahLst/>
                <a:cxnLst>
                  <a:cxn ang="0">
                    <a:pos x="connsiteX0" y="connsiteY0"/>
                  </a:cxn>
                  <a:cxn ang="0">
                    <a:pos x="connsiteX1" y="connsiteY1"/>
                  </a:cxn>
                  <a:cxn ang="0">
                    <a:pos x="connsiteX2" y="connsiteY2"/>
                  </a:cxn>
                </a:cxnLst>
                <a:rect l="l" t="t" r="r" b="b"/>
                <a:pathLst>
                  <a:path w="762476" h="660216">
                    <a:moveTo>
                      <a:pt x="762476" y="660217"/>
                    </a:moveTo>
                    <a:lnTo>
                      <a:pt x="381312" y="0"/>
                    </a:lnTo>
                    <a:lnTo>
                      <a:pt x="0" y="660217"/>
                    </a:lnTo>
                    <a:close/>
                  </a:path>
                </a:pathLst>
              </a:custGeom>
              <a:solidFill>
                <a:srgbClr val="BCBEC0">
                  <a:alpha val="22000"/>
                </a:srgbClr>
              </a:solidFill>
              <a:ln w="14671" cap="flat">
                <a:noFill/>
                <a:prstDash val="solid"/>
                <a:miter/>
              </a:ln>
            </p:spPr>
            <p:txBody>
              <a:bodyPr anchor="ctr"/>
              <a:lstStyle/>
              <a:p>
                <a:endParaRPr/>
              </a:p>
            </p:txBody>
          </p:sp>
          <p:sp>
            <p:nvSpPr>
              <p:cNvPr id="350" name="Freeform: Shape 349">
                <a:extLst>
                  <a:ext uri="{FF2B5EF4-FFF2-40B4-BE49-F238E27FC236}">
                    <a16:creationId xmlns:a16="http://schemas.microsoft.com/office/drawing/2014/main" id="{58F2DF8A-9700-4A94-87D0-4EE55D506ACE}"/>
                  </a:ext>
                </a:extLst>
              </p:cNvPr>
              <p:cNvSpPr/>
              <p:nvPr/>
            </p:nvSpPr>
            <p:spPr>
              <a:xfrm rot="16200000" flipV="1">
                <a:off x="11454214" y="3952422"/>
                <a:ext cx="762330" cy="660216"/>
              </a:xfrm>
              <a:custGeom>
                <a:avLst/>
                <a:gdLst>
                  <a:gd name="connsiteX0" fmla="*/ 762330 w 762330"/>
                  <a:gd name="connsiteY0" fmla="*/ 660217 h 660216"/>
                  <a:gd name="connsiteX1" fmla="*/ 381165 w 762330"/>
                  <a:gd name="connsiteY1" fmla="*/ 0 h 660216"/>
                  <a:gd name="connsiteX2" fmla="*/ 0 w 762330"/>
                  <a:gd name="connsiteY2" fmla="*/ 660217 h 660216"/>
                </a:gdLst>
                <a:ahLst/>
                <a:cxnLst>
                  <a:cxn ang="0">
                    <a:pos x="connsiteX0" y="connsiteY0"/>
                  </a:cxn>
                  <a:cxn ang="0">
                    <a:pos x="connsiteX1" y="connsiteY1"/>
                  </a:cxn>
                  <a:cxn ang="0">
                    <a:pos x="connsiteX2" y="connsiteY2"/>
                  </a:cxn>
                </a:cxnLst>
                <a:rect l="l" t="t" r="r" b="b"/>
                <a:pathLst>
                  <a:path w="762330" h="660216">
                    <a:moveTo>
                      <a:pt x="762330" y="660217"/>
                    </a:moveTo>
                    <a:lnTo>
                      <a:pt x="381165" y="0"/>
                    </a:lnTo>
                    <a:lnTo>
                      <a:pt x="0" y="660217"/>
                    </a:lnTo>
                    <a:close/>
                  </a:path>
                </a:pathLst>
              </a:custGeom>
              <a:solidFill>
                <a:schemeClr val="accent5">
                  <a:alpha val="22000"/>
                </a:schemeClr>
              </a:solidFill>
              <a:ln w="14671" cap="flat">
                <a:noFill/>
                <a:prstDash val="solid"/>
                <a:miter/>
              </a:ln>
            </p:spPr>
            <p:txBody>
              <a:bodyPr anchor="ctr"/>
              <a:lstStyle/>
              <a:p>
                <a:endParaRPr/>
              </a:p>
            </p:txBody>
          </p:sp>
          <p:sp>
            <p:nvSpPr>
              <p:cNvPr id="351" name="Freeform: Shape 350">
                <a:extLst>
                  <a:ext uri="{FF2B5EF4-FFF2-40B4-BE49-F238E27FC236}">
                    <a16:creationId xmlns:a16="http://schemas.microsoft.com/office/drawing/2014/main" id="{62D78300-5F30-487B-B6D1-D03C65587345}"/>
                  </a:ext>
                </a:extLst>
              </p:cNvPr>
              <p:cNvSpPr/>
              <p:nvPr/>
            </p:nvSpPr>
            <p:spPr>
              <a:xfrm rot="16200000" flipV="1">
                <a:off x="11490599" y="4649024"/>
                <a:ext cx="14671" cy="14671"/>
              </a:xfrm>
              <a:custGeom>
                <a:avLst/>
                <a:gdLst>
                  <a:gd name="connsiteX0" fmla="*/ 0 w 14671"/>
                  <a:gd name="connsiteY0" fmla="*/ 0 h 14671"/>
                  <a:gd name="connsiteX1" fmla="*/ 0 w 14671"/>
                  <a:gd name="connsiteY1" fmla="*/ 0 h 14671"/>
                  <a:gd name="connsiteX2" fmla="*/ 0 w 14671"/>
                  <a:gd name="connsiteY2" fmla="*/ 0 h 14671"/>
                </a:gdLst>
                <a:ahLst/>
                <a:cxnLst>
                  <a:cxn ang="0">
                    <a:pos x="connsiteX0" y="connsiteY0"/>
                  </a:cxn>
                  <a:cxn ang="0">
                    <a:pos x="connsiteX1" y="connsiteY1"/>
                  </a:cxn>
                  <a:cxn ang="0">
                    <a:pos x="connsiteX2" y="connsiteY2"/>
                  </a:cxn>
                </a:cxnLst>
                <a:rect l="l" t="t" r="r" b="b"/>
                <a:pathLst>
                  <a:path w="14671" h="14671">
                    <a:moveTo>
                      <a:pt x="0" y="0"/>
                    </a:moveTo>
                    <a:lnTo>
                      <a:pt x="0" y="0"/>
                    </a:lnTo>
                    <a:lnTo>
                      <a:pt x="0" y="0"/>
                    </a:lnTo>
                    <a:close/>
                  </a:path>
                </a:pathLst>
              </a:custGeom>
              <a:solidFill>
                <a:srgbClr val="BCBEC0">
                  <a:alpha val="22000"/>
                </a:srgbClr>
              </a:solidFill>
              <a:ln w="14671" cap="flat">
                <a:noFill/>
                <a:prstDash val="solid"/>
                <a:miter/>
              </a:ln>
            </p:spPr>
            <p:txBody>
              <a:bodyPr anchor="ctr"/>
              <a:lstStyle/>
              <a:p>
                <a:endParaRPr/>
              </a:p>
            </p:txBody>
          </p:sp>
          <p:sp>
            <p:nvSpPr>
              <p:cNvPr id="352" name="Freeform: Shape 351">
                <a:extLst>
                  <a:ext uri="{FF2B5EF4-FFF2-40B4-BE49-F238E27FC236}">
                    <a16:creationId xmlns:a16="http://schemas.microsoft.com/office/drawing/2014/main" id="{02FCC900-08AB-4F61-811D-6D3A2F20897E}"/>
                  </a:ext>
                </a:extLst>
              </p:cNvPr>
              <p:cNvSpPr/>
              <p:nvPr/>
            </p:nvSpPr>
            <p:spPr>
              <a:xfrm rot="16200000" flipV="1">
                <a:off x="11454214" y="3190092"/>
                <a:ext cx="762329" cy="660216"/>
              </a:xfrm>
              <a:custGeom>
                <a:avLst/>
                <a:gdLst>
                  <a:gd name="connsiteX0" fmla="*/ 762330 w 762329"/>
                  <a:gd name="connsiteY0" fmla="*/ 660217 h 660216"/>
                  <a:gd name="connsiteX1" fmla="*/ 381165 w 762329"/>
                  <a:gd name="connsiteY1" fmla="*/ 0 h 660216"/>
                  <a:gd name="connsiteX2" fmla="*/ 0 w 762329"/>
                  <a:gd name="connsiteY2" fmla="*/ 660217 h 660216"/>
                </a:gdLst>
                <a:ahLst/>
                <a:cxnLst>
                  <a:cxn ang="0">
                    <a:pos x="connsiteX0" y="connsiteY0"/>
                  </a:cxn>
                  <a:cxn ang="0">
                    <a:pos x="connsiteX1" y="connsiteY1"/>
                  </a:cxn>
                  <a:cxn ang="0">
                    <a:pos x="connsiteX2" y="connsiteY2"/>
                  </a:cxn>
                </a:cxnLst>
                <a:rect l="l" t="t" r="r" b="b"/>
                <a:pathLst>
                  <a:path w="762329" h="660216">
                    <a:moveTo>
                      <a:pt x="762330" y="660217"/>
                    </a:moveTo>
                    <a:lnTo>
                      <a:pt x="381165" y="0"/>
                    </a:lnTo>
                    <a:lnTo>
                      <a:pt x="0" y="660217"/>
                    </a:lnTo>
                    <a:close/>
                  </a:path>
                </a:pathLst>
              </a:custGeom>
              <a:solidFill>
                <a:srgbClr val="F1F2F2">
                  <a:alpha val="25000"/>
                </a:srgbClr>
              </a:solidFill>
              <a:ln w="14671" cap="flat">
                <a:noFill/>
                <a:prstDash val="solid"/>
                <a:miter/>
              </a:ln>
            </p:spPr>
            <p:txBody>
              <a:bodyPr anchor="ctr"/>
              <a:lstStyle/>
              <a:p>
                <a:endParaRPr/>
              </a:p>
            </p:txBody>
          </p:sp>
          <p:sp>
            <p:nvSpPr>
              <p:cNvPr id="354" name="Freeform: Shape 353">
                <a:extLst>
                  <a:ext uri="{FF2B5EF4-FFF2-40B4-BE49-F238E27FC236}">
                    <a16:creationId xmlns:a16="http://schemas.microsoft.com/office/drawing/2014/main" id="{236E3A88-76B0-4F3A-92B2-65F9DAA8E1ED}"/>
                  </a:ext>
                </a:extLst>
              </p:cNvPr>
              <p:cNvSpPr/>
              <p:nvPr/>
            </p:nvSpPr>
            <p:spPr>
              <a:xfrm rot="16200000" flipV="1">
                <a:off x="11490599" y="3124364"/>
                <a:ext cx="14671" cy="14671"/>
              </a:xfrm>
              <a:custGeom>
                <a:avLst/>
                <a:gdLst>
                  <a:gd name="connsiteX0" fmla="*/ 0 w 14671"/>
                  <a:gd name="connsiteY0" fmla="*/ 0 h 14671"/>
                  <a:gd name="connsiteX1" fmla="*/ 0 w 14671"/>
                  <a:gd name="connsiteY1" fmla="*/ 0 h 14671"/>
                  <a:gd name="connsiteX2" fmla="*/ 0 w 14671"/>
                  <a:gd name="connsiteY2" fmla="*/ 0 h 14671"/>
                </a:gdLst>
                <a:ahLst/>
                <a:cxnLst>
                  <a:cxn ang="0">
                    <a:pos x="connsiteX0" y="connsiteY0"/>
                  </a:cxn>
                  <a:cxn ang="0">
                    <a:pos x="connsiteX1" y="connsiteY1"/>
                  </a:cxn>
                  <a:cxn ang="0">
                    <a:pos x="connsiteX2" y="connsiteY2"/>
                  </a:cxn>
                </a:cxnLst>
                <a:rect l="l" t="t" r="r" b="b"/>
                <a:pathLst>
                  <a:path w="14671" h="14671">
                    <a:moveTo>
                      <a:pt x="0" y="0"/>
                    </a:moveTo>
                    <a:lnTo>
                      <a:pt x="0" y="0"/>
                    </a:lnTo>
                    <a:lnTo>
                      <a:pt x="0" y="0"/>
                    </a:lnTo>
                    <a:close/>
                  </a:path>
                </a:pathLst>
              </a:custGeom>
              <a:solidFill>
                <a:srgbClr val="D1D3D4">
                  <a:alpha val="22000"/>
                </a:srgbClr>
              </a:solidFill>
              <a:ln w="14671" cap="flat">
                <a:noFill/>
                <a:prstDash val="solid"/>
                <a:miter/>
              </a:ln>
            </p:spPr>
            <p:txBody>
              <a:bodyPr anchor="ctr"/>
              <a:lstStyle/>
              <a:p>
                <a:endParaRPr/>
              </a:p>
            </p:txBody>
          </p:sp>
          <p:sp>
            <p:nvSpPr>
              <p:cNvPr id="356" name="Freeform: Shape 355">
                <a:extLst>
                  <a:ext uri="{FF2B5EF4-FFF2-40B4-BE49-F238E27FC236}">
                    <a16:creationId xmlns:a16="http://schemas.microsoft.com/office/drawing/2014/main" id="{9EC33911-4910-4B8D-A60F-F363C92A79C1}"/>
                  </a:ext>
                </a:extLst>
              </p:cNvPr>
              <p:cNvSpPr/>
              <p:nvPr/>
            </p:nvSpPr>
            <p:spPr>
              <a:xfrm rot="16200000" flipV="1">
                <a:off x="11454214" y="3571257"/>
                <a:ext cx="762330" cy="660216"/>
              </a:xfrm>
              <a:custGeom>
                <a:avLst/>
                <a:gdLst>
                  <a:gd name="connsiteX0" fmla="*/ 381166 w 762330"/>
                  <a:gd name="connsiteY0" fmla="*/ 660217 h 660216"/>
                  <a:gd name="connsiteX1" fmla="*/ 762330 w 762330"/>
                  <a:gd name="connsiteY1" fmla="*/ 0 h 660216"/>
                  <a:gd name="connsiteX2" fmla="*/ 0 w 762330"/>
                  <a:gd name="connsiteY2" fmla="*/ 0 h 660216"/>
                </a:gdLst>
                <a:ahLst/>
                <a:cxnLst>
                  <a:cxn ang="0">
                    <a:pos x="connsiteX0" y="connsiteY0"/>
                  </a:cxn>
                  <a:cxn ang="0">
                    <a:pos x="connsiteX1" y="connsiteY1"/>
                  </a:cxn>
                  <a:cxn ang="0">
                    <a:pos x="connsiteX2" y="connsiteY2"/>
                  </a:cxn>
                </a:cxnLst>
                <a:rect l="l" t="t" r="r" b="b"/>
                <a:pathLst>
                  <a:path w="762330" h="660216">
                    <a:moveTo>
                      <a:pt x="381166" y="660217"/>
                    </a:moveTo>
                    <a:lnTo>
                      <a:pt x="762330" y="0"/>
                    </a:lnTo>
                    <a:lnTo>
                      <a:pt x="0" y="0"/>
                    </a:lnTo>
                    <a:close/>
                  </a:path>
                </a:pathLst>
              </a:custGeom>
              <a:solidFill>
                <a:srgbClr val="BCBEC0">
                  <a:alpha val="22000"/>
                </a:srgbClr>
              </a:solidFill>
              <a:ln w="14671" cap="flat">
                <a:noFill/>
                <a:prstDash val="solid"/>
                <a:miter/>
              </a:ln>
            </p:spPr>
            <p:txBody>
              <a:bodyPr anchor="ctr"/>
              <a:lstStyle/>
              <a:p>
                <a:endParaRPr/>
              </a:p>
            </p:txBody>
          </p:sp>
          <p:sp>
            <p:nvSpPr>
              <p:cNvPr id="357" name="Freeform: Shape 356">
                <a:extLst>
                  <a:ext uri="{FF2B5EF4-FFF2-40B4-BE49-F238E27FC236}">
                    <a16:creationId xmlns:a16="http://schemas.microsoft.com/office/drawing/2014/main" id="{1B820B1B-73D5-4932-9529-786B94F3B336}"/>
                  </a:ext>
                </a:extLst>
              </p:cNvPr>
              <p:cNvSpPr/>
              <p:nvPr/>
            </p:nvSpPr>
            <p:spPr>
              <a:xfrm rot="16200000" flipV="1">
                <a:off x="11454214" y="4333587"/>
                <a:ext cx="762329" cy="660216"/>
              </a:xfrm>
              <a:custGeom>
                <a:avLst/>
                <a:gdLst>
                  <a:gd name="connsiteX0" fmla="*/ 0 w 762329"/>
                  <a:gd name="connsiteY0" fmla="*/ 0 h 660216"/>
                  <a:gd name="connsiteX1" fmla="*/ 381165 w 762329"/>
                  <a:gd name="connsiteY1" fmla="*/ 660217 h 660216"/>
                  <a:gd name="connsiteX2" fmla="*/ 381165 w 762329"/>
                  <a:gd name="connsiteY2" fmla="*/ 660217 h 660216"/>
                  <a:gd name="connsiteX3" fmla="*/ 762330 w 762329"/>
                  <a:gd name="connsiteY3" fmla="*/ 0 h 660216"/>
                  <a:gd name="connsiteX4" fmla="*/ 0 w 762329"/>
                  <a:gd name="connsiteY4" fmla="*/ 0 h 6602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2329" h="660216">
                    <a:moveTo>
                      <a:pt x="0" y="0"/>
                    </a:moveTo>
                    <a:lnTo>
                      <a:pt x="381165" y="660217"/>
                    </a:lnTo>
                    <a:lnTo>
                      <a:pt x="381165" y="660217"/>
                    </a:lnTo>
                    <a:lnTo>
                      <a:pt x="762330" y="0"/>
                    </a:lnTo>
                    <a:lnTo>
                      <a:pt x="0" y="0"/>
                    </a:lnTo>
                    <a:close/>
                  </a:path>
                </a:pathLst>
              </a:custGeom>
              <a:solidFill>
                <a:srgbClr val="E6E7E8">
                  <a:alpha val="22000"/>
                </a:srgbClr>
              </a:solidFill>
              <a:ln w="14671" cap="flat">
                <a:noFill/>
                <a:prstDash val="solid"/>
                <a:miter/>
              </a:ln>
            </p:spPr>
            <p:txBody>
              <a:bodyPr anchor="ctr"/>
              <a:lstStyle/>
              <a:p>
                <a:endParaRPr/>
              </a:p>
            </p:txBody>
          </p:sp>
          <p:sp>
            <p:nvSpPr>
              <p:cNvPr id="358" name="Freeform: Shape 357">
                <a:extLst>
                  <a:ext uri="{FF2B5EF4-FFF2-40B4-BE49-F238E27FC236}">
                    <a16:creationId xmlns:a16="http://schemas.microsoft.com/office/drawing/2014/main" id="{C5BDEF2B-DAE2-460C-A5F9-BD009BFF96DC}"/>
                  </a:ext>
                </a:extLst>
              </p:cNvPr>
              <p:cNvSpPr/>
              <p:nvPr/>
            </p:nvSpPr>
            <p:spPr>
              <a:xfrm rot="16200000" flipV="1">
                <a:off x="11454140" y="5095990"/>
                <a:ext cx="762477" cy="660216"/>
              </a:xfrm>
              <a:custGeom>
                <a:avLst/>
                <a:gdLst>
                  <a:gd name="connsiteX0" fmla="*/ 762477 w 762477"/>
                  <a:gd name="connsiteY0" fmla="*/ 0 h 660216"/>
                  <a:gd name="connsiteX1" fmla="*/ 0 w 762477"/>
                  <a:gd name="connsiteY1" fmla="*/ 0 h 660216"/>
                  <a:gd name="connsiteX2" fmla="*/ 381166 w 762477"/>
                  <a:gd name="connsiteY2" fmla="*/ 660217 h 660216"/>
                </a:gdLst>
                <a:ahLst/>
                <a:cxnLst>
                  <a:cxn ang="0">
                    <a:pos x="connsiteX0" y="connsiteY0"/>
                  </a:cxn>
                  <a:cxn ang="0">
                    <a:pos x="connsiteX1" y="connsiteY1"/>
                  </a:cxn>
                  <a:cxn ang="0">
                    <a:pos x="connsiteX2" y="connsiteY2"/>
                  </a:cxn>
                </a:cxnLst>
                <a:rect l="l" t="t" r="r" b="b"/>
                <a:pathLst>
                  <a:path w="762477" h="660216">
                    <a:moveTo>
                      <a:pt x="762477" y="0"/>
                    </a:moveTo>
                    <a:lnTo>
                      <a:pt x="0" y="0"/>
                    </a:lnTo>
                    <a:lnTo>
                      <a:pt x="381166" y="660217"/>
                    </a:lnTo>
                    <a:close/>
                  </a:path>
                </a:pathLst>
              </a:custGeom>
              <a:solidFill>
                <a:srgbClr val="F1F2F2">
                  <a:alpha val="22000"/>
                </a:srgbClr>
              </a:solidFill>
              <a:ln w="14671" cap="flat">
                <a:noFill/>
                <a:prstDash val="solid"/>
                <a:miter/>
              </a:ln>
            </p:spPr>
            <p:txBody>
              <a:bodyPr anchor="ctr"/>
              <a:lstStyle/>
              <a:p>
                <a:endParaRPr/>
              </a:p>
            </p:txBody>
          </p:sp>
          <p:sp>
            <p:nvSpPr>
              <p:cNvPr id="359" name="Freeform: Shape 358">
                <a:extLst>
                  <a:ext uri="{FF2B5EF4-FFF2-40B4-BE49-F238E27FC236}">
                    <a16:creationId xmlns:a16="http://schemas.microsoft.com/office/drawing/2014/main" id="{099095B7-79C5-44BA-B031-D47A47FFF7AD}"/>
                  </a:ext>
                </a:extLst>
              </p:cNvPr>
              <p:cNvSpPr/>
              <p:nvPr/>
            </p:nvSpPr>
            <p:spPr>
              <a:xfrm rot="16200000" flipV="1">
                <a:off x="11454214" y="5858394"/>
                <a:ext cx="762329" cy="660216"/>
              </a:xfrm>
              <a:custGeom>
                <a:avLst/>
                <a:gdLst>
                  <a:gd name="connsiteX0" fmla="*/ 381165 w 762329"/>
                  <a:gd name="connsiteY0" fmla="*/ 660217 h 660216"/>
                  <a:gd name="connsiteX1" fmla="*/ 762330 w 762329"/>
                  <a:gd name="connsiteY1" fmla="*/ 0 h 660216"/>
                  <a:gd name="connsiteX2" fmla="*/ 0 w 762329"/>
                  <a:gd name="connsiteY2" fmla="*/ 0 h 660216"/>
                  <a:gd name="connsiteX3" fmla="*/ 0 w 762329"/>
                  <a:gd name="connsiteY3" fmla="*/ 0 h 660216"/>
                  <a:gd name="connsiteX4" fmla="*/ 381165 w 762329"/>
                  <a:gd name="connsiteY4" fmla="*/ 660217 h 6602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2329" h="660216">
                    <a:moveTo>
                      <a:pt x="381165" y="660217"/>
                    </a:moveTo>
                    <a:lnTo>
                      <a:pt x="762330" y="0"/>
                    </a:lnTo>
                    <a:lnTo>
                      <a:pt x="0" y="0"/>
                    </a:lnTo>
                    <a:lnTo>
                      <a:pt x="0" y="0"/>
                    </a:lnTo>
                    <a:lnTo>
                      <a:pt x="381165" y="660217"/>
                    </a:lnTo>
                    <a:close/>
                  </a:path>
                </a:pathLst>
              </a:custGeom>
              <a:solidFill>
                <a:srgbClr val="D1D3D4">
                  <a:alpha val="22000"/>
                </a:srgbClr>
              </a:solidFill>
              <a:ln w="14671" cap="flat">
                <a:noFill/>
                <a:prstDash val="solid"/>
                <a:miter/>
              </a:ln>
            </p:spPr>
            <p:txBody>
              <a:bodyPr anchor="ctr"/>
              <a:lstStyle/>
              <a:p>
                <a:endParaRPr/>
              </a:p>
            </p:txBody>
          </p:sp>
          <p:sp>
            <p:nvSpPr>
              <p:cNvPr id="370" name="Freeform: Shape 369">
                <a:extLst>
                  <a:ext uri="{FF2B5EF4-FFF2-40B4-BE49-F238E27FC236}">
                    <a16:creationId xmlns:a16="http://schemas.microsoft.com/office/drawing/2014/main" id="{1AAD929D-5684-4ED7-8E1C-75AEEC93AC23}"/>
                  </a:ext>
                </a:extLst>
              </p:cNvPr>
              <p:cNvSpPr/>
              <p:nvPr/>
            </p:nvSpPr>
            <p:spPr>
              <a:xfrm rot="16200000" flipV="1">
                <a:off x="10793997" y="5858394"/>
                <a:ext cx="762329" cy="660216"/>
              </a:xfrm>
              <a:custGeom>
                <a:avLst/>
                <a:gdLst>
                  <a:gd name="connsiteX0" fmla="*/ 762330 w 762329"/>
                  <a:gd name="connsiteY0" fmla="*/ 660217 h 660216"/>
                  <a:gd name="connsiteX1" fmla="*/ 381165 w 762329"/>
                  <a:gd name="connsiteY1" fmla="*/ 0 h 660216"/>
                  <a:gd name="connsiteX2" fmla="*/ 0 w 762329"/>
                  <a:gd name="connsiteY2" fmla="*/ 660217 h 660216"/>
                </a:gdLst>
                <a:ahLst/>
                <a:cxnLst>
                  <a:cxn ang="0">
                    <a:pos x="connsiteX0" y="connsiteY0"/>
                  </a:cxn>
                  <a:cxn ang="0">
                    <a:pos x="connsiteX1" y="connsiteY1"/>
                  </a:cxn>
                  <a:cxn ang="0">
                    <a:pos x="connsiteX2" y="connsiteY2"/>
                  </a:cxn>
                </a:cxnLst>
                <a:rect l="l" t="t" r="r" b="b"/>
                <a:pathLst>
                  <a:path w="762329" h="660216">
                    <a:moveTo>
                      <a:pt x="762330" y="660217"/>
                    </a:moveTo>
                    <a:lnTo>
                      <a:pt x="381165" y="0"/>
                    </a:lnTo>
                    <a:lnTo>
                      <a:pt x="0" y="660217"/>
                    </a:lnTo>
                    <a:close/>
                  </a:path>
                </a:pathLst>
              </a:custGeom>
              <a:solidFill>
                <a:srgbClr val="BCBEC0">
                  <a:alpha val="22000"/>
                </a:srgbClr>
              </a:solidFill>
              <a:ln w="14671" cap="flat">
                <a:noFill/>
                <a:prstDash val="solid"/>
                <a:miter/>
              </a:ln>
            </p:spPr>
            <p:txBody>
              <a:bodyPr anchor="ctr"/>
              <a:lstStyle/>
              <a:p>
                <a:endParaRPr/>
              </a:p>
            </p:txBody>
          </p:sp>
          <p:sp>
            <p:nvSpPr>
              <p:cNvPr id="371" name="Freeform: Shape 370">
                <a:extLst>
                  <a:ext uri="{FF2B5EF4-FFF2-40B4-BE49-F238E27FC236}">
                    <a16:creationId xmlns:a16="http://schemas.microsoft.com/office/drawing/2014/main" id="{C88EDBFE-34C3-48B6-8BB6-95F3CFE28B76}"/>
                  </a:ext>
                </a:extLst>
              </p:cNvPr>
              <p:cNvSpPr/>
              <p:nvPr/>
            </p:nvSpPr>
            <p:spPr>
              <a:xfrm rot="16200000" flipV="1">
                <a:off x="10830383" y="6554996"/>
                <a:ext cx="14671" cy="14671"/>
              </a:xfrm>
              <a:custGeom>
                <a:avLst/>
                <a:gdLst>
                  <a:gd name="connsiteX0" fmla="*/ 0 w 14671"/>
                  <a:gd name="connsiteY0" fmla="*/ 0 h 14671"/>
                  <a:gd name="connsiteX1" fmla="*/ 0 w 14671"/>
                  <a:gd name="connsiteY1" fmla="*/ 0 h 14671"/>
                  <a:gd name="connsiteX2" fmla="*/ 0 w 14671"/>
                  <a:gd name="connsiteY2" fmla="*/ 0 h 14671"/>
                </a:gdLst>
                <a:ahLst/>
                <a:cxnLst>
                  <a:cxn ang="0">
                    <a:pos x="connsiteX0" y="connsiteY0"/>
                  </a:cxn>
                  <a:cxn ang="0">
                    <a:pos x="connsiteX1" y="connsiteY1"/>
                  </a:cxn>
                  <a:cxn ang="0">
                    <a:pos x="connsiteX2" y="connsiteY2"/>
                  </a:cxn>
                </a:cxnLst>
                <a:rect l="l" t="t" r="r" b="b"/>
                <a:pathLst>
                  <a:path w="14671" h="14671">
                    <a:moveTo>
                      <a:pt x="0" y="0"/>
                    </a:moveTo>
                    <a:lnTo>
                      <a:pt x="0" y="0"/>
                    </a:lnTo>
                    <a:lnTo>
                      <a:pt x="0" y="0"/>
                    </a:lnTo>
                    <a:close/>
                  </a:path>
                </a:pathLst>
              </a:custGeom>
              <a:solidFill>
                <a:srgbClr val="F1F2F2">
                  <a:alpha val="22000"/>
                </a:srgbClr>
              </a:solidFill>
              <a:ln w="14671" cap="flat">
                <a:noFill/>
                <a:prstDash val="solid"/>
                <a:miter/>
              </a:ln>
            </p:spPr>
            <p:txBody>
              <a:bodyPr anchor="ctr"/>
              <a:lstStyle/>
              <a:p>
                <a:endParaRPr/>
              </a:p>
            </p:txBody>
          </p:sp>
          <p:sp>
            <p:nvSpPr>
              <p:cNvPr id="372" name="Freeform: Shape 371">
                <a:extLst>
                  <a:ext uri="{FF2B5EF4-FFF2-40B4-BE49-F238E27FC236}">
                    <a16:creationId xmlns:a16="http://schemas.microsoft.com/office/drawing/2014/main" id="{1603ED1D-D514-4AC4-A815-F8533F290A17}"/>
                  </a:ext>
                </a:extLst>
              </p:cNvPr>
              <p:cNvSpPr/>
              <p:nvPr/>
            </p:nvSpPr>
            <p:spPr>
              <a:xfrm rot="16200000" flipV="1">
                <a:off x="10793997" y="5096064"/>
                <a:ext cx="762330" cy="660216"/>
              </a:xfrm>
              <a:custGeom>
                <a:avLst/>
                <a:gdLst>
                  <a:gd name="connsiteX0" fmla="*/ 0 w 762330"/>
                  <a:gd name="connsiteY0" fmla="*/ 660217 h 660216"/>
                  <a:gd name="connsiteX1" fmla="*/ 762330 w 762330"/>
                  <a:gd name="connsiteY1" fmla="*/ 660217 h 660216"/>
                  <a:gd name="connsiteX2" fmla="*/ 381166 w 762330"/>
                  <a:gd name="connsiteY2" fmla="*/ 0 h 660216"/>
                </a:gdLst>
                <a:ahLst/>
                <a:cxnLst>
                  <a:cxn ang="0">
                    <a:pos x="connsiteX0" y="connsiteY0"/>
                  </a:cxn>
                  <a:cxn ang="0">
                    <a:pos x="connsiteX1" y="connsiteY1"/>
                  </a:cxn>
                  <a:cxn ang="0">
                    <a:pos x="connsiteX2" y="connsiteY2"/>
                  </a:cxn>
                </a:cxnLst>
                <a:rect l="l" t="t" r="r" b="b"/>
                <a:pathLst>
                  <a:path w="762330" h="660216">
                    <a:moveTo>
                      <a:pt x="0" y="660217"/>
                    </a:moveTo>
                    <a:lnTo>
                      <a:pt x="762330" y="660217"/>
                    </a:lnTo>
                    <a:lnTo>
                      <a:pt x="381166" y="0"/>
                    </a:lnTo>
                    <a:close/>
                  </a:path>
                </a:pathLst>
              </a:custGeom>
              <a:solidFill>
                <a:schemeClr val="accent5">
                  <a:alpha val="22000"/>
                </a:schemeClr>
              </a:solidFill>
              <a:ln w="14671" cap="flat">
                <a:noFill/>
                <a:prstDash val="solid"/>
                <a:miter/>
              </a:ln>
            </p:spPr>
            <p:txBody>
              <a:bodyPr anchor="ctr"/>
              <a:lstStyle/>
              <a:p>
                <a:pPr lvl="0"/>
                <a:endParaRPr/>
              </a:p>
            </p:txBody>
          </p:sp>
          <p:sp>
            <p:nvSpPr>
              <p:cNvPr id="373" name="Freeform: Shape 372">
                <a:extLst>
                  <a:ext uri="{FF2B5EF4-FFF2-40B4-BE49-F238E27FC236}">
                    <a16:creationId xmlns:a16="http://schemas.microsoft.com/office/drawing/2014/main" id="{10D5AB26-1EEB-477F-A433-0A56D1C8AB90}"/>
                  </a:ext>
                </a:extLst>
              </p:cNvPr>
              <p:cNvSpPr/>
              <p:nvPr/>
            </p:nvSpPr>
            <p:spPr>
              <a:xfrm rot="16200000" flipV="1">
                <a:off x="10793997" y="4333587"/>
                <a:ext cx="762329" cy="660216"/>
              </a:xfrm>
              <a:custGeom>
                <a:avLst/>
                <a:gdLst>
                  <a:gd name="connsiteX0" fmla="*/ 0 w 762329"/>
                  <a:gd name="connsiteY0" fmla="*/ 660217 h 660216"/>
                  <a:gd name="connsiteX1" fmla="*/ 762330 w 762329"/>
                  <a:gd name="connsiteY1" fmla="*/ 660217 h 660216"/>
                  <a:gd name="connsiteX2" fmla="*/ 381165 w 762329"/>
                  <a:gd name="connsiteY2" fmla="*/ 0 h 660216"/>
                </a:gdLst>
                <a:ahLst/>
                <a:cxnLst>
                  <a:cxn ang="0">
                    <a:pos x="connsiteX0" y="connsiteY0"/>
                  </a:cxn>
                  <a:cxn ang="0">
                    <a:pos x="connsiteX1" y="connsiteY1"/>
                  </a:cxn>
                  <a:cxn ang="0">
                    <a:pos x="connsiteX2" y="connsiteY2"/>
                  </a:cxn>
                </a:cxnLst>
                <a:rect l="l" t="t" r="r" b="b"/>
                <a:pathLst>
                  <a:path w="762329" h="660216">
                    <a:moveTo>
                      <a:pt x="0" y="660217"/>
                    </a:moveTo>
                    <a:lnTo>
                      <a:pt x="762330" y="660217"/>
                    </a:lnTo>
                    <a:lnTo>
                      <a:pt x="381165" y="0"/>
                    </a:lnTo>
                    <a:close/>
                  </a:path>
                </a:pathLst>
              </a:custGeom>
              <a:solidFill>
                <a:schemeClr val="accent5">
                  <a:alpha val="22000"/>
                </a:schemeClr>
              </a:solidFill>
              <a:ln w="14671" cap="flat">
                <a:noFill/>
                <a:prstDash val="solid"/>
                <a:miter/>
              </a:ln>
            </p:spPr>
            <p:txBody>
              <a:bodyPr anchor="ctr"/>
              <a:lstStyle/>
              <a:p>
                <a:pPr lvl="0"/>
                <a:endParaRPr/>
              </a:p>
            </p:txBody>
          </p:sp>
          <p:sp>
            <p:nvSpPr>
              <p:cNvPr id="374" name="Freeform: Shape 373">
                <a:extLst>
                  <a:ext uri="{FF2B5EF4-FFF2-40B4-BE49-F238E27FC236}">
                    <a16:creationId xmlns:a16="http://schemas.microsoft.com/office/drawing/2014/main" id="{83AC41A3-81FC-4451-9CA4-72767B06660F}"/>
                  </a:ext>
                </a:extLst>
              </p:cNvPr>
              <p:cNvSpPr/>
              <p:nvPr/>
            </p:nvSpPr>
            <p:spPr>
              <a:xfrm rot="16200000" flipV="1">
                <a:off x="10837645" y="5037598"/>
                <a:ext cx="146" cy="14671"/>
              </a:xfrm>
              <a:custGeom>
                <a:avLst/>
                <a:gdLst>
                  <a:gd name="connsiteX0" fmla="*/ 0 w 146"/>
                  <a:gd name="connsiteY0" fmla="*/ 0 h 14671"/>
                  <a:gd name="connsiteX1" fmla="*/ 147 w 146"/>
                  <a:gd name="connsiteY1" fmla="*/ 0 h 14671"/>
                  <a:gd name="connsiteX2" fmla="*/ 0 w 146"/>
                  <a:gd name="connsiteY2" fmla="*/ 0 h 14671"/>
                </a:gdLst>
                <a:ahLst/>
                <a:cxnLst>
                  <a:cxn ang="0">
                    <a:pos x="connsiteX0" y="connsiteY0"/>
                  </a:cxn>
                  <a:cxn ang="0">
                    <a:pos x="connsiteX1" y="connsiteY1"/>
                  </a:cxn>
                  <a:cxn ang="0">
                    <a:pos x="connsiteX2" y="connsiteY2"/>
                  </a:cxn>
                </a:cxnLst>
                <a:rect l="l" t="t" r="r" b="b"/>
                <a:pathLst>
                  <a:path w="146" h="14671">
                    <a:moveTo>
                      <a:pt x="0" y="0"/>
                    </a:moveTo>
                    <a:lnTo>
                      <a:pt x="147" y="0"/>
                    </a:lnTo>
                    <a:lnTo>
                      <a:pt x="0" y="0"/>
                    </a:lnTo>
                    <a:close/>
                  </a:path>
                </a:pathLst>
              </a:custGeom>
              <a:solidFill>
                <a:srgbClr val="F1F2F2">
                  <a:alpha val="22000"/>
                </a:srgbClr>
              </a:solidFill>
              <a:ln w="14671" cap="flat">
                <a:noFill/>
                <a:prstDash val="solid"/>
                <a:miter/>
              </a:ln>
            </p:spPr>
            <p:txBody>
              <a:bodyPr anchor="ctr"/>
              <a:lstStyle/>
              <a:p>
                <a:endParaRPr/>
              </a:p>
            </p:txBody>
          </p:sp>
          <p:sp>
            <p:nvSpPr>
              <p:cNvPr id="377" name="Freeform: Shape 376">
                <a:extLst>
                  <a:ext uri="{FF2B5EF4-FFF2-40B4-BE49-F238E27FC236}">
                    <a16:creationId xmlns:a16="http://schemas.microsoft.com/office/drawing/2014/main" id="{2C13FDB2-4FD2-4E61-80E4-7D836EF16AC2}"/>
                  </a:ext>
                </a:extLst>
              </p:cNvPr>
              <p:cNvSpPr/>
              <p:nvPr/>
            </p:nvSpPr>
            <p:spPr>
              <a:xfrm rot="16200000" flipV="1">
                <a:off x="10830383" y="3505529"/>
                <a:ext cx="14671" cy="14671"/>
              </a:xfrm>
              <a:custGeom>
                <a:avLst/>
                <a:gdLst>
                  <a:gd name="connsiteX0" fmla="*/ 0 w 14671"/>
                  <a:gd name="connsiteY0" fmla="*/ 0 h 14671"/>
                  <a:gd name="connsiteX1" fmla="*/ 0 w 14671"/>
                  <a:gd name="connsiteY1" fmla="*/ 0 h 14671"/>
                  <a:gd name="connsiteX2" fmla="*/ 0 w 14671"/>
                  <a:gd name="connsiteY2" fmla="*/ 0 h 14671"/>
                </a:gdLst>
                <a:ahLst/>
                <a:cxnLst>
                  <a:cxn ang="0">
                    <a:pos x="connsiteX0" y="connsiteY0"/>
                  </a:cxn>
                  <a:cxn ang="0">
                    <a:pos x="connsiteX1" y="connsiteY1"/>
                  </a:cxn>
                  <a:cxn ang="0">
                    <a:pos x="connsiteX2" y="connsiteY2"/>
                  </a:cxn>
                </a:cxnLst>
                <a:rect l="l" t="t" r="r" b="b"/>
                <a:pathLst>
                  <a:path w="14671" h="14671">
                    <a:moveTo>
                      <a:pt x="0" y="0"/>
                    </a:moveTo>
                    <a:lnTo>
                      <a:pt x="0" y="0"/>
                    </a:lnTo>
                    <a:lnTo>
                      <a:pt x="0" y="0"/>
                    </a:lnTo>
                    <a:close/>
                  </a:path>
                </a:pathLst>
              </a:custGeom>
              <a:solidFill>
                <a:srgbClr val="A7A9AC">
                  <a:alpha val="22000"/>
                </a:srgbClr>
              </a:solidFill>
              <a:ln w="14671" cap="flat">
                <a:noFill/>
                <a:prstDash val="solid"/>
                <a:miter/>
              </a:ln>
            </p:spPr>
            <p:txBody>
              <a:bodyPr anchor="ctr"/>
              <a:lstStyle/>
              <a:p>
                <a:endParaRPr/>
              </a:p>
            </p:txBody>
          </p:sp>
          <p:sp>
            <p:nvSpPr>
              <p:cNvPr id="381" name="Freeform: Shape 380">
                <a:extLst>
                  <a:ext uri="{FF2B5EF4-FFF2-40B4-BE49-F238E27FC236}">
                    <a16:creationId xmlns:a16="http://schemas.microsoft.com/office/drawing/2014/main" id="{130BCE62-0C3D-4BE5-8358-0B3DD8630798}"/>
                  </a:ext>
                </a:extLst>
              </p:cNvPr>
              <p:cNvSpPr/>
              <p:nvPr/>
            </p:nvSpPr>
            <p:spPr>
              <a:xfrm rot="16200000" flipV="1">
                <a:off x="10793924" y="4714825"/>
                <a:ext cx="762476" cy="660216"/>
              </a:xfrm>
              <a:custGeom>
                <a:avLst/>
                <a:gdLst>
                  <a:gd name="connsiteX0" fmla="*/ 381165 w 762476"/>
                  <a:gd name="connsiteY0" fmla="*/ 660217 h 660216"/>
                  <a:gd name="connsiteX1" fmla="*/ 381312 w 762476"/>
                  <a:gd name="connsiteY1" fmla="*/ 660217 h 660216"/>
                  <a:gd name="connsiteX2" fmla="*/ 762476 w 762476"/>
                  <a:gd name="connsiteY2" fmla="*/ 0 h 660216"/>
                  <a:gd name="connsiteX3" fmla="*/ 0 w 762476"/>
                  <a:gd name="connsiteY3" fmla="*/ 0 h 660216"/>
                </a:gdLst>
                <a:ahLst/>
                <a:cxnLst>
                  <a:cxn ang="0">
                    <a:pos x="connsiteX0" y="connsiteY0"/>
                  </a:cxn>
                  <a:cxn ang="0">
                    <a:pos x="connsiteX1" y="connsiteY1"/>
                  </a:cxn>
                  <a:cxn ang="0">
                    <a:pos x="connsiteX2" y="connsiteY2"/>
                  </a:cxn>
                  <a:cxn ang="0">
                    <a:pos x="connsiteX3" y="connsiteY3"/>
                  </a:cxn>
                </a:cxnLst>
                <a:rect l="l" t="t" r="r" b="b"/>
                <a:pathLst>
                  <a:path w="762476" h="660216">
                    <a:moveTo>
                      <a:pt x="381165" y="660217"/>
                    </a:moveTo>
                    <a:lnTo>
                      <a:pt x="381312" y="660217"/>
                    </a:lnTo>
                    <a:lnTo>
                      <a:pt x="762476" y="0"/>
                    </a:lnTo>
                    <a:lnTo>
                      <a:pt x="0" y="0"/>
                    </a:lnTo>
                    <a:close/>
                  </a:path>
                </a:pathLst>
              </a:custGeom>
              <a:solidFill>
                <a:srgbClr val="E6E7E8">
                  <a:alpha val="22000"/>
                </a:srgbClr>
              </a:solidFill>
              <a:ln w="14671" cap="flat">
                <a:noFill/>
                <a:prstDash val="solid"/>
                <a:miter/>
              </a:ln>
            </p:spPr>
            <p:txBody>
              <a:bodyPr anchor="ctr"/>
              <a:lstStyle/>
              <a:p>
                <a:endParaRPr/>
              </a:p>
            </p:txBody>
          </p:sp>
          <p:sp>
            <p:nvSpPr>
              <p:cNvPr id="382" name="Freeform: Shape 381">
                <a:extLst>
                  <a:ext uri="{FF2B5EF4-FFF2-40B4-BE49-F238E27FC236}">
                    <a16:creationId xmlns:a16="http://schemas.microsoft.com/office/drawing/2014/main" id="{28F21245-4441-4932-A63D-E2F8CF8D7220}"/>
                  </a:ext>
                </a:extLst>
              </p:cNvPr>
              <p:cNvSpPr/>
              <p:nvPr/>
            </p:nvSpPr>
            <p:spPr>
              <a:xfrm rot="16200000" flipV="1">
                <a:off x="10793997" y="5477229"/>
                <a:ext cx="762330" cy="660216"/>
              </a:xfrm>
              <a:custGeom>
                <a:avLst/>
                <a:gdLst>
                  <a:gd name="connsiteX0" fmla="*/ 762330 w 762330"/>
                  <a:gd name="connsiteY0" fmla="*/ 0 h 660216"/>
                  <a:gd name="connsiteX1" fmla="*/ 0 w 762330"/>
                  <a:gd name="connsiteY1" fmla="*/ 0 h 660216"/>
                  <a:gd name="connsiteX2" fmla="*/ 0 w 762330"/>
                  <a:gd name="connsiteY2" fmla="*/ 0 h 660216"/>
                  <a:gd name="connsiteX3" fmla="*/ 381165 w 762330"/>
                  <a:gd name="connsiteY3" fmla="*/ 660217 h 660216"/>
                </a:gdLst>
                <a:ahLst/>
                <a:cxnLst>
                  <a:cxn ang="0">
                    <a:pos x="connsiteX0" y="connsiteY0"/>
                  </a:cxn>
                  <a:cxn ang="0">
                    <a:pos x="connsiteX1" y="connsiteY1"/>
                  </a:cxn>
                  <a:cxn ang="0">
                    <a:pos x="connsiteX2" y="connsiteY2"/>
                  </a:cxn>
                  <a:cxn ang="0">
                    <a:pos x="connsiteX3" y="connsiteY3"/>
                  </a:cxn>
                </a:cxnLst>
                <a:rect l="l" t="t" r="r" b="b"/>
                <a:pathLst>
                  <a:path w="762330" h="660216">
                    <a:moveTo>
                      <a:pt x="762330" y="0"/>
                    </a:moveTo>
                    <a:lnTo>
                      <a:pt x="0" y="0"/>
                    </a:lnTo>
                    <a:lnTo>
                      <a:pt x="0" y="0"/>
                    </a:lnTo>
                    <a:lnTo>
                      <a:pt x="381165" y="660217"/>
                    </a:lnTo>
                    <a:close/>
                  </a:path>
                </a:pathLst>
              </a:custGeom>
              <a:solidFill>
                <a:schemeClr val="accent5">
                  <a:alpha val="22000"/>
                </a:schemeClr>
              </a:solidFill>
              <a:ln w="14671" cap="flat">
                <a:noFill/>
                <a:prstDash val="solid"/>
                <a:miter/>
              </a:ln>
            </p:spPr>
            <p:txBody>
              <a:bodyPr anchor="ctr"/>
              <a:lstStyle/>
              <a:p>
                <a:pPr lvl="0"/>
                <a:endParaRPr/>
              </a:p>
            </p:txBody>
          </p:sp>
          <p:sp>
            <p:nvSpPr>
              <p:cNvPr id="394" name="Freeform: Shape 393">
                <a:extLst>
                  <a:ext uri="{FF2B5EF4-FFF2-40B4-BE49-F238E27FC236}">
                    <a16:creationId xmlns:a16="http://schemas.microsoft.com/office/drawing/2014/main" id="{6565A486-D0A5-4C2C-8387-4D2BB203FBF6}"/>
                  </a:ext>
                </a:extLst>
              </p:cNvPr>
              <p:cNvSpPr/>
              <p:nvPr/>
            </p:nvSpPr>
            <p:spPr>
              <a:xfrm rot="16200000" flipV="1">
                <a:off x="10170166" y="6173831"/>
                <a:ext cx="14671" cy="14671"/>
              </a:xfrm>
              <a:custGeom>
                <a:avLst/>
                <a:gdLst>
                  <a:gd name="connsiteX0" fmla="*/ 0 w 14671"/>
                  <a:gd name="connsiteY0" fmla="*/ 0 h 14671"/>
                  <a:gd name="connsiteX1" fmla="*/ 0 w 14671"/>
                  <a:gd name="connsiteY1" fmla="*/ 0 h 14671"/>
                  <a:gd name="connsiteX2" fmla="*/ 0 w 14671"/>
                  <a:gd name="connsiteY2" fmla="*/ 0 h 14671"/>
                </a:gdLst>
                <a:ahLst/>
                <a:cxnLst>
                  <a:cxn ang="0">
                    <a:pos x="connsiteX0" y="connsiteY0"/>
                  </a:cxn>
                  <a:cxn ang="0">
                    <a:pos x="connsiteX1" y="connsiteY1"/>
                  </a:cxn>
                  <a:cxn ang="0">
                    <a:pos x="connsiteX2" y="connsiteY2"/>
                  </a:cxn>
                </a:cxnLst>
                <a:rect l="l" t="t" r="r" b="b"/>
                <a:pathLst>
                  <a:path w="14671" h="14671">
                    <a:moveTo>
                      <a:pt x="0" y="0"/>
                    </a:moveTo>
                    <a:lnTo>
                      <a:pt x="0" y="0"/>
                    </a:lnTo>
                    <a:lnTo>
                      <a:pt x="0" y="0"/>
                    </a:lnTo>
                    <a:close/>
                  </a:path>
                </a:pathLst>
              </a:custGeom>
              <a:solidFill>
                <a:srgbClr val="BCBEC0">
                  <a:alpha val="22000"/>
                </a:srgbClr>
              </a:solidFill>
              <a:ln w="14671" cap="flat">
                <a:noFill/>
                <a:prstDash val="solid"/>
                <a:miter/>
              </a:ln>
            </p:spPr>
            <p:txBody>
              <a:bodyPr anchor="ctr"/>
              <a:lstStyle/>
              <a:p>
                <a:endParaRPr/>
              </a:p>
            </p:txBody>
          </p:sp>
          <p:sp>
            <p:nvSpPr>
              <p:cNvPr id="395" name="Freeform: Shape 394">
                <a:extLst>
                  <a:ext uri="{FF2B5EF4-FFF2-40B4-BE49-F238E27FC236}">
                    <a16:creationId xmlns:a16="http://schemas.microsoft.com/office/drawing/2014/main" id="{AC75F14B-F842-4B51-BC7B-0AAC22284C53}"/>
                  </a:ext>
                </a:extLst>
              </p:cNvPr>
              <p:cNvSpPr/>
              <p:nvPr/>
            </p:nvSpPr>
            <p:spPr>
              <a:xfrm rot="16200000" flipV="1">
                <a:off x="10133781" y="5477229"/>
                <a:ext cx="762330" cy="660216"/>
              </a:xfrm>
              <a:custGeom>
                <a:avLst/>
                <a:gdLst>
                  <a:gd name="connsiteX0" fmla="*/ 762330 w 762330"/>
                  <a:gd name="connsiteY0" fmla="*/ 660217 h 660216"/>
                  <a:gd name="connsiteX1" fmla="*/ 381165 w 762330"/>
                  <a:gd name="connsiteY1" fmla="*/ 0 h 660216"/>
                  <a:gd name="connsiteX2" fmla="*/ 0 w 762330"/>
                  <a:gd name="connsiteY2" fmla="*/ 660217 h 660216"/>
                </a:gdLst>
                <a:ahLst/>
                <a:cxnLst>
                  <a:cxn ang="0">
                    <a:pos x="connsiteX0" y="connsiteY0"/>
                  </a:cxn>
                  <a:cxn ang="0">
                    <a:pos x="connsiteX1" y="connsiteY1"/>
                  </a:cxn>
                  <a:cxn ang="0">
                    <a:pos x="connsiteX2" y="connsiteY2"/>
                  </a:cxn>
                </a:cxnLst>
                <a:rect l="l" t="t" r="r" b="b"/>
                <a:pathLst>
                  <a:path w="762330" h="660216">
                    <a:moveTo>
                      <a:pt x="762330" y="660217"/>
                    </a:moveTo>
                    <a:lnTo>
                      <a:pt x="381165" y="0"/>
                    </a:lnTo>
                    <a:lnTo>
                      <a:pt x="0" y="660217"/>
                    </a:lnTo>
                    <a:close/>
                  </a:path>
                </a:pathLst>
              </a:custGeom>
              <a:solidFill>
                <a:srgbClr val="D1D3D4">
                  <a:alpha val="22000"/>
                </a:srgbClr>
              </a:solidFill>
              <a:ln w="14671" cap="flat">
                <a:noFill/>
                <a:prstDash val="solid"/>
                <a:miter/>
              </a:ln>
            </p:spPr>
            <p:txBody>
              <a:bodyPr anchor="ctr"/>
              <a:lstStyle/>
              <a:p>
                <a:endParaRPr/>
              </a:p>
            </p:txBody>
          </p:sp>
          <p:sp>
            <p:nvSpPr>
              <p:cNvPr id="398" name="Freeform: Shape 397">
                <a:extLst>
                  <a:ext uri="{FF2B5EF4-FFF2-40B4-BE49-F238E27FC236}">
                    <a16:creationId xmlns:a16="http://schemas.microsoft.com/office/drawing/2014/main" id="{48444F31-4401-4931-961B-7C93B3E7BA17}"/>
                  </a:ext>
                </a:extLst>
              </p:cNvPr>
              <p:cNvSpPr/>
              <p:nvPr/>
            </p:nvSpPr>
            <p:spPr>
              <a:xfrm rot="16200000" flipV="1">
                <a:off x="10177428" y="4656433"/>
                <a:ext cx="146" cy="14671"/>
              </a:xfrm>
              <a:custGeom>
                <a:avLst/>
                <a:gdLst>
                  <a:gd name="connsiteX0" fmla="*/ 147 w 146"/>
                  <a:gd name="connsiteY0" fmla="*/ 0 h 14671"/>
                  <a:gd name="connsiteX1" fmla="*/ 0 w 146"/>
                  <a:gd name="connsiteY1" fmla="*/ 0 h 14671"/>
                  <a:gd name="connsiteX2" fmla="*/ 0 w 146"/>
                  <a:gd name="connsiteY2" fmla="*/ 0 h 14671"/>
                </a:gdLst>
                <a:ahLst/>
                <a:cxnLst>
                  <a:cxn ang="0">
                    <a:pos x="connsiteX0" y="connsiteY0"/>
                  </a:cxn>
                  <a:cxn ang="0">
                    <a:pos x="connsiteX1" y="connsiteY1"/>
                  </a:cxn>
                  <a:cxn ang="0">
                    <a:pos x="connsiteX2" y="connsiteY2"/>
                  </a:cxn>
                </a:cxnLst>
                <a:rect l="l" t="t" r="r" b="b"/>
                <a:pathLst>
                  <a:path w="146" h="14671">
                    <a:moveTo>
                      <a:pt x="147" y="0"/>
                    </a:moveTo>
                    <a:lnTo>
                      <a:pt x="0" y="0"/>
                    </a:lnTo>
                    <a:lnTo>
                      <a:pt x="0" y="0"/>
                    </a:lnTo>
                    <a:close/>
                  </a:path>
                </a:pathLst>
              </a:custGeom>
              <a:solidFill>
                <a:srgbClr val="E6E7E8">
                  <a:alpha val="22000"/>
                </a:srgbClr>
              </a:solidFill>
              <a:ln w="14671" cap="flat">
                <a:noFill/>
                <a:prstDash val="solid"/>
                <a:miter/>
              </a:ln>
            </p:spPr>
            <p:txBody>
              <a:bodyPr anchor="ctr"/>
              <a:lstStyle/>
              <a:p>
                <a:endParaRPr/>
              </a:p>
            </p:txBody>
          </p:sp>
          <p:sp>
            <p:nvSpPr>
              <p:cNvPr id="401" name="Freeform: Shape 400">
                <a:extLst>
                  <a:ext uri="{FF2B5EF4-FFF2-40B4-BE49-F238E27FC236}">
                    <a16:creationId xmlns:a16="http://schemas.microsoft.com/office/drawing/2014/main" id="{F66880EA-EA8C-4628-A926-40110E7DDE03}"/>
                  </a:ext>
                </a:extLst>
              </p:cNvPr>
              <p:cNvSpPr/>
              <p:nvPr/>
            </p:nvSpPr>
            <p:spPr>
              <a:xfrm rot="16200000" flipV="1">
                <a:off x="10170166" y="3124364"/>
                <a:ext cx="14671" cy="14671"/>
              </a:xfrm>
              <a:custGeom>
                <a:avLst/>
                <a:gdLst>
                  <a:gd name="connsiteX0" fmla="*/ 0 w 14671"/>
                  <a:gd name="connsiteY0" fmla="*/ 0 h 14671"/>
                  <a:gd name="connsiteX1" fmla="*/ 0 w 14671"/>
                  <a:gd name="connsiteY1" fmla="*/ 0 h 14671"/>
                  <a:gd name="connsiteX2" fmla="*/ 0 w 14671"/>
                  <a:gd name="connsiteY2" fmla="*/ 0 h 14671"/>
                </a:gdLst>
                <a:ahLst/>
                <a:cxnLst>
                  <a:cxn ang="0">
                    <a:pos x="connsiteX0" y="connsiteY0"/>
                  </a:cxn>
                  <a:cxn ang="0">
                    <a:pos x="connsiteX1" y="connsiteY1"/>
                  </a:cxn>
                  <a:cxn ang="0">
                    <a:pos x="connsiteX2" y="connsiteY2"/>
                  </a:cxn>
                </a:cxnLst>
                <a:rect l="l" t="t" r="r" b="b"/>
                <a:pathLst>
                  <a:path w="14671" h="14671">
                    <a:moveTo>
                      <a:pt x="0" y="0"/>
                    </a:moveTo>
                    <a:lnTo>
                      <a:pt x="0" y="0"/>
                    </a:lnTo>
                    <a:lnTo>
                      <a:pt x="0" y="0"/>
                    </a:lnTo>
                    <a:close/>
                  </a:path>
                </a:pathLst>
              </a:custGeom>
              <a:solidFill>
                <a:srgbClr val="BCBEC0">
                  <a:alpha val="22000"/>
                </a:srgbClr>
              </a:solidFill>
              <a:ln w="14671" cap="flat">
                <a:noFill/>
                <a:prstDash val="solid"/>
                <a:miter/>
              </a:ln>
            </p:spPr>
            <p:txBody>
              <a:bodyPr anchor="ctr"/>
              <a:lstStyle/>
              <a:p>
                <a:endParaRPr/>
              </a:p>
            </p:txBody>
          </p:sp>
          <p:sp>
            <p:nvSpPr>
              <p:cNvPr id="405" name="Freeform: Shape 404">
                <a:extLst>
                  <a:ext uri="{FF2B5EF4-FFF2-40B4-BE49-F238E27FC236}">
                    <a16:creationId xmlns:a16="http://schemas.microsoft.com/office/drawing/2014/main" id="{59D28809-7853-459E-8C39-AE9C79F8BCFF}"/>
                  </a:ext>
                </a:extLst>
              </p:cNvPr>
              <p:cNvSpPr/>
              <p:nvPr/>
            </p:nvSpPr>
            <p:spPr>
              <a:xfrm rot="16200000" flipV="1">
                <a:off x="10133781" y="5096064"/>
                <a:ext cx="762330" cy="660216"/>
              </a:xfrm>
              <a:custGeom>
                <a:avLst/>
                <a:gdLst>
                  <a:gd name="connsiteX0" fmla="*/ 381166 w 762330"/>
                  <a:gd name="connsiteY0" fmla="*/ 660217 h 660216"/>
                  <a:gd name="connsiteX1" fmla="*/ 762330 w 762330"/>
                  <a:gd name="connsiteY1" fmla="*/ 0 h 660216"/>
                  <a:gd name="connsiteX2" fmla="*/ 0 w 762330"/>
                  <a:gd name="connsiteY2" fmla="*/ 0 h 660216"/>
                </a:gdLst>
                <a:ahLst/>
                <a:cxnLst>
                  <a:cxn ang="0">
                    <a:pos x="connsiteX0" y="connsiteY0"/>
                  </a:cxn>
                  <a:cxn ang="0">
                    <a:pos x="connsiteX1" y="connsiteY1"/>
                  </a:cxn>
                  <a:cxn ang="0">
                    <a:pos x="connsiteX2" y="connsiteY2"/>
                  </a:cxn>
                </a:cxnLst>
                <a:rect l="l" t="t" r="r" b="b"/>
                <a:pathLst>
                  <a:path w="762330" h="660216">
                    <a:moveTo>
                      <a:pt x="381166" y="660217"/>
                    </a:moveTo>
                    <a:lnTo>
                      <a:pt x="762330" y="0"/>
                    </a:lnTo>
                    <a:lnTo>
                      <a:pt x="0" y="0"/>
                    </a:lnTo>
                    <a:close/>
                  </a:path>
                </a:pathLst>
              </a:custGeom>
              <a:solidFill>
                <a:srgbClr val="E6E7E8">
                  <a:alpha val="22000"/>
                </a:srgbClr>
              </a:solidFill>
              <a:ln w="14671" cap="flat">
                <a:noFill/>
                <a:prstDash val="solid"/>
                <a:miter/>
              </a:ln>
            </p:spPr>
            <p:txBody>
              <a:bodyPr anchor="ctr"/>
              <a:lstStyle/>
              <a:p>
                <a:endParaRPr/>
              </a:p>
            </p:txBody>
          </p:sp>
          <p:sp>
            <p:nvSpPr>
              <p:cNvPr id="406" name="Freeform: Shape 405">
                <a:extLst>
                  <a:ext uri="{FF2B5EF4-FFF2-40B4-BE49-F238E27FC236}">
                    <a16:creationId xmlns:a16="http://schemas.microsoft.com/office/drawing/2014/main" id="{80A78582-B707-438E-B50B-F6DB301AE716}"/>
                  </a:ext>
                </a:extLst>
              </p:cNvPr>
              <p:cNvSpPr/>
              <p:nvPr/>
            </p:nvSpPr>
            <p:spPr>
              <a:xfrm rot="16200000" flipV="1">
                <a:off x="10133781" y="5858394"/>
                <a:ext cx="762329" cy="660216"/>
              </a:xfrm>
              <a:custGeom>
                <a:avLst/>
                <a:gdLst>
                  <a:gd name="connsiteX0" fmla="*/ 0 w 762329"/>
                  <a:gd name="connsiteY0" fmla="*/ 0 h 660216"/>
                  <a:gd name="connsiteX1" fmla="*/ 381165 w 762329"/>
                  <a:gd name="connsiteY1" fmla="*/ 660217 h 660216"/>
                  <a:gd name="connsiteX2" fmla="*/ 381165 w 762329"/>
                  <a:gd name="connsiteY2" fmla="*/ 660217 h 660216"/>
                  <a:gd name="connsiteX3" fmla="*/ 762330 w 762329"/>
                  <a:gd name="connsiteY3" fmla="*/ 0 h 660216"/>
                  <a:gd name="connsiteX4" fmla="*/ 0 w 762329"/>
                  <a:gd name="connsiteY4" fmla="*/ 0 h 6602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2329" h="660216">
                    <a:moveTo>
                      <a:pt x="0" y="0"/>
                    </a:moveTo>
                    <a:lnTo>
                      <a:pt x="381165" y="660217"/>
                    </a:lnTo>
                    <a:lnTo>
                      <a:pt x="381165" y="660217"/>
                    </a:lnTo>
                    <a:lnTo>
                      <a:pt x="762330" y="0"/>
                    </a:lnTo>
                    <a:lnTo>
                      <a:pt x="0" y="0"/>
                    </a:lnTo>
                    <a:close/>
                  </a:path>
                </a:pathLst>
              </a:custGeom>
              <a:solidFill>
                <a:srgbClr val="D1D3D4">
                  <a:alpha val="22000"/>
                </a:srgbClr>
              </a:solidFill>
              <a:ln w="14671" cap="flat">
                <a:noFill/>
                <a:prstDash val="solid"/>
                <a:miter/>
              </a:ln>
            </p:spPr>
            <p:txBody>
              <a:bodyPr anchor="ctr"/>
              <a:lstStyle/>
              <a:p>
                <a:endParaRPr/>
              </a:p>
            </p:txBody>
          </p:sp>
          <p:sp>
            <p:nvSpPr>
              <p:cNvPr id="418" name="Freeform: Shape 417">
                <a:extLst>
                  <a:ext uri="{FF2B5EF4-FFF2-40B4-BE49-F238E27FC236}">
                    <a16:creationId xmlns:a16="http://schemas.microsoft.com/office/drawing/2014/main" id="{40A796EF-CDFF-40AA-A8E1-0B3AA61A14F5}"/>
                  </a:ext>
                </a:extLst>
              </p:cNvPr>
              <p:cNvSpPr/>
              <p:nvPr/>
            </p:nvSpPr>
            <p:spPr>
              <a:xfrm rot="16200000" flipV="1">
                <a:off x="9509949" y="6554996"/>
                <a:ext cx="14671" cy="14671"/>
              </a:xfrm>
              <a:custGeom>
                <a:avLst/>
                <a:gdLst>
                  <a:gd name="connsiteX0" fmla="*/ 0 w 14671"/>
                  <a:gd name="connsiteY0" fmla="*/ 0 h 14671"/>
                  <a:gd name="connsiteX1" fmla="*/ 0 w 14671"/>
                  <a:gd name="connsiteY1" fmla="*/ 0 h 14671"/>
                  <a:gd name="connsiteX2" fmla="*/ 0 w 14671"/>
                  <a:gd name="connsiteY2" fmla="*/ 0 h 14671"/>
                </a:gdLst>
                <a:ahLst/>
                <a:cxnLst>
                  <a:cxn ang="0">
                    <a:pos x="connsiteX0" y="connsiteY0"/>
                  </a:cxn>
                  <a:cxn ang="0">
                    <a:pos x="connsiteX1" y="connsiteY1"/>
                  </a:cxn>
                  <a:cxn ang="0">
                    <a:pos x="connsiteX2" y="connsiteY2"/>
                  </a:cxn>
                </a:cxnLst>
                <a:rect l="l" t="t" r="r" b="b"/>
                <a:pathLst>
                  <a:path w="14671" h="14671">
                    <a:moveTo>
                      <a:pt x="0" y="0"/>
                    </a:moveTo>
                    <a:lnTo>
                      <a:pt x="0" y="0"/>
                    </a:lnTo>
                    <a:lnTo>
                      <a:pt x="0" y="0"/>
                    </a:lnTo>
                    <a:close/>
                  </a:path>
                </a:pathLst>
              </a:custGeom>
              <a:solidFill>
                <a:srgbClr val="F1F2F2">
                  <a:alpha val="22000"/>
                </a:srgbClr>
              </a:solidFill>
              <a:ln w="14671" cap="flat">
                <a:noFill/>
                <a:prstDash val="solid"/>
                <a:miter/>
              </a:ln>
            </p:spPr>
            <p:txBody>
              <a:bodyPr anchor="ctr"/>
              <a:lstStyle/>
              <a:p>
                <a:endParaRPr/>
              </a:p>
            </p:txBody>
          </p:sp>
          <p:sp>
            <p:nvSpPr>
              <p:cNvPr id="421" name="Freeform: Shape 420">
                <a:extLst>
                  <a:ext uri="{FF2B5EF4-FFF2-40B4-BE49-F238E27FC236}">
                    <a16:creationId xmlns:a16="http://schemas.microsoft.com/office/drawing/2014/main" id="{CD01ECD9-48F6-4A2B-8D96-9B32A27001E4}"/>
                  </a:ext>
                </a:extLst>
              </p:cNvPr>
              <p:cNvSpPr/>
              <p:nvPr/>
            </p:nvSpPr>
            <p:spPr>
              <a:xfrm rot="16200000" flipV="1">
                <a:off x="9509949" y="5030336"/>
                <a:ext cx="14671" cy="14671"/>
              </a:xfrm>
              <a:custGeom>
                <a:avLst/>
                <a:gdLst>
                  <a:gd name="connsiteX0" fmla="*/ 0 w 14671"/>
                  <a:gd name="connsiteY0" fmla="*/ 0 h 14671"/>
                  <a:gd name="connsiteX1" fmla="*/ 0 w 14671"/>
                  <a:gd name="connsiteY1" fmla="*/ 0 h 14671"/>
                  <a:gd name="connsiteX2" fmla="*/ 0 w 14671"/>
                  <a:gd name="connsiteY2" fmla="*/ 0 h 14671"/>
                </a:gdLst>
                <a:ahLst/>
                <a:cxnLst>
                  <a:cxn ang="0">
                    <a:pos x="connsiteX0" y="connsiteY0"/>
                  </a:cxn>
                  <a:cxn ang="0">
                    <a:pos x="connsiteX1" y="connsiteY1"/>
                  </a:cxn>
                  <a:cxn ang="0">
                    <a:pos x="connsiteX2" y="connsiteY2"/>
                  </a:cxn>
                </a:cxnLst>
                <a:rect l="l" t="t" r="r" b="b"/>
                <a:pathLst>
                  <a:path w="14671" h="14671">
                    <a:moveTo>
                      <a:pt x="0" y="0"/>
                    </a:moveTo>
                    <a:lnTo>
                      <a:pt x="0" y="0"/>
                    </a:lnTo>
                    <a:lnTo>
                      <a:pt x="0" y="0"/>
                    </a:lnTo>
                    <a:close/>
                  </a:path>
                </a:pathLst>
              </a:custGeom>
              <a:solidFill>
                <a:srgbClr val="F1F2F2">
                  <a:alpha val="22000"/>
                </a:srgbClr>
              </a:solidFill>
              <a:ln w="14671" cap="flat">
                <a:noFill/>
                <a:prstDash val="solid"/>
                <a:miter/>
              </a:ln>
            </p:spPr>
            <p:txBody>
              <a:bodyPr anchor="ctr"/>
              <a:lstStyle/>
              <a:p>
                <a:endParaRPr/>
              </a:p>
            </p:txBody>
          </p:sp>
          <p:sp>
            <p:nvSpPr>
              <p:cNvPr id="424" name="Freeform: Shape 423">
                <a:extLst>
                  <a:ext uri="{FF2B5EF4-FFF2-40B4-BE49-F238E27FC236}">
                    <a16:creationId xmlns:a16="http://schemas.microsoft.com/office/drawing/2014/main" id="{2C5227BC-5D19-4888-AC0B-DB5C6EC2AA42}"/>
                  </a:ext>
                </a:extLst>
              </p:cNvPr>
              <p:cNvSpPr/>
              <p:nvPr/>
            </p:nvSpPr>
            <p:spPr>
              <a:xfrm rot="16200000" flipV="1">
                <a:off x="9509949" y="3505529"/>
                <a:ext cx="14671" cy="14671"/>
              </a:xfrm>
              <a:custGeom>
                <a:avLst/>
                <a:gdLst>
                  <a:gd name="connsiteX0" fmla="*/ 0 w 14671"/>
                  <a:gd name="connsiteY0" fmla="*/ 0 h 14671"/>
                  <a:gd name="connsiteX1" fmla="*/ 0 w 14671"/>
                  <a:gd name="connsiteY1" fmla="*/ 0 h 14671"/>
                  <a:gd name="connsiteX2" fmla="*/ 0 w 14671"/>
                  <a:gd name="connsiteY2" fmla="*/ 0 h 14671"/>
                </a:gdLst>
                <a:ahLst/>
                <a:cxnLst>
                  <a:cxn ang="0">
                    <a:pos x="connsiteX0" y="connsiteY0"/>
                  </a:cxn>
                  <a:cxn ang="0">
                    <a:pos x="connsiteX1" y="connsiteY1"/>
                  </a:cxn>
                  <a:cxn ang="0">
                    <a:pos x="connsiteX2" y="connsiteY2"/>
                  </a:cxn>
                </a:cxnLst>
                <a:rect l="l" t="t" r="r" b="b"/>
                <a:pathLst>
                  <a:path w="14671" h="14671">
                    <a:moveTo>
                      <a:pt x="0" y="0"/>
                    </a:moveTo>
                    <a:lnTo>
                      <a:pt x="0" y="0"/>
                    </a:lnTo>
                    <a:lnTo>
                      <a:pt x="0" y="0"/>
                    </a:lnTo>
                    <a:close/>
                  </a:path>
                </a:pathLst>
              </a:custGeom>
              <a:solidFill>
                <a:srgbClr val="D1D3D4">
                  <a:alpha val="22000"/>
                </a:srgbClr>
              </a:solidFill>
              <a:ln w="14671" cap="flat">
                <a:noFill/>
                <a:prstDash val="solid"/>
                <a:miter/>
              </a:ln>
            </p:spPr>
            <p:txBody>
              <a:bodyPr anchor="ctr"/>
              <a:lstStyle/>
              <a:p>
                <a:endParaRPr/>
              </a:p>
            </p:txBody>
          </p:sp>
          <p:sp>
            <p:nvSpPr>
              <p:cNvPr id="429" name="Freeform: Shape 428">
                <a:extLst>
                  <a:ext uri="{FF2B5EF4-FFF2-40B4-BE49-F238E27FC236}">
                    <a16:creationId xmlns:a16="http://schemas.microsoft.com/office/drawing/2014/main" id="{CD0E318E-1B1B-40EA-88C1-C2C960B4066C}"/>
                  </a:ext>
                </a:extLst>
              </p:cNvPr>
              <p:cNvSpPr/>
              <p:nvPr/>
            </p:nvSpPr>
            <p:spPr>
              <a:xfrm rot="16200000" flipV="1">
                <a:off x="9473564" y="5477229"/>
                <a:ext cx="762330" cy="660216"/>
              </a:xfrm>
              <a:custGeom>
                <a:avLst/>
                <a:gdLst>
                  <a:gd name="connsiteX0" fmla="*/ 0 w 762330"/>
                  <a:gd name="connsiteY0" fmla="*/ 0 h 660216"/>
                  <a:gd name="connsiteX1" fmla="*/ 381165 w 762330"/>
                  <a:gd name="connsiteY1" fmla="*/ 660217 h 660216"/>
                  <a:gd name="connsiteX2" fmla="*/ 762330 w 762330"/>
                  <a:gd name="connsiteY2" fmla="*/ 0 h 660216"/>
                  <a:gd name="connsiteX3" fmla="*/ 0 w 762330"/>
                  <a:gd name="connsiteY3" fmla="*/ 0 h 660216"/>
                </a:gdLst>
                <a:ahLst/>
                <a:cxnLst>
                  <a:cxn ang="0">
                    <a:pos x="connsiteX0" y="connsiteY0"/>
                  </a:cxn>
                  <a:cxn ang="0">
                    <a:pos x="connsiteX1" y="connsiteY1"/>
                  </a:cxn>
                  <a:cxn ang="0">
                    <a:pos x="connsiteX2" y="connsiteY2"/>
                  </a:cxn>
                  <a:cxn ang="0">
                    <a:pos x="connsiteX3" y="connsiteY3"/>
                  </a:cxn>
                </a:cxnLst>
                <a:rect l="l" t="t" r="r" b="b"/>
                <a:pathLst>
                  <a:path w="762330" h="660216">
                    <a:moveTo>
                      <a:pt x="0" y="0"/>
                    </a:moveTo>
                    <a:lnTo>
                      <a:pt x="381165" y="660217"/>
                    </a:lnTo>
                    <a:lnTo>
                      <a:pt x="762330" y="0"/>
                    </a:lnTo>
                    <a:lnTo>
                      <a:pt x="0" y="0"/>
                    </a:lnTo>
                    <a:close/>
                  </a:path>
                </a:pathLst>
              </a:custGeom>
              <a:solidFill>
                <a:srgbClr val="BCBEC0">
                  <a:alpha val="8000"/>
                </a:srgbClr>
              </a:solidFill>
              <a:ln w="14671" cap="flat">
                <a:noFill/>
                <a:prstDash val="solid"/>
                <a:miter/>
              </a:ln>
            </p:spPr>
            <p:txBody>
              <a:bodyPr anchor="ctr"/>
              <a:lstStyle/>
              <a:p>
                <a:pPr lvl="0"/>
                <a:endParaRPr/>
              </a:p>
            </p:txBody>
          </p:sp>
          <p:sp>
            <p:nvSpPr>
              <p:cNvPr id="440" name="Freeform: Shape 439">
                <a:extLst>
                  <a:ext uri="{FF2B5EF4-FFF2-40B4-BE49-F238E27FC236}">
                    <a16:creationId xmlns:a16="http://schemas.microsoft.com/office/drawing/2014/main" id="{31763223-BBBB-487E-B9FA-BAD4D45F4E85}"/>
                  </a:ext>
                </a:extLst>
              </p:cNvPr>
              <p:cNvSpPr/>
              <p:nvPr/>
            </p:nvSpPr>
            <p:spPr>
              <a:xfrm rot="16200000" flipV="1">
                <a:off x="8849733" y="6173831"/>
                <a:ext cx="14671" cy="14671"/>
              </a:xfrm>
              <a:custGeom>
                <a:avLst/>
                <a:gdLst>
                  <a:gd name="connsiteX0" fmla="*/ 0 w 14671"/>
                  <a:gd name="connsiteY0" fmla="*/ 0 h 14671"/>
                  <a:gd name="connsiteX1" fmla="*/ 0 w 14671"/>
                  <a:gd name="connsiteY1" fmla="*/ 0 h 14671"/>
                  <a:gd name="connsiteX2" fmla="*/ 0 w 14671"/>
                  <a:gd name="connsiteY2" fmla="*/ 0 h 14671"/>
                </a:gdLst>
                <a:ahLst/>
                <a:cxnLst>
                  <a:cxn ang="0">
                    <a:pos x="connsiteX0" y="connsiteY0"/>
                  </a:cxn>
                  <a:cxn ang="0">
                    <a:pos x="connsiteX1" y="connsiteY1"/>
                  </a:cxn>
                  <a:cxn ang="0">
                    <a:pos x="connsiteX2" y="connsiteY2"/>
                  </a:cxn>
                </a:cxnLst>
                <a:rect l="l" t="t" r="r" b="b"/>
                <a:pathLst>
                  <a:path w="14671" h="14671">
                    <a:moveTo>
                      <a:pt x="0" y="0"/>
                    </a:moveTo>
                    <a:lnTo>
                      <a:pt x="0" y="0"/>
                    </a:lnTo>
                    <a:lnTo>
                      <a:pt x="0" y="0"/>
                    </a:lnTo>
                    <a:close/>
                  </a:path>
                </a:pathLst>
              </a:custGeom>
              <a:solidFill>
                <a:srgbClr val="D1D3D4">
                  <a:alpha val="22000"/>
                </a:srgbClr>
              </a:solidFill>
              <a:ln w="14671" cap="flat">
                <a:noFill/>
                <a:prstDash val="solid"/>
                <a:miter/>
              </a:ln>
            </p:spPr>
            <p:txBody>
              <a:bodyPr anchor="ctr"/>
              <a:lstStyle/>
              <a:p>
                <a:endParaRPr/>
              </a:p>
            </p:txBody>
          </p:sp>
          <p:sp>
            <p:nvSpPr>
              <p:cNvPr id="443" name="Freeform: Shape 442">
                <a:extLst>
                  <a:ext uri="{FF2B5EF4-FFF2-40B4-BE49-F238E27FC236}">
                    <a16:creationId xmlns:a16="http://schemas.microsoft.com/office/drawing/2014/main" id="{E57765E6-7582-4AA0-A405-228491F379FB}"/>
                  </a:ext>
                </a:extLst>
              </p:cNvPr>
              <p:cNvSpPr/>
              <p:nvPr/>
            </p:nvSpPr>
            <p:spPr>
              <a:xfrm rot="16200000" flipV="1">
                <a:off x="8856995" y="4656433"/>
                <a:ext cx="146" cy="14671"/>
              </a:xfrm>
              <a:custGeom>
                <a:avLst/>
                <a:gdLst>
                  <a:gd name="connsiteX0" fmla="*/ 147 w 146"/>
                  <a:gd name="connsiteY0" fmla="*/ 0 h 14671"/>
                  <a:gd name="connsiteX1" fmla="*/ 0 w 146"/>
                  <a:gd name="connsiteY1" fmla="*/ 0 h 14671"/>
                  <a:gd name="connsiteX2" fmla="*/ 0 w 146"/>
                  <a:gd name="connsiteY2" fmla="*/ 0 h 14671"/>
                </a:gdLst>
                <a:ahLst/>
                <a:cxnLst>
                  <a:cxn ang="0">
                    <a:pos x="connsiteX0" y="connsiteY0"/>
                  </a:cxn>
                  <a:cxn ang="0">
                    <a:pos x="connsiteX1" y="connsiteY1"/>
                  </a:cxn>
                  <a:cxn ang="0">
                    <a:pos x="connsiteX2" y="connsiteY2"/>
                  </a:cxn>
                </a:cxnLst>
                <a:rect l="l" t="t" r="r" b="b"/>
                <a:pathLst>
                  <a:path w="146" h="14671">
                    <a:moveTo>
                      <a:pt x="147" y="0"/>
                    </a:moveTo>
                    <a:lnTo>
                      <a:pt x="0" y="0"/>
                    </a:lnTo>
                    <a:lnTo>
                      <a:pt x="0" y="0"/>
                    </a:lnTo>
                    <a:close/>
                  </a:path>
                </a:pathLst>
              </a:custGeom>
              <a:solidFill>
                <a:srgbClr val="F1F2F2">
                  <a:alpha val="22000"/>
                </a:srgbClr>
              </a:solidFill>
              <a:ln w="14671" cap="flat">
                <a:noFill/>
                <a:prstDash val="solid"/>
                <a:miter/>
              </a:ln>
            </p:spPr>
            <p:txBody>
              <a:bodyPr anchor="ctr"/>
              <a:lstStyle/>
              <a:p>
                <a:endParaRPr/>
              </a:p>
            </p:txBody>
          </p:sp>
          <p:sp>
            <p:nvSpPr>
              <p:cNvPr id="447" name="Freeform: Shape 446">
                <a:extLst>
                  <a:ext uri="{FF2B5EF4-FFF2-40B4-BE49-F238E27FC236}">
                    <a16:creationId xmlns:a16="http://schemas.microsoft.com/office/drawing/2014/main" id="{12F3EC54-796B-410C-BB6F-0D97195B84FC}"/>
                  </a:ext>
                </a:extLst>
              </p:cNvPr>
              <p:cNvSpPr/>
              <p:nvPr/>
            </p:nvSpPr>
            <p:spPr>
              <a:xfrm rot="16200000" flipV="1">
                <a:off x="8849733" y="3124364"/>
                <a:ext cx="14671" cy="14671"/>
              </a:xfrm>
              <a:custGeom>
                <a:avLst/>
                <a:gdLst>
                  <a:gd name="connsiteX0" fmla="*/ 0 w 14671"/>
                  <a:gd name="connsiteY0" fmla="*/ 0 h 14671"/>
                  <a:gd name="connsiteX1" fmla="*/ 0 w 14671"/>
                  <a:gd name="connsiteY1" fmla="*/ 0 h 14671"/>
                  <a:gd name="connsiteX2" fmla="*/ 0 w 14671"/>
                  <a:gd name="connsiteY2" fmla="*/ 0 h 14671"/>
                </a:gdLst>
                <a:ahLst/>
                <a:cxnLst>
                  <a:cxn ang="0">
                    <a:pos x="connsiteX0" y="connsiteY0"/>
                  </a:cxn>
                  <a:cxn ang="0">
                    <a:pos x="connsiteX1" y="connsiteY1"/>
                  </a:cxn>
                  <a:cxn ang="0">
                    <a:pos x="connsiteX2" y="connsiteY2"/>
                  </a:cxn>
                </a:cxnLst>
                <a:rect l="l" t="t" r="r" b="b"/>
                <a:pathLst>
                  <a:path w="14671" h="14671">
                    <a:moveTo>
                      <a:pt x="0" y="0"/>
                    </a:moveTo>
                    <a:lnTo>
                      <a:pt x="0" y="0"/>
                    </a:lnTo>
                    <a:lnTo>
                      <a:pt x="0" y="0"/>
                    </a:lnTo>
                    <a:close/>
                  </a:path>
                </a:pathLst>
              </a:custGeom>
              <a:solidFill>
                <a:srgbClr val="BCBEC0">
                  <a:alpha val="22000"/>
                </a:srgbClr>
              </a:solidFill>
              <a:ln w="14671" cap="flat">
                <a:noFill/>
                <a:prstDash val="solid"/>
                <a:miter/>
              </a:ln>
            </p:spPr>
            <p:txBody>
              <a:bodyPr anchor="ctr"/>
              <a:lstStyle/>
              <a:p>
                <a:endParaRPr/>
              </a:p>
            </p:txBody>
          </p:sp>
        </p:grpSp>
        <p:sp>
          <p:nvSpPr>
            <p:cNvPr id="195" name="Freeform: Shape 194">
              <a:extLst>
                <a:ext uri="{FF2B5EF4-FFF2-40B4-BE49-F238E27FC236}">
                  <a16:creationId xmlns:a16="http://schemas.microsoft.com/office/drawing/2014/main" id="{A00E1DF2-A7C6-48DF-9016-3E5A3C26AFC5}"/>
                </a:ext>
              </a:extLst>
            </p:cNvPr>
            <p:cNvSpPr/>
            <p:nvPr userDrawn="1"/>
          </p:nvSpPr>
          <p:spPr>
            <a:xfrm rot="16200000" flipV="1">
              <a:off x="10843292" y="6190263"/>
              <a:ext cx="663739" cy="660217"/>
            </a:xfrm>
            <a:custGeom>
              <a:avLst/>
              <a:gdLst>
                <a:gd name="connsiteX0" fmla="*/ 663739 w 663739"/>
                <a:gd name="connsiteY0" fmla="*/ 0 h 660217"/>
                <a:gd name="connsiteX1" fmla="*/ 0 w 663739"/>
                <a:gd name="connsiteY1" fmla="*/ 0 h 660217"/>
                <a:gd name="connsiteX2" fmla="*/ 0 w 663739"/>
                <a:gd name="connsiteY2" fmla="*/ 170769 h 660217"/>
                <a:gd name="connsiteX3" fmla="*/ 282575 w 663739"/>
                <a:gd name="connsiteY3" fmla="*/ 660217 h 660217"/>
              </a:gdLst>
              <a:ahLst/>
              <a:cxnLst>
                <a:cxn ang="0">
                  <a:pos x="connsiteX0" y="connsiteY0"/>
                </a:cxn>
                <a:cxn ang="0">
                  <a:pos x="connsiteX1" y="connsiteY1"/>
                </a:cxn>
                <a:cxn ang="0">
                  <a:pos x="connsiteX2" y="connsiteY2"/>
                </a:cxn>
                <a:cxn ang="0">
                  <a:pos x="connsiteX3" y="connsiteY3"/>
                </a:cxn>
              </a:cxnLst>
              <a:rect l="l" t="t" r="r" b="b"/>
              <a:pathLst>
                <a:path w="663739" h="660217">
                  <a:moveTo>
                    <a:pt x="663739" y="0"/>
                  </a:moveTo>
                  <a:lnTo>
                    <a:pt x="0" y="0"/>
                  </a:lnTo>
                  <a:lnTo>
                    <a:pt x="0" y="170769"/>
                  </a:lnTo>
                  <a:lnTo>
                    <a:pt x="282575" y="660217"/>
                  </a:lnTo>
                  <a:close/>
                </a:path>
              </a:pathLst>
            </a:custGeom>
            <a:solidFill>
              <a:srgbClr val="BCBEC0">
                <a:alpha val="8000"/>
              </a:srgbClr>
            </a:solidFill>
            <a:ln w="14671" cap="flat">
              <a:noFill/>
              <a:prstDash val="solid"/>
              <a:miter/>
            </a:ln>
          </p:spPr>
          <p:txBody>
            <a:bodyPr wrap="square" anchor="ctr">
              <a:noAutofit/>
            </a:bodyPr>
            <a:lstStyle/>
            <a:p>
              <a:pPr lvl="0"/>
              <a:endParaRPr/>
            </a:p>
          </p:txBody>
        </p:sp>
      </p:grpSp>
      <p:sp>
        <p:nvSpPr>
          <p:cNvPr id="194" name="Freeform: Shape 193">
            <a:extLst>
              <a:ext uri="{FF2B5EF4-FFF2-40B4-BE49-F238E27FC236}">
                <a16:creationId xmlns:a16="http://schemas.microsoft.com/office/drawing/2014/main" id="{678D559B-85ED-48E0-A36A-00DC709F9F94}"/>
              </a:ext>
            </a:extLst>
          </p:cNvPr>
          <p:cNvSpPr/>
          <p:nvPr/>
        </p:nvSpPr>
        <p:spPr>
          <a:xfrm rot="16200000" flipV="1">
            <a:off x="10183076" y="6190263"/>
            <a:ext cx="663739" cy="660217"/>
          </a:xfrm>
          <a:custGeom>
            <a:avLst/>
            <a:gdLst>
              <a:gd name="connsiteX0" fmla="*/ 663739 w 663739"/>
              <a:gd name="connsiteY0" fmla="*/ 660217 h 660217"/>
              <a:gd name="connsiteX1" fmla="*/ 282575 w 663739"/>
              <a:gd name="connsiteY1" fmla="*/ 0 h 660217"/>
              <a:gd name="connsiteX2" fmla="*/ 0 w 663739"/>
              <a:gd name="connsiteY2" fmla="*/ 489448 h 660217"/>
              <a:gd name="connsiteX3" fmla="*/ 0 w 663739"/>
              <a:gd name="connsiteY3" fmla="*/ 660217 h 660217"/>
            </a:gdLst>
            <a:ahLst/>
            <a:cxnLst>
              <a:cxn ang="0">
                <a:pos x="connsiteX0" y="connsiteY0"/>
              </a:cxn>
              <a:cxn ang="0">
                <a:pos x="connsiteX1" y="connsiteY1"/>
              </a:cxn>
              <a:cxn ang="0">
                <a:pos x="connsiteX2" y="connsiteY2"/>
              </a:cxn>
              <a:cxn ang="0">
                <a:pos x="connsiteX3" y="connsiteY3"/>
              </a:cxn>
            </a:cxnLst>
            <a:rect l="l" t="t" r="r" b="b"/>
            <a:pathLst>
              <a:path w="663739" h="660217">
                <a:moveTo>
                  <a:pt x="663739" y="660217"/>
                </a:moveTo>
                <a:lnTo>
                  <a:pt x="282575" y="0"/>
                </a:lnTo>
                <a:lnTo>
                  <a:pt x="0" y="489448"/>
                </a:lnTo>
                <a:lnTo>
                  <a:pt x="0" y="660217"/>
                </a:lnTo>
                <a:close/>
              </a:path>
            </a:pathLst>
          </a:custGeom>
          <a:solidFill>
            <a:srgbClr val="F1F2F2">
              <a:alpha val="22000"/>
            </a:srgbClr>
          </a:solidFill>
          <a:ln w="14671" cap="flat">
            <a:noFill/>
            <a:prstDash val="solid"/>
            <a:miter/>
          </a:ln>
        </p:spPr>
        <p:txBody>
          <a:bodyPr wrap="square" anchor="ctr">
            <a:noAutofit/>
          </a:bodyPr>
          <a:lstStyle/>
          <a:p>
            <a:endParaRPr/>
          </a:p>
        </p:txBody>
      </p:sp>
      <p:sp>
        <p:nvSpPr>
          <p:cNvPr id="187" name="Freeform: Shape 186">
            <a:extLst>
              <a:ext uri="{FF2B5EF4-FFF2-40B4-BE49-F238E27FC236}">
                <a16:creationId xmlns:a16="http://schemas.microsoft.com/office/drawing/2014/main" id="{65F6ECB5-6DEB-40B3-BE41-D04AE5AA04DB}"/>
              </a:ext>
            </a:extLst>
          </p:cNvPr>
          <p:cNvSpPr/>
          <p:nvPr/>
        </p:nvSpPr>
        <p:spPr>
          <a:xfrm rot="16200000" flipV="1">
            <a:off x="10456271" y="6465488"/>
            <a:ext cx="284604" cy="492963"/>
          </a:xfrm>
          <a:custGeom>
            <a:avLst/>
            <a:gdLst>
              <a:gd name="connsiteX0" fmla="*/ 284604 w 284604"/>
              <a:gd name="connsiteY0" fmla="*/ 0 h 492963"/>
              <a:gd name="connsiteX1" fmla="*/ 0 w 284604"/>
              <a:gd name="connsiteY1" fmla="*/ 0 h 492963"/>
              <a:gd name="connsiteX2" fmla="*/ 0 w 284604"/>
              <a:gd name="connsiteY2" fmla="*/ 492963 h 492963"/>
            </a:gdLst>
            <a:ahLst/>
            <a:cxnLst>
              <a:cxn ang="0">
                <a:pos x="connsiteX0" y="connsiteY0"/>
              </a:cxn>
              <a:cxn ang="0">
                <a:pos x="connsiteX1" y="connsiteY1"/>
              </a:cxn>
              <a:cxn ang="0">
                <a:pos x="connsiteX2" y="connsiteY2"/>
              </a:cxn>
            </a:cxnLst>
            <a:rect l="l" t="t" r="r" b="b"/>
            <a:pathLst>
              <a:path w="284604" h="492963">
                <a:moveTo>
                  <a:pt x="284604" y="0"/>
                </a:moveTo>
                <a:lnTo>
                  <a:pt x="0" y="0"/>
                </a:lnTo>
                <a:lnTo>
                  <a:pt x="0" y="492963"/>
                </a:lnTo>
                <a:close/>
              </a:path>
            </a:pathLst>
          </a:custGeom>
          <a:solidFill>
            <a:srgbClr val="D1D3D4">
              <a:alpha val="22000"/>
            </a:srgbClr>
          </a:solidFill>
          <a:ln w="14671" cap="flat">
            <a:noFill/>
            <a:prstDash val="solid"/>
            <a:miter/>
          </a:ln>
        </p:spPr>
        <p:txBody>
          <a:bodyPr wrap="square" anchor="ctr">
            <a:noAutofit/>
          </a:bodyPr>
          <a:lstStyle/>
          <a:p>
            <a:endParaRPr/>
          </a:p>
        </p:txBody>
      </p:sp>
      <p:sp>
        <p:nvSpPr>
          <p:cNvPr id="188" name="Freeform: Shape 187">
            <a:extLst>
              <a:ext uri="{FF2B5EF4-FFF2-40B4-BE49-F238E27FC236}">
                <a16:creationId xmlns:a16="http://schemas.microsoft.com/office/drawing/2014/main" id="{190EA8B4-FCD4-4AF5-9890-362A9AE19BE3}"/>
              </a:ext>
            </a:extLst>
          </p:cNvPr>
          <p:cNvSpPr/>
          <p:nvPr/>
        </p:nvSpPr>
        <p:spPr>
          <a:xfrm rot="16200000" flipV="1">
            <a:off x="9628800" y="6465488"/>
            <a:ext cx="284604" cy="492963"/>
          </a:xfrm>
          <a:custGeom>
            <a:avLst/>
            <a:gdLst>
              <a:gd name="connsiteX0" fmla="*/ 284604 w 284604"/>
              <a:gd name="connsiteY0" fmla="*/ 492963 h 492963"/>
              <a:gd name="connsiteX1" fmla="*/ 0 w 284604"/>
              <a:gd name="connsiteY1" fmla="*/ 0 h 492963"/>
              <a:gd name="connsiteX2" fmla="*/ 0 w 284604"/>
              <a:gd name="connsiteY2" fmla="*/ 492963 h 492963"/>
            </a:gdLst>
            <a:ahLst/>
            <a:cxnLst>
              <a:cxn ang="0">
                <a:pos x="connsiteX0" y="connsiteY0"/>
              </a:cxn>
              <a:cxn ang="0">
                <a:pos x="connsiteX1" y="connsiteY1"/>
              </a:cxn>
              <a:cxn ang="0">
                <a:pos x="connsiteX2" y="connsiteY2"/>
              </a:cxn>
            </a:cxnLst>
            <a:rect l="l" t="t" r="r" b="b"/>
            <a:pathLst>
              <a:path w="284604" h="492963">
                <a:moveTo>
                  <a:pt x="284604" y="492963"/>
                </a:moveTo>
                <a:lnTo>
                  <a:pt x="0" y="0"/>
                </a:lnTo>
                <a:lnTo>
                  <a:pt x="0" y="492963"/>
                </a:lnTo>
                <a:close/>
              </a:path>
            </a:pathLst>
          </a:custGeom>
          <a:solidFill>
            <a:srgbClr val="BCBEC0">
              <a:alpha val="8000"/>
            </a:srgbClr>
          </a:solidFill>
          <a:ln w="14671" cap="flat">
            <a:noFill/>
            <a:prstDash val="solid"/>
            <a:miter/>
          </a:ln>
        </p:spPr>
        <p:txBody>
          <a:bodyPr wrap="square" anchor="ctr">
            <a:noAutofit/>
          </a:bodyPr>
          <a:lstStyle/>
          <a:p>
            <a:pPr lvl="0"/>
            <a:endParaRPr/>
          </a:p>
        </p:txBody>
      </p:sp>
      <p:sp>
        <p:nvSpPr>
          <p:cNvPr id="193" name="Freeform: Shape 192">
            <a:extLst>
              <a:ext uri="{FF2B5EF4-FFF2-40B4-BE49-F238E27FC236}">
                <a16:creationId xmlns:a16="http://schemas.microsoft.com/office/drawing/2014/main" id="{2831C717-1980-4B57-BB0A-B15CE8265C1E}"/>
              </a:ext>
            </a:extLst>
          </p:cNvPr>
          <p:cNvSpPr/>
          <p:nvPr/>
        </p:nvSpPr>
        <p:spPr>
          <a:xfrm rot="16200000" flipV="1">
            <a:off x="9522859" y="6190263"/>
            <a:ext cx="663739" cy="660217"/>
          </a:xfrm>
          <a:custGeom>
            <a:avLst/>
            <a:gdLst>
              <a:gd name="connsiteX0" fmla="*/ 663739 w 663739"/>
              <a:gd name="connsiteY0" fmla="*/ 0 h 660217"/>
              <a:gd name="connsiteX1" fmla="*/ 0 w 663739"/>
              <a:gd name="connsiteY1" fmla="*/ 0 h 660217"/>
              <a:gd name="connsiteX2" fmla="*/ 0 w 663739"/>
              <a:gd name="connsiteY2" fmla="*/ 170769 h 660217"/>
              <a:gd name="connsiteX3" fmla="*/ 282575 w 663739"/>
              <a:gd name="connsiteY3" fmla="*/ 660217 h 660217"/>
            </a:gdLst>
            <a:ahLst/>
            <a:cxnLst>
              <a:cxn ang="0">
                <a:pos x="connsiteX0" y="connsiteY0"/>
              </a:cxn>
              <a:cxn ang="0">
                <a:pos x="connsiteX1" y="connsiteY1"/>
              </a:cxn>
              <a:cxn ang="0">
                <a:pos x="connsiteX2" y="connsiteY2"/>
              </a:cxn>
              <a:cxn ang="0">
                <a:pos x="connsiteX3" y="connsiteY3"/>
              </a:cxn>
            </a:cxnLst>
            <a:rect l="l" t="t" r="r" b="b"/>
            <a:pathLst>
              <a:path w="663739" h="660217">
                <a:moveTo>
                  <a:pt x="663739" y="0"/>
                </a:moveTo>
                <a:lnTo>
                  <a:pt x="0" y="0"/>
                </a:lnTo>
                <a:lnTo>
                  <a:pt x="0" y="170769"/>
                </a:lnTo>
                <a:lnTo>
                  <a:pt x="282575" y="660217"/>
                </a:lnTo>
                <a:close/>
              </a:path>
            </a:pathLst>
          </a:custGeom>
          <a:solidFill>
            <a:srgbClr val="D1D3D4">
              <a:alpha val="22000"/>
            </a:srgbClr>
          </a:solidFill>
          <a:ln w="14671" cap="flat">
            <a:noFill/>
            <a:prstDash val="solid"/>
            <a:miter/>
          </a:ln>
        </p:spPr>
        <p:txBody>
          <a:bodyPr wrap="square" anchor="ctr">
            <a:noAutofit/>
          </a:bodyPr>
          <a:lstStyle/>
          <a:p>
            <a:endParaRPr/>
          </a:p>
        </p:txBody>
      </p:sp>
      <p:sp>
        <p:nvSpPr>
          <p:cNvPr id="2" name="Title Placeholder 1">
            <a:extLst>
              <a:ext uri="{FF2B5EF4-FFF2-40B4-BE49-F238E27FC236}">
                <a16:creationId xmlns:a16="http://schemas.microsoft.com/office/drawing/2014/main" id="{90EB1B26-C990-4128-BFD3-136F8A515544}"/>
              </a:ext>
            </a:extLst>
          </p:cNvPr>
          <p:cNvSpPr>
            <a:spLocks noGrp="1"/>
          </p:cNvSpPr>
          <p:nvPr userDrawn="1">
            <p:ph type="title"/>
          </p:nvPr>
        </p:nvSpPr>
        <p:spPr>
          <a:xfrm>
            <a:off x="228600" y="228600"/>
            <a:ext cx="11734800" cy="1009650"/>
          </a:xfrm>
          <a:prstGeom prst="rect">
            <a:avLst/>
          </a:prstGeom>
        </p:spPr>
        <p:txBody>
          <a:bodyPr vert="horz" lIns="0" tIns="0" rIns="0" bIns="0" anchor="b">
            <a:noAutofit/>
          </a:bodyPr>
          <a:lstStyle/>
          <a:p>
            <a:r>
              <a:t>Click to edit Master title style</a:t>
            </a:r>
          </a:p>
        </p:txBody>
      </p:sp>
      <p:sp>
        <p:nvSpPr>
          <p:cNvPr id="4" name="Date Placeholder 3">
            <a:extLst>
              <a:ext uri="{FF2B5EF4-FFF2-40B4-BE49-F238E27FC236}">
                <a16:creationId xmlns:a16="http://schemas.microsoft.com/office/drawing/2014/main" id="{A1053ABA-F604-4D92-ACC2-9AA1EB8B3966}"/>
              </a:ext>
            </a:extLst>
          </p:cNvPr>
          <p:cNvSpPr>
            <a:spLocks noGrp="1"/>
          </p:cNvSpPr>
          <p:nvPr userDrawn="1">
            <p:ph type="dt" sz="half" idx="2"/>
          </p:nvPr>
        </p:nvSpPr>
        <p:spPr>
          <a:xfrm>
            <a:off x="228600" y="7270750"/>
            <a:ext cx="2743200" cy="365125"/>
          </a:xfrm>
          <a:prstGeom prst="rect">
            <a:avLst/>
          </a:prstGeom>
        </p:spPr>
        <p:txBody>
          <a:bodyPr vert="horz" lIns="0" tIns="0" rIns="0" bIns="0" anchor="ctr"/>
          <a:lstStyle>
            <a:lvl1pPr algn="l">
              <a:defRPr sz="1200">
                <a:solidFill>
                  <a:schemeClr val="tx1">
                    <a:tint val="75000"/>
                  </a:schemeClr>
                </a:solidFill>
              </a:defRPr>
            </a:lvl1pPr>
          </a:lstStyle>
          <a:p>
            <a:fld id="{8E1A3FCC-2E9A-41AB-ABD9-EE82197F5AC1}" type="datetime1">
              <a:rPr lang="en-US" smtClean="0"/>
              <a:t>7/14/2023</a:t>
            </a:fld>
            <a:endParaRPr lang="en-US"/>
          </a:p>
        </p:txBody>
      </p:sp>
      <p:sp>
        <p:nvSpPr>
          <p:cNvPr id="5" name="Footer Placeholder 4">
            <a:extLst>
              <a:ext uri="{FF2B5EF4-FFF2-40B4-BE49-F238E27FC236}">
                <a16:creationId xmlns:a16="http://schemas.microsoft.com/office/drawing/2014/main" id="{8DF88664-BC35-487C-BAC5-427B25BB262B}"/>
              </a:ext>
            </a:extLst>
          </p:cNvPr>
          <p:cNvSpPr>
            <a:spLocks noGrp="1"/>
          </p:cNvSpPr>
          <p:nvPr userDrawn="1">
            <p:ph type="ftr" sz="quarter" idx="3"/>
          </p:nvPr>
        </p:nvSpPr>
        <p:spPr>
          <a:xfrm>
            <a:off x="228600" y="6438900"/>
            <a:ext cx="7924800" cy="282575"/>
          </a:xfrm>
          <a:prstGeom prst="rect">
            <a:avLst/>
          </a:prstGeom>
        </p:spPr>
        <p:txBody>
          <a:bodyPr vert="horz" lIns="0" tIns="0" rIns="0" bIns="0" anchor="t" anchorCtr="0"/>
          <a:lstStyle>
            <a:lvl1pPr algn="ctr">
              <a:defRPr sz="1000">
                <a:solidFill>
                  <a:schemeClr val="tx1">
                    <a:tint val="75000"/>
                  </a:schemeClr>
                </a:solidFill>
              </a:defRPr>
            </a:lvl1pPr>
          </a:lstStyle>
          <a:p>
            <a:pPr algn="l"/>
            <a:r>
              <a:t>© The TRACOM Corporation. All Rights Reserved.</a:t>
            </a:r>
          </a:p>
        </p:txBody>
      </p:sp>
      <p:sp>
        <p:nvSpPr>
          <p:cNvPr id="6" name="Slide Number Placeholder 5">
            <a:extLst>
              <a:ext uri="{FF2B5EF4-FFF2-40B4-BE49-F238E27FC236}">
                <a16:creationId xmlns:a16="http://schemas.microsoft.com/office/drawing/2014/main" id="{F1431165-9E74-4B2A-8B99-DBCFD144564B}"/>
              </a:ext>
            </a:extLst>
          </p:cNvPr>
          <p:cNvSpPr>
            <a:spLocks noGrp="1"/>
          </p:cNvSpPr>
          <p:nvPr userDrawn="1">
            <p:ph type="sldNum" sz="quarter" idx="4"/>
          </p:nvPr>
        </p:nvSpPr>
        <p:spPr>
          <a:xfrm>
            <a:off x="9220200" y="6438900"/>
            <a:ext cx="2743200" cy="282575"/>
          </a:xfrm>
          <a:prstGeom prst="rect">
            <a:avLst/>
          </a:prstGeom>
        </p:spPr>
        <p:txBody>
          <a:bodyPr vert="horz" lIns="0" tIns="0" rIns="0" bIns="0" anchor="t" anchorCtr="0"/>
          <a:lstStyle>
            <a:lvl1pPr algn="r">
              <a:defRPr sz="1000">
                <a:solidFill>
                  <a:schemeClr val="tx1">
                    <a:tint val="75000"/>
                  </a:schemeClr>
                </a:solidFill>
              </a:defRPr>
            </a:lvl1pPr>
          </a:lstStyle>
          <a:p>
            <a:fld id="{1B1CF60C-C85D-47C0-8597-E3BF95F18FA3}" type="slidenum">
              <a:rPr lang="en-US" smtClean="0"/>
              <a:t>‹#›</a:t>
            </a:fld>
            <a:endParaRPr lang="en-US"/>
          </a:p>
        </p:txBody>
      </p:sp>
      <p:pic>
        <p:nvPicPr>
          <p:cNvPr id="68" name="Graphic 67">
            <a:extLst>
              <a:ext uri="{FF2B5EF4-FFF2-40B4-BE49-F238E27FC236}">
                <a16:creationId xmlns:a16="http://schemas.microsoft.com/office/drawing/2014/main" id="{4E8E73DC-5AB4-8949-96CC-4C6A94D53963}"/>
              </a:ext>
            </a:extLst>
          </p:cNvPr>
          <p:cNvPicPr>
            <a:picLocks noChangeAspect="1"/>
          </p:cNvPicPr>
          <p:nvPr userDrawn="1"/>
        </p:nvPicPr>
        <p:blipFill>
          <a:blip r:embed="rId23" cstate="email">
            <a:extLst>
              <a:ext uri="{28A0092B-C50C-407E-A947-70E740481C1C}">
                <a14:useLocalDpi xmlns:a14="http://schemas.microsoft.com/office/drawing/2010/main"/>
              </a:ext>
              <a:ext uri="{96DAC541-7B7A-43D3-8B79-37D633B846F1}">
                <asvg:svgBlip xmlns:asvg="http://schemas.microsoft.com/office/drawing/2016/SVG/main" r:embed="rId24"/>
              </a:ext>
            </a:extLst>
          </a:blip>
          <a:stretch>
            <a:fillRect/>
          </a:stretch>
        </p:blipFill>
        <p:spPr>
          <a:xfrm>
            <a:off x="9778783" y="6314625"/>
            <a:ext cx="1828800" cy="456093"/>
          </a:xfrm>
          <a:prstGeom prst="rect">
            <a:avLst/>
          </a:prstGeom>
        </p:spPr>
      </p:pic>
    </p:spTree>
    <p:extLst>
      <p:ext uri="{BB962C8B-B14F-4D97-AF65-F5344CB8AC3E}">
        <p14:creationId xmlns:p14="http://schemas.microsoft.com/office/powerpoint/2010/main" val="1643600052"/>
      </p:ext>
    </p:extLst>
  </p:cSld>
  <p:clrMap bg1="lt1" tx1="dk1" bg2="lt2" tx2="dk2" accent1="accent1" accent2="accent2" accent3="accent3" accent4="accent4" accent5="accent5" accent6="accent6" hlink="hlink" folHlink="folHlink"/>
  <p:sldLayoutIdLst>
    <p:sldLayoutId id="2147483684" r:id="rId1"/>
    <p:sldLayoutId id="2147483686" r:id="rId2"/>
    <p:sldLayoutId id="2147483663" r:id="rId3"/>
    <p:sldLayoutId id="2147483687" r:id="rId4"/>
    <p:sldLayoutId id="2147483688" r:id="rId5"/>
    <p:sldLayoutId id="2147483662" r:id="rId6"/>
    <p:sldLayoutId id="2147483689" r:id="rId7"/>
    <p:sldLayoutId id="2147483664" r:id="rId8"/>
    <p:sldLayoutId id="2147483690" r:id="rId9"/>
    <p:sldLayoutId id="2147483665" r:id="rId10"/>
    <p:sldLayoutId id="2147483666" r:id="rId11"/>
    <p:sldLayoutId id="2147483667" r:id="rId12"/>
    <p:sldLayoutId id="2147483668" r:id="rId13"/>
    <p:sldLayoutId id="2147483676" r:id="rId14"/>
    <p:sldLayoutId id="2147483669" r:id="rId15"/>
    <p:sldLayoutId id="2147483682" r:id="rId16"/>
    <p:sldLayoutId id="2147483683" r:id="rId17"/>
    <p:sldLayoutId id="2147483685" r:id="rId18"/>
    <p:sldLayoutId id="2147483670" r:id="rId19"/>
    <p:sldLayoutId id="2147483671" r:id="rId20"/>
    <p:sldLayoutId id="2147483691" r:id="rId21"/>
  </p:sldLayoutIdLst>
  <mc:AlternateContent xmlns:mc="http://schemas.openxmlformats.org/markup-compatibility/2006" xmlns:p14="http://schemas.microsoft.com/office/powerpoint/2010/main">
    <mc:Choice Requires="p14">
      <p:transition p14:dur="250">
        <p:fade/>
      </p:transition>
    </mc:Choice>
    <mc:Fallback xmlns:p15="http://schemas.microsoft.com/office/powerpoint/2012/main" xmlns:asvg="http://schemas.microsoft.com/office/drawing/2016/SVG/main" xmlns:a14="http://schemas.microsoft.com/office/drawing/2010/main" xmlns:a16="http://schemas.microsoft.com/office/drawing/2014/main" xmlns="">
      <p:transition>
        <p:fade/>
      </p:transition>
    </mc:Fallback>
  </mc:AlternateContent>
  <p:hf hdr="0" dt="0"/>
  <p:txStyles>
    <p:titleStyle>
      <a:lvl1pPr algn="l" defTabSz="914400" rtl="0" eaLnBrk="1" latinLnBrk="0" hangingPunct="1">
        <a:lnSpc>
          <a:spcPct val="90000"/>
        </a:lnSpc>
        <a:spcBef>
          <a:spcPct val="0"/>
        </a:spcBef>
        <a:buNone/>
        <a:defRPr sz="3200" b="1" i="0" u="none" kern="1200" baseline="0">
          <a:solidFill>
            <a:schemeClr val="accent2"/>
          </a:solidFill>
          <a:latin typeface="+mj-lt"/>
          <a:ea typeface="+mj-ea"/>
          <a:cs typeface="+mj-cs"/>
        </a:defRPr>
      </a:lvl1pPr>
    </p:titleStyle>
    <p:bodyStyle>
      <a:lvl1pPr marL="0" indent="0" algn="l" defTabSz="914400" rtl="0" eaLnBrk="1" latinLnBrk="0" hangingPunct="1">
        <a:lnSpc>
          <a:spcPct val="90000"/>
        </a:lnSpc>
        <a:spcBef>
          <a:spcPts val="1000"/>
        </a:spcBef>
        <a:spcAft>
          <a:spcPts val="500"/>
        </a:spcAft>
        <a:buFont typeface="Arial" panose="020B0604020202020204" pitchFamily="34" charset="0"/>
        <a:buChar char="​"/>
        <a:defRPr sz="2200" kern="1200">
          <a:solidFill>
            <a:schemeClr val="tx2"/>
          </a:solidFill>
          <a:latin typeface="+mn-lt"/>
          <a:ea typeface="+mn-ea"/>
          <a:cs typeface="+mn-cs"/>
        </a:defRPr>
      </a:lvl1pPr>
      <a:lvl2pPr marL="228600" indent="-228600" algn="l" defTabSz="914400" rtl="0" eaLnBrk="1" latinLnBrk="0" hangingPunct="1">
        <a:lnSpc>
          <a:spcPct val="90000"/>
        </a:lnSpc>
        <a:spcBef>
          <a:spcPts val="500"/>
        </a:spcBef>
        <a:buFont typeface="Arial" panose="020B0604020202020204" pitchFamily="34" charset="0"/>
        <a:buChar char="•"/>
        <a:defRPr sz="2200" kern="1200">
          <a:solidFill>
            <a:schemeClr val="tx2"/>
          </a:solidFill>
          <a:latin typeface="+mn-lt"/>
          <a:ea typeface="+mn-ea"/>
          <a:cs typeface="+mn-cs"/>
        </a:defRPr>
      </a:lvl2pPr>
      <a:lvl3pPr marL="457200" indent="-228600" algn="l" defTabSz="914400" rtl="0" eaLnBrk="1" latinLnBrk="0" hangingPunct="1">
        <a:lnSpc>
          <a:spcPct val="90000"/>
        </a:lnSpc>
        <a:spcBef>
          <a:spcPts val="500"/>
        </a:spcBef>
        <a:buFont typeface="Symbol" panose="05050102010706020507" pitchFamily="18" charset="2"/>
        <a:buChar char="-"/>
        <a:defRPr sz="2000" kern="1200">
          <a:solidFill>
            <a:schemeClr val="tx2"/>
          </a:solidFill>
          <a:latin typeface="+mn-lt"/>
          <a:ea typeface="+mn-ea"/>
          <a:cs typeface="+mn-cs"/>
        </a:defRPr>
      </a:lvl3pPr>
      <a:lvl4pPr marL="457200" indent="-228600" algn="l" defTabSz="914400" rtl="0" eaLnBrk="1" latinLnBrk="0" hangingPunct="1">
        <a:lnSpc>
          <a:spcPct val="90000"/>
        </a:lnSpc>
        <a:spcBef>
          <a:spcPts val="500"/>
        </a:spcBef>
        <a:buFont typeface="Symbol" panose="05050102010706020507" pitchFamily="18" charset="2"/>
        <a:buChar char="-"/>
        <a:defRPr sz="2000" kern="1200">
          <a:solidFill>
            <a:schemeClr val="tx2"/>
          </a:solidFill>
          <a:latin typeface="+mn-lt"/>
          <a:ea typeface="+mn-ea"/>
          <a:cs typeface="+mn-cs"/>
        </a:defRPr>
      </a:lvl4pPr>
      <a:lvl5pPr marL="457200" indent="-228600" algn="l" defTabSz="914400" rtl="0" eaLnBrk="1" latinLnBrk="0" hangingPunct="1">
        <a:lnSpc>
          <a:spcPct val="90000"/>
        </a:lnSpc>
        <a:spcBef>
          <a:spcPts val="500"/>
        </a:spcBef>
        <a:buFont typeface="Symbol" panose="05050102010706020507" pitchFamily="18" charset="2"/>
        <a:buChar char="-"/>
        <a:defRPr sz="20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userDrawn="1">
          <p15:clr>
            <a:srgbClr val="F26B43"/>
          </p15:clr>
        </p15:guide>
        <p15:guide id="2" pos="7680" userDrawn="1">
          <p15:clr>
            <a:srgbClr val="F26B43"/>
          </p15:clr>
        </p15:guide>
        <p15:guide id="3" pos="144" userDrawn="1">
          <p15:clr>
            <a:srgbClr val="F26B43"/>
          </p15:clr>
        </p15:guide>
        <p15:guide id="4" pos="1328" userDrawn="1">
          <p15:clr>
            <a:srgbClr val="F26B43"/>
          </p15:clr>
        </p15:guide>
        <p15:guide id="5" pos="1385" userDrawn="1">
          <p15:clr>
            <a:srgbClr val="F26B43"/>
          </p15:clr>
        </p15:guide>
        <p15:guide id="6" pos="2569" userDrawn="1">
          <p15:clr>
            <a:srgbClr val="F26B43"/>
          </p15:clr>
        </p15:guide>
        <p15:guide id="7" pos="2627" userDrawn="1">
          <p15:clr>
            <a:srgbClr val="F26B43"/>
          </p15:clr>
        </p15:guide>
        <p15:guide id="8" pos="3811" userDrawn="1">
          <p15:clr>
            <a:srgbClr val="F26B43"/>
          </p15:clr>
        </p15:guide>
        <p15:guide id="9" pos="3868" userDrawn="1">
          <p15:clr>
            <a:srgbClr val="F26B43"/>
          </p15:clr>
        </p15:guide>
        <p15:guide id="10" pos="5052" userDrawn="1">
          <p15:clr>
            <a:srgbClr val="F26B43"/>
          </p15:clr>
        </p15:guide>
        <p15:guide id="11" pos="5110" userDrawn="1">
          <p15:clr>
            <a:srgbClr val="F26B43"/>
          </p15:clr>
        </p15:guide>
        <p15:guide id="12" pos="6294" userDrawn="1">
          <p15:clr>
            <a:srgbClr val="F26B43"/>
          </p15:clr>
        </p15:guide>
        <p15:guide id="13" pos="6352" userDrawn="1">
          <p15:clr>
            <a:srgbClr val="F26B43"/>
          </p15:clr>
        </p15:guide>
        <p15:guide id="14" pos="7536" userDrawn="1">
          <p15:clr>
            <a:srgbClr val="F26B43"/>
          </p15:clr>
        </p15:guide>
        <p15:guide id="15" orient="horz" userDrawn="1">
          <p15:clr>
            <a:srgbClr val="F26B43"/>
          </p15:clr>
        </p15:guide>
        <p15:guide id="16" orient="horz" pos="4320" userDrawn="1">
          <p15:clr>
            <a:srgbClr val="F26B43"/>
          </p15:clr>
        </p15:guide>
        <p15:guide id="17" orient="horz" pos="144" userDrawn="1">
          <p15:clr>
            <a:srgbClr val="F26B43"/>
          </p15:clr>
        </p15:guide>
        <p15:guide id="18" orient="horz" pos="1401" userDrawn="1">
          <p15:clr>
            <a:srgbClr val="F26B43"/>
          </p15:clr>
        </p15:guide>
        <p15:guide id="19" orient="horz" pos="1459" userDrawn="1">
          <p15:clr>
            <a:srgbClr val="F26B43"/>
          </p15:clr>
        </p15:guide>
        <p15:guide id="20" orient="horz" pos="2712" userDrawn="1">
          <p15:clr>
            <a:srgbClr val="F26B43"/>
          </p15:clr>
        </p15:guide>
        <p15:guide id="21" orient="horz" pos="2774" userDrawn="1">
          <p15:clr>
            <a:srgbClr val="F26B43"/>
          </p15:clr>
        </p15:guide>
        <p15:guide id="22" orient="horz" pos="4032" userDrawn="1">
          <p15:clr>
            <a:srgbClr val="F26B43"/>
          </p15:clr>
        </p15:guide>
        <p15:guide id="23" orient="horz" pos="3744" userDrawn="1">
          <p15:clr>
            <a:srgbClr val="F26B43"/>
          </p15:clr>
        </p15:guide>
        <p15:guide id="24" orient="horz" pos="3792"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B2F3061-02CE-4D1A-94DF-EF8EA75D6B3F}"/>
              </a:ext>
            </a:extLst>
          </p:cNvPr>
          <p:cNvSpPr>
            <a:spLocks noGrp="1"/>
          </p:cNvSpPr>
          <p:nvPr userDrawn="1">
            <p:ph type="body" idx="1"/>
          </p:nvPr>
        </p:nvSpPr>
        <p:spPr>
          <a:xfrm>
            <a:off x="228600" y="2316163"/>
            <a:ext cx="11734800" cy="3628308"/>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6" name="Freeform: Shape 195">
            <a:extLst>
              <a:ext uri="{FF2B5EF4-FFF2-40B4-BE49-F238E27FC236}">
                <a16:creationId xmlns:a16="http://schemas.microsoft.com/office/drawing/2014/main" id="{FEC0259E-9B7E-40F8-B4F5-FCB2507CF1C8}"/>
              </a:ext>
            </a:extLst>
          </p:cNvPr>
          <p:cNvSpPr/>
          <p:nvPr/>
        </p:nvSpPr>
        <p:spPr>
          <a:xfrm rot="16200000" flipV="1">
            <a:off x="11503509" y="6190263"/>
            <a:ext cx="663739" cy="660217"/>
          </a:xfrm>
          <a:custGeom>
            <a:avLst/>
            <a:gdLst>
              <a:gd name="connsiteX0" fmla="*/ 663739 w 663739"/>
              <a:gd name="connsiteY0" fmla="*/ 660217 h 660217"/>
              <a:gd name="connsiteX1" fmla="*/ 282575 w 663739"/>
              <a:gd name="connsiteY1" fmla="*/ 0 h 660217"/>
              <a:gd name="connsiteX2" fmla="*/ 0 w 663739"/>
              <a:gd name="connsiteY2" fmla="*/ 489448 h 660217"/>
              <a:gd name="connsiteX3" fmla="*/ 0 w 663739"/>
              <a:gd name="connsiteY3" fmla="*/ 660217 h 660217"/>
            </a:gdLst>
            <a:ahLst/>
            <a:cxnLst>
              <a:cxn ang="0">
                <a:pos x="connsiteX0" y="connsiteY0"/>
              </a:cxn>
              <a:cxn ang="0">
                <a:pos x="connsiteX1" y="connsiteY1"/>
              </a:cxn>
              <a:cxn ang="0">
                <a:pos x="connsiteX2" y="connsiteY2"/>
              </a:cxn>
              <a:cxn ang="0">
                <a:pos x="connsiteX3" y="connsiteY3"/>
              </a:cxn>
            </a:cxnLst>
            <a:rect l="l" t="t" r="r" b="b"/>
            <a:pathLst>
              <a:path w="663739" h="660217">
                <a:moveTo>
                  <a:pt x="663739" y="660217"/>
                </a:moveTo>
                <a:lnTo>
                  <a:pt x="282575" y="0"/>
                </a:lnTo>
                <a:lnTo>
                  <a:pt x="0" y="489448"/>
                </a:lnTo>
                <a:lnTo>
                  <a:pt x="0" y="660217"/>
                </a:lnTo>
                <a:close/>
              </a:path>
            </a:pathLst>
          </a:custGeom>
          <a:solidFill>
            <a:srgbClr val="D1D3D4">
              <a:alpha val="22000"/>
            </a:srgbClr>
          </a:solidFill>
          <a:ln w="14671" cap="flat">
            <a:noFill/>
            <a:prstDash val="solid"/>
            <a:miter/>
          </a:ln>
        </p:spPr>
        <p:txBody>
          <a:bodyPr wrap="square" rtlCol="0" anchor="ctr">
            <a:noAutofit/>
          </a:bodyPr>
          <a:lstStyle/>
          <a:p>
            <a:endParaRPr lang="en-US" b="0" i="0" u="none" dirty="0"/>
          </a:p>
        </p:txBody>
      </p:sp>
      <p:sp>
        <p:nvSpPr>
          <p:cNvPr id="185" name="Freeform: Shape 184">
            <a:extLst>
              <a:ext uri="{FF2B5EF4-FFF2-40B4-BE49-F238E27FC236}">
                <a16:creationId xmlns:a16="http://schemas.microsoft.com/office/drawing/2014/main" id="{3682287F-C19C-4774-825E-E27BD81C98A9}"/>
              </a:ext>
            </a:extLst>
          </p:cNvPr>
          <p:cNvSpPr/>
          <p:nvPr/>
        </p:nvSpPr>
        <p:spPr>
          <a:xfrm rot="16200000" flipV="1">
            <a:off x="11776704" y="6465488"/>
            <a:ext cx="284604" cy="492963"/>
          </a:xfrm>
          <a:custGeom>
            <a:avLst/>
            <a:gdLst>
              <a:gd name="connsiteX0" fmla="*/ 284604 w 284604"/>
              <a:gd name="connsiteY0" fmla="*/ 0 h 492963"/>
              <a:gd name="connsiteX1" fmla="*/ 0 w 284604"/>
              <a:gd name="connsiteY1" fmla="*/ 0 h 492963"/>
              <a:gd name="connsiteX2" fmla="*/ 0 w 284604"/>
              <a:gd name="connsiteY2" fmla="*/ 492963 h 492963"/>
            </a:gdLst>
            <a:ahLst/>
            <a:cxnLst>
              <a:cxn ang="0">
                <a:pos x="connsiteX0" y="connsiteY0"/>
              </a:cxn>
              <a:cxn ang="0">
                <a:pos x="connsiteX1" y="connsiteY1"/>
              </a:cxn>
              <a:cxn ang="0">
                <a:pos x="connsiteX2" y="connsiteY2"/>
              </a:cxn>
            </a:cxnLst>
            <a:rect l="l" t="t" r="r" b="b"/>
            <a:pathLst>
              <a:path w="284604" h="492963">
                <a:moveTo>
                  <a:pt x="284604" y="0"/>
                </a:moveTo>
                <a:lnTo>
                  <a:pt x="0" y="0"/>
                </a:lnTo>
                <a:lnTo>
                  <a:pt x="0" y="492963"/>
                </a:lnTo>
                <a:close/>
              </a:path>
            </a:pathLst>
          </a:custGeom>
          <a:solidFill>
            <a:srgbClr val="E6E7E8">
              <a:alpha val="22000"/>
            </a:srgbClr>
          </a:solidFill>
          <a:ln w="14671" cap="flat">
            <a:noFill/>
            <a:prstDash val="solid"/>
            <a:miter/>
          </a:ln>
        </p:spPr>
        <p:txBody>
          <a:bodyPr wrap="square" rtlCol="0" anchor="ctr">
            <a:noAutofit/>
          </a:bodyPr>
          <a:lstStyle/>
          <a:p>
            <a:endParaRPr lang="en-US" dirty="0"/>
          </a:p>
        </p:txBody>
      </p:sp>
      <p:sp>
        <p:nvSpPr>
          <p:cNvPr id="186" name="Freeform: Shape 185">
            <a:extLst>
              <a:ext uri="{FF2B5EF4-FFF2-40B4-BE49-F238E27FC236}">
                <a16:creationId xmlns:a16="http://schemas.microsoft.com/office/drawing/2014/main" id="{CBA6B417-F76F-44FD-B71C-D42A4D2DB29A}"/>
              </a:ext>
            </a:extLst>
          </p:cNvPr>
          <p:cNvSpPr/>
          <p:nvPr/>
        </p:nvSpPr>
        <p:spPr>
          <a:xfrm rot="16200000" flipV="1">
            <a:off x="10949233" y="6465488"/>
            <a:ext cx="284604" cy="492963"/>
          </a:xfrm>
          <a:custGeom>
            <a:avLst/>
            <a:gdLst>
              <a:gd name="connsiteX0" fmla="*/ 284604 w 284604"/>
              <a:gd name="connsiteY0" fmla="*/ 492963 h 492963"/>
              <a:gd name="connsiteX1" fmla="*/ 0 w 284604"/>
              <a:gd name="connsiteY1" fmla="*/ 0 h 492963"/>
              <a:gd name="connsiteX2" fmla="*/ 0 w 284604"/>
              <a:gd name="connsiteY2" fmla="*/ 492963 h 492963"/>
            </a:gdLst>
            <a:ahLst/>
            <a:cxnLst>
              <a:cxn ang="0">
                <a:pos x="connsiteX0" y="connsiteY0"/>
              </a:cxn>
              <a:cxn ang="0">
                <a:pos x="connsiteX1" y="connsiteY1"/>
              </a:cxn>
              <a:cxn ang="0">
                <a:pos x="connsiteX2" y="connsiteY2"/>
              </a:cxn>
            </a:cxnLst>
            <a:rect l="l" t="t" r="r" b="b"/>
            <a:pathLst>
              <a:path w="284604" h="492963">
                <a:moveTo>
                  <a:pt x="284604" y="492963"/>
                </a:moveTo>
                <a:lnTo>
                  <a:pt x="0" y="0"/>
                </a:lnTo>
                <a:lnTo>
                  <a:pt x="0" y="492963"/>
                </a:lnTo>
                <a:close/>
              </a:path>
            </a:pathLst>
          </a:custGeom>
          <a:solidFill>
            <a:srgbClr val="BCBEC0">
              <a:alpha val="22000"/>
            </a:srgbClr>
          </a:solidFill>
          <a:ln w="14671" cap="flat">
            <a:noFill/>
            <a:prstDash val="solid"/>
            <a:miter/>
          </a:ln>
        </p:spPr>
        <p:txBody>
          <a:bodyPr wrap="square" rtlCol="0" anchor="ctr">
            <a:noAutofit/>
          </a:bodyPr>
          <a:lstStyle/>
          <a:p>
            <a:endParaRPr lang="en-US" dirty="0"/>
          </a:p>
        </p:txBody>
      </p:sp>
      <p:grpSp>
        <p:nvGrpSpPr>
          <p:cNvPr id="10" name="Group 9">
            <a:extLst>
              <a:ext uri="{FF2B5EF4-FFF2-40B4-BE49-F238E27FC236}">
                <a16:creationId xmlns:a16="http://schemas.microsoft.com/office/drawing/2014/main" id="{E1A16550-665D-4B2D-BDD5-F5D4FAFF9149}"/>
              </a:ext>
            </a:extLst>
          </p:cNvPr>
          <p:cNvGrpSpPr/>
          <p:nvPr userDrawn="1"/>
        </p:nvGrpSpPr>
        <p:grpSpPr>
          <a:xfrm>
            <a:off x="8204188" y="2743197"/>
            <a:ext cx="3961299" cy="4207634"/>
            <a:chOff x="8204188" y="2743197"/>
            <a:chExt cx="3961299" cy="4207634"/>
          </a:xfrm>
        </p:grpSpPr>
        <p:grpSp>
          <p:nvGrpSpPr>
            <p:cNvPr id="9" name="Group 8">
              <a:extLst>
                <a:ext uri="{FF2B5EF4-FFF2-40B4-BE49-F238E27FC236}">
                  <a16:creationId xmlns:a16="http://schemas.microsoft.com/office/drawing/2014/main" id="{C9B8ED43-53DD-4294-85D7-4E85B1C5E707}"/>
                </a:ext>
              </a:extLst>
            </p:cNvPr>
            <p:cNvGrpSpPr/>
            <p:nvPr userDrawn="1"/>
          </p:nvGrpSpPr>
          <p:grpSpPr>
            <a:xfrm>
              <a:off x="8204188" y="2743197"/>
              <a:ext cx="3961299" cy="4207634"/>
              <a:chOff x="8204188" y="2743197"/>
              <a:chExt cx="3961299" cy="4207634"/>
            </a:xfrm>
          </p:grpSpPr>
          <p:sp>
            <p:nvSpPr>
              <p:cNvPr id="244" name="Freeform: Shape 243">
                <a:extLst>
                  <a:ext uri="{FF2B5EF4-FFF2-40B4-BE49-F238E27FC236}">
                    <a16:creationId xmlns:a16="http://schemas.microsoft.com/office/drawing/2014/main" id="{45937B76-EA83-43F1-AEFD-FE57D415AD4D}"/>
                  </a:ext>
                </a:extLst>
              </p:cNvPr>
              <p:cNvSpPr/>
              <p:nvPr/>
            </p:nvSpPr>
            <p:spPr>
              <a:xfrm rot="16200000" flipV="1">
                <a:off x="10324364" y="4524317"/>
                <a:ext cx="381164" cy="660216"/>
              </a:xfrm>
              <a:custGeom>
                <a:avLst/>
                <a:gdLst>
                  <a:gd name="connsiteX0" fmla="*/ 381165 w 381164"/>
                  <a:gd name="connsiteY0" fmla="*/ 660217 h 660216"/>
                  <a:gd name="connsiteX1" fmla="*/ 0 w 381164"/>
                  <a:gd name="connsiteY1" fmla="*/ 0 h 660216"/>
                  <a:gd name="connsiteX2" fmla="*/ 381165 w 381164"/>
                  <a:gd name="connsiteY2" fmla="*/ 660217 h 660216"/>
                </a:gdLst>
                <a:ahLst/>
                <a:cxnLst>
                  <a:cxn ang="0">
                    <a:pos x="connsiteX0" y="connsiteY0"/>
                  </a:cxn>
                  <a:cxn ang="0">
                    <a:pos x="connsiteX1" y="connsiteY1"/>
                  </a:cxn>
                  <a:cxn ang="0">
                    <a:pos x="connsiteX2" y="connsiteY2"/>
                  </a:cxn>
                </a:cxnLst>
                <a:rect l="l" t="t" r="r" b="b"/>
                <a:pathLst>
                  <a:path w="381164" h="660216">
                    <a:moveTo>
                      <a:pt x="381165" y="660217"/>
                    </a:moveTo>
                    <a:lnTo>
                      <a:pt x="0" y="0"/>
                    </a:lnTo>
                    <a:lnTo>
                      <a:pt x="381165" y="660217"/>
                    </a:lnTo>
                    <a:close/>
                  </a:path>
                </a:pathLst>
              </a:custGeom>
              <a:solidFill>
                <a:srgbClr val="D1D3D4">
                  <a:alpha val="22000"/>
                </a:srgbClr>
              </a:solidFill>
              <a:ln w="14671" cap="flat">
                <a:noFill/>
                <a:prstDash val="solid"/>
                <a:miter/>
              </a:ln>
            </p:spPr>
            <p:txBody>
              <a:bodyPr rtlCol="0" anchor="ctr"/>
              <a:lstStyle/>
              <a:p>
                <a:endParaRPr lang="en-US" dirty="0"/>
              </a:p>
            </p:txBody>
          </p:sp>
          <p:sp>
            <p:nvSpPr>
              <p:cNvPr id="245" name="Freeform: Shape 244">
                <a:extLst>
                  <a:ext uri="{FF2B5EF4-FFF2-40B4-BE49-F238E27FC236}">
                    <a16:creationId xmlns:a16="http://schemas.microsoft.com/office/drawing/2014/main" id="{10B7268D-60AF-4113-B8E7-8ED3585DF130}"/>
                  </a:ext>
                </a:extLst>
              </p:cNvPr>
              <p:cNvSpPr/>
              <p:nvPr/>
            </p:nvSpPr>
            <p:spPr>
              <a:xfrm rot="16200000" flipV="1">
                <a:off x="9003930" y="4524317"/>
                <a:ext cx="381164" cy="660216"/>
              </a:xfrm>
              <a:custGeom>
                <a:avLst/>
                <a:gdLst>
                  <a:gd name="connsiteX0" fmla="*/ 381165 w 381164"/>
                  <a:gd name="connsiteY0" fmla="*/ 660217 h 660216"/>
                  <a:gd name="connsiteX1" fmla="*/ 0 w 381164"/>
                  <a:gd name="connsiteY1" fmla="*/ 0 h 660216"/>
                  <a:gd name="connsiteX2" fmla="*/ 381165 w 381164"/>
                  <a:gd name="connsiteY2" fmla="*/ 660217 h 660216"/>
                </a:gdLst>
                <a:ahLst/>
                <a:cxnLst>
                  <a:cxn ang="0">
                    <a:pos x="connsiteX0" y="connsiteY0"/>
                  </a:cxn>
                  <a:cxn ang="0">
                    <a:pos x="connsiteX1" y="connsiteY1"/>
                  </a:cxn>
                  <a:cxn ang="0">
                    <a:pos x="connsiteX2" y="connsiteY2"/>
                  </a:cxn>
                </a:cxnLst>
                <a:rect l="l" t="t" r="r" b="b"/>
                <a:pathLst>
                  <a:path w="381164" h="660216">
                    <a:moveTo>
                      <a:pt x="381165" y="660217"/>
                    </a:moveTo>
                    <a:lnTo>
                      <a:pt x="0" y="0"/>
                    </a:lnTo>
                    <a:lnTo>
                      <a:pt x="381165" y="660217"/>
                    </a:lnTo>
                    <a:close/>
                  </a:path>
                </a:pathLst>
              </a:custGeom>
              <a:solidFill>
                <a:srgbClr val="D1D3D4">
                  <a:alpha val="22000"/>
                </a:srgbClr>
              </a:solidFill>
              <a:ln w="14671" cap="flat">
                <a:noFill/>
                <a:prstDash val="solid"/>
                <a:miter/>
              </a:ln>
            </p:spPr>
            <p:txBody>
              <a:bodyPr rtlCol="0" anchor="ctr"/>
              <a:lstStyle/>
              <a:p>
                <a:endParaRPr lang="en-US" dirty="0"/>
              </a:p>
            </p:txBody>
          </p:sp>
          <p:sp>
            <p:nvSpPr>
              <p:cNvPr id="246" name="Freeform: Shape 245">
                <a:extLst>
                  <a:ext uri="{FF2B5EF4-FFF2-40B4-BE49-F238E27FC236}">
                    <a16:creationId xmlns:a16="http://schemas.microsoft.com/office/drawing/2014/main" id="{50BF5643-3B58-4314-B684-858ABBD8BF15}"/>
                  </a:ext>
                </a:extLst>
              </p:cNvPr>
              <p:cNvSpPr/>
              <p:nvPr/>
            </p:nvSpPr>
            <p:spPr>
              <a:xfrm rot="16200000" flipV="1">
                <a:off x="9664147" y="4905481"/>
                <a:ext cx="381164" cy="660216"/>
              </a:xfrm>
              <a:custGeom>
                <a:avLst/>
                <a:gdLst>
                  <a:gd name="connsiteX0" fmla="*/ 381165 w 381164"/>
                  <a:gd name="connsiteY0" fmla="*/ 660217 h 660216"/>
                  <a:gd name="connsiteX1" fmla="*/ 0 w 381164"/>
                  <a:gd name="connsiteY1" fmla="*/ 0 h 660216"/>
                  <a:gd name="connsiteX2" fmla="*/ 381165 w 381164"/>
                  <a:gd name="connsiteY2" fmla="*/ 660217 h 660216"/>
                </a:gdLst>
                <a:ahLst/>
                <a:cxnLst>
                  <a:cxn ang="0">
                    <a:pos x="connsiteX0" y="connsiteY0"/>
                  </a:cxn>
                  <a:cxn ang="0">
                    <a:pos x="connsiteX1" y="connsiteY1"/>
                  </a:cxn>
                  <a:cxn ang="0">
                    <a:pos x="connsiteX2" y="connsiteY2"/>
                  </a:cxn>
                </a:cxnLst>
                <a:rect l="l" t="t" r="r" b="b"/>
                <a:pathLst>
                  <a:path w="381164" h="660216">
                    <a:moveTo>
                      <a:pt x="381165" y="660217"/>
                    </a:moveTo>
                    <a:lnTo>
                      <a:pt x="0" y="0"/>
                    </a:lnTo>
                    <a:lnTo>
                      <a:pt x="381165" y="660217"/>
                    </a:lnTo>
                    <a:close/>
                  </a:path>
                </a:pathLst>
              </a:custGeom>
              <a:solidFill>
                <a:srgbClr val="A7A9AC">
                  <a:alpha val="22000"/>
                </a:srgbClr>
              </a:solidFill>
              <a:ln w="14671" cap="flat">
                <a:noFill/>
                <a:prstDash val="solid"/>
                <a:miter/>
              </a:ln>
            </p:spPr>
            <p:txBody>
              <a:bodyPr rtlCol="0" anchor="ctr"/>
              <a:lstStyle/>
              <a:p>
                <a:endParaRPr lang="en-US" dirty="0"/>
              </a:p>
            </p:txBody>
          </p:sp>
          <p:sp>
            <p:nvSpPr>
              <p:cNvPr id="247" name="Freeform: Shape 246">
                <a:extLst>
                  <a:ext uri="{FF2B5EF4-FFF2-40B4-BE49-F238E27FC236}">
                    <a16:creationId xmlns:a16="http://schemas.microsoft.com/office/drawing/2014/main" id="{072A6F2B-5B4E-4E31-A4AE-505BAF2EAF5C}"/>
                  </a:ext>
                </a:extLst>
              </p:cNvPr>
              <p:cNvSpPr/>
              <p:nvPr/>
            </p:nvSpPr>
            <p:spPr>
              <a:xfrm rot="16200000" flipV="1">
                <a:off x="11644797" y="4524170"/>
                <a:ext cx="381164" cy="660216"/>
              </a:xfrm>
              <a:custGeom>
                <a:avLst/>
                <a:gdLst>
                  <a:gd name="connsiteX0" fmla="*/ 381165 w 381164"/>
                  <a:gd name="connsiteY0" fmla="*/ 660217 h 660216"/>
                  <a:gd name="connsiteX1" fmla="*/ 0 w 381164"/>
                  <a:gd name="connsiteY1" fmla="*/ 0 h 660216"/>
                  <a:gd name="connsiteX2" fmla="*/ 381165 w 381164"/>
                  <a:gd name="connsiteY2" fmla="*/ 660217 h 660216"/>
                </a:gdLst>
                <a:ahLst/>
                <a:cxnLst>
                  <a:cxn ang="0">
                    <a:pos x="connsiteX0" y="connsiteY0"/>
                  </a:cxn>
                  <a:cxn ang="0">
                    <a:pos x="connsiteX1" y="connsiteY1"/>
                  </a:cxn>
                  <a:cxn ang="0">
                    <a:pos x="connsiteX2" y="connsiteY2"/>
                  </a:cxn>
                </a:cxnLst>
                <a:rect l="l" t="t" r="r" b="b"/>
                <a:pathLst>
                  <a:path w="381164" h="660216">
                    <a:moveTo>
                      <a:pt x="381165" y="660217"/>
                    </a:moveTo>
                    <a:lnTo>
                      <a:pt x="0" y="0"/>
                    </a:lnTo>
                    <a:lnTo>
                      <a:pt x="381165" y="660217"/>
                    </a:lnTo>
                    <a:close/>
                  </a:path>
                </a:pathLst>
              </a:custGeom>
              <a:solidFill>
                <a:srgbClr val="BCBEC0">
                  <a:alpha val="22000"/>
                </a:srgbClr>
              </a:solidFill>
              <a:ln w="14671" cap="flat">
                <a:noFill/>
                <a:prstDash val="solid"/>
                <a:miter/>
              </a:ln>
            </p:spPr>
            <p:txBody>
              <a:bodyPr rtlCol="0" anchor="ctr"/>
              <a:lstStyle/>
              <a:p>
                <a:endParaRPr lang="en-US" dirty="0"/>
              </a:p>
            </p:txBody>
          </p:sp>
          <p:sp>
            <p:nvSpPr>
              <p:cNvPr id="248" name="Freeform: Shape 247">
                <a:extLst>
                  <a:ext uri="{FF2B5EF4-FFF2-40B4-BE49-F238E27FC236}">
                    <a16:creationId xmlns:a16="http://schemas.microsoft.com/office/drawing/2014/main" id="{F8113714-C9B6-443F-8702-F3968753EDFF}"/>
                  </a:ext>
                </a:extLst>
              </p:cNvPr>
              <p:cNvSpPr/>
              <p:nvPr/>
            </p:nvSpPr>
            <p:spPr>
              <a:xfrm rot="16200000" flipV="1">
                <a:off x="10324364" y="2999510"/>
                <a:ext cx="381164" cy="660216"/>
              </a:xfrm>
              <a:custGeom>
                <a:avLst/>
                <a:gdLst>
                  <a:gd name="connsiteX0" fmla="*/ 381165 w 381164"/>
                  <a:gd name="connsiteY0" fmla="*/ 660217 h 660216"/>
                  <a:gd name="connsiteX1" fmla="*/ 0 w 381164"/>
                  <a:gd name="connsiteY1" fmla="*/ 0 h 660216"/>
                  <a:gd name="connsiteX2" fmla="*/ 381165 w 381164"/>
                  <a:gd name="connsiteY2" fmla="*/ 660217 h 660216"/>
                </a:gdLst>
                <a:ahLst/>
                <a:cxnLst>
                  <a:cxn ang="0">
                    <a:pos x="connsiteX0" y="connsiteY0"/>
                  </a:cxn>
                  <a:cxn ang="0">
                    <a:pos x="connsiteX1" y="connsiteY1"/>
                  </a:cxn>
                  <a:cxn ang="0">
                    <a:pos x="connsiteX2" y="connsiteY2"/>
                  </a:cxn>
                </a:cxnLst>
                <a:rect l="l" t="t" r="r" b="b"/>
                <a:pathLst>
                  <a:path w="381164" h="660216">
                    <a:moveTo>
                      <a:pt x="381165" y="660217"/>
                    </a:moveTo>
                    <a:lnTo>
                      <a:pt x="0" y="0"/>
                    </a:lnTo>
                    <a:lnTo>
                      <a:pt x="381165" y="660217"/>
                    </a:lnTo>
                    <a:close/>
                  </a:path>
                </a:pathLst>
              </a:custGeom>
              <a:solidFill>
                <a:srgbClr val="D1D3D4">
                  <a:alpha val="22000"/>
                </a:srgbClr>
              </a:solidFill>
              <a:ln w="14671" cap="flat">
                <a:noFill/>
                <a:prstDash val="solid"/>
                <a:miter/>
              </a:ln>
            </p:spPr>
            <p:txBody>
              <a:bodyPr rtlCol="0" anchor="ctr"/>
              <a:lstStyle/>
              <a:p>
                <a:endParaRPr lang="en-US" dirty="0"/>
              </a:p>
            </p:txBody>
          </p:sp>
          <p:sp>
            <p:nvSpPr>
              <p:cNvPr id="249" name="Freeform: Shape 248">
                <a:extLst>
                  <a:ext uri="{FF2B5EF4-FFF2-40B4-BE49-F238E27FC236}">
                    <a16:creationId xmlns:a16="http://schemas.microsoft.com/office/drawing/2014/main" id="{A97CC913-B683-4C7F-94BE-2B6C4A518EFB}"/>
                  </a:ext>
                </a:extLst>
              </p:cNvPr>
              <p:cNvSpPr/>
              <p:nvPr/>
            </p:nvSpPr>
            <p:spPr>
              <a:xfrm rot="16200000" flipV="1">
                <a:off x="11644797" y="2999510"/>
                <a:ext cx="381164" cy="660216"/>
              </a:xfrm>
              <a:custGeom>
                <a:avLst/>
                <a:gdLst>
                  <a:gd name="connsiteX0" fmla="*/ 381165 w 381164"/>
                  <a:gd name="connsiteY0" fmla="*/ 660217 h 660216"/>
                  <a:gd name="connsiteX1" fmla="*/ 0 w 381164"/>
                  <a:gd name="connsiteY1" fmla="*/ 0 h 660216"/>
                  <a:gd name="connsiteX2" fmla="*/ 381165 w 381164"/>
                  <a:gd name="connsiteY2" fmla="*/ 660217 h 660216"/>
                </a:gdLst>
                <a:ahLst/>
                <a:cxnLst>
                  <a:cxn ang="0">
                    <a:pos x="connsiteX0" y="connsiteY0"/>
                  </a:cxn>
                  <a:cxn ang="0">
                    <a:pos x="connsiteX1" y="connsiteY1"/>
                  </a:cxn>
                  <a:cxn ang="0">
                    <a:pos x="connsiteX2" y="connsiteY2"/>
                  </a:cxn>
                </a:cxnLst>
                <a:rect l="l" t="t" r="r" b="b"/>
                <a:pathLst>
                  <a:path w="381164" h="660216">
                    <a:moveTo>
                      <a:pt x="381165" y="660217"/>
                    </a:moveTo>
                    <a:lnTo>
                      <a:pt x="0" y="0"/>
                    </a:lnTo>
                    <a:lnTo>
                      <a:pt x="381165" y="660217"/>
                    </a:lnTo>
                    <a:close/>
                  </a:path>
                </a:pathLst>
              </a:custGeom>
              <a:solidFill>
                <a:srgbClr val="BCBEC0">
                  <a:alpha val="22000"/>
                </a:srgbClr>
              </a:solidFill>
              <a:ln w="14671" cap="flat">
                <a:noFill/>
                <a:prstDash val="solid"/>
                <a:miter/>
              </a:ln>
            </p:spPr>
            <p:txBody>
              <a:bodyPr rtlCol="0" anchor="ctr"/>
              <a:lstStyle/>
              <a:p>
                <a:endParaRPr lang="en-US" dirty="0"/>
              </a:p>
            </p:txBody>
          </p:sp>
          <p:sp>
            <p:nvSpPr>
              <p:cNvPr id="251" name="Freeform: Shape 250">
                <a:extLst>
                  <a:ext uri="{FF2B5EF4-FFF2-40B4-BE49-F238E27FC236}">
                    <a16:creationId xmlns:a16="http://schemas.microsoft.com/office/drawing/2014/main" id="{BBF203F6-A3DE-464D-8A05-FF9E3D136DA5}"/>
                  </a:ext>
                </a:extLst>
              </p:cNvPr>
              <p:cNvSpPr/>
              <p:nvPr/>
            </p:nvSpPr>
            <p:spPr>
              <a:xfrm rot="16200000" flipV="1">
                <a:off x="8343714" y="3380675"/>
                <a:ext cx="381164" cy="660216"/>
              </a:xfrm>
              <a:custGeom>
                <a:avLst/>
                <a:gdLst>
                  <a:gd name="connsiteX0" fmla="*/ 381165 w 381164"/>
                  <a:gd name="connsiteY0" fmla="*/ 660217 h 660216"/>
                  <a:gd name="connsiteX1" fmla="*/ 0 w 381164"/>
                  <a:gd name="connsiteY1" fmla="*/ 0 h 660216"/>
                  <a:gd name="connsiteX2" fmla="*/ 381165 w 381164"/>
                  <a:gd name="connsiteY2" fmla="*/ 660217 h 660216"/>
                </a:gdLst>
                <a:ahLst/>
                <a:cxnLst>
                  <a:cxn ang="0">
                    <a:pos x="connsiteX0" y="connsiteY0"/>
                  </a:cxn>
                  <a:cxn ang="0">
                    <a:pos x="connsiteX1" y="connsiteY1"/>
                  </a:cxn>
                  <a:cxn ang="0">
                    <a:pos x="connsiteX2" y="connsiteY2"/>
                  </a:cxn>
                </a:cxnLst>
                <a:rect l="l" t="t" r="r" b="b"/>
                <a:pathLst>
                  <a:path w="381164" h="660216">
                    <a:moveTo>
                      <a:pt x="381165" y="660217"/>
                    </a:moveTo>
                    <a:lnTo>
                      <a:pt x="0" y="0"/>
                    </a:lnTo>
                    <a:lnTo>
                      <a:pt x="381165" y="660217"/>
                    </a:lnTo>
                    <a:close/>
                  </a:path>
                </a:pathLst>
              </a:custGeom>
              <a:solidFill>
                <a:srgbClr val="F1F2F2">
                  <a:alpha val="22000"/>
                </a:srgbClr>
              </a:solidFill>
              <a:ln w="14671" cap="flat">
                <a:noFill/>
                <a:prstDash val="solid"/>
                <a:miter/>
              </a:ln>
            </p:spPr>
            <p:txBody>
              <a:bodyPr rtlCol="0" anchor="ctr"/>
              <a:lstStyle/>
              <a:p>
                <a:endParaRPr lang="en-US" dirty="0"/>
              </a:p>
            </p:txBody>
          </p:sp>
          <p:sp>
            <p:nvSpPr>
              <p:cNvPr id="252" name="Freeform: Shape 251">
                <a:extLst>
                  <a:ext uri="{FF2B5EF4-FFF2-40B4-BE49-F238E27FC236}">
                    <a16:creationId xmlns:a16="http://schemas.microsoft.com/office/drawing/2014/main" id="{C56A773A-BB05-443F-AF33-FB20A1C426DF}"/>
                  </a:ext>
                </a:extLst>
              </p:cNvPr>
              <p:cNvSpPr/>
              <p:nvPr/>
            </p:nvSpPr>
            <p:spPr>
              <a:xfrm rot="16200000" flipV="1">
                <a:off x="9664147" y="3380675"/>
                <a:ext cx="381164" cy="660216"/>
              </a:xfrm>
              <a:custGeom>
                <a:avLst/>
                <a:gdLst>
                  <a:gd name="connsiteX0" fmla="*/ 381165 w 381164"/>
                  <a:gd name="connsiteY0" fmla="*/ 660217 h 660216"/>
                  <a:gd name="connsiteX1" fmla="*/ 0 w 381164"/>
                  <a:gd name="connsiteY1" fmla="*/ 0 h 660216"/>
                  <a:gd name="connsiteX2" fmla="*/ 381165 w 381164"/>
                  <a:gd name="connsiteY2" fmla="*/ 660217 h 660216"/>
                </a:gdLst>
                <a:ahLst/>
                <a:cxnLst>
                  <a:cxn ang="0">
                    <a:pos x="connsiteX0" y="connsiteY0"/>
                  </a:cxn>
                  <a:cxn ang="0">
                    <a:pos x="connsiteX1" y="connsiteY1"/>
                  </a:cxn>
                  <a:cxn ang="0">
                    <a:pos x="connsiteX2" y="connsiteY2"/>
                  </a:cxn>
                </a:cxnLst>
                <a:rect l="l" t="t" r="r" b="b"/>
                <a:pathLst>
                  <a:path w="381164" h="660216">
                    <a:moveTo>
                      <a:pt x="381165" y="660217"/>
                    </a:moveTo>
                    <a:lnTo>
                      <a:pt x="0" y="0"/>
                    </a:lnTo>
                    <a:lnTo>
                      <a:pt x="381165" y="660217"/>
                    </a:lnTo>
                    <a:close/>
                  </a:path>
                </a:pathLst>
              </a:custGeom>
              <a:solidFill>
                <a:srgbClr val="E6E7E8">
                  <a:alpha val="22000"/>
                </a:srgbClr>
              </a:solidFill>
              <a:ln w="14671" cap="flat">
                <a:noFill/>
                <a:prstDash val="solid"/>
                <a:miter/>
              </a:ln>
            </p:spPr>
            <p:txBody>
              <a:bodyPr rtlCol="0" anchor="ctr"/>
              <a:lstStyle/>
              <a:p>
                <a:endParaRPr lang="en-US" dirty="0"/>
              </a:p>
            </p:txBody>
          </p:sp>
          <p:sp>
            <p:nvSpPr>
              <p:cNvPr id="253" name="Freeform: Shape 252">
                <a:extLst>
                  <a:ext uri="{FF2B5EF4-FFF2-40B4-BE49-F238E27FC236}">
                    <a16:creationId xmlns:a16="http://schemas.microsoft.com/office/drawing/2014/main" id="{041E90D1-515A-4083-8A7B-ECE1FC40A623}"/>
                  </a:ext>
                </a:extLst>
              </p:cNvPr>
              <p:cNvSpPr/>
              <p:nvPr/>
            </p:nvSpPr>
            <p:spPr>
              <a:xfrm rot="16200000" flipV="1">
                <a:off x="9003930" y="2999510"/>
                <a:ext cx="381164" cy="660216"/>
              </a:xfrm>
              <a:custGeom>
                <a:avLst/>
                <a:gdLst>
                  <a:gd name="connsiteX0" fmla="*/ 381165 w 381164"/>
                  <a:gd name="connsiteY0" fmla="*/ 660217 h 660216"/>
                  <a:gd name="connsiteX1" fmla="*/ 0 w 381164"/>
                  <a:gd name="connsiteY1" fmla="*/ 0 h 660216"/>
                  <a:gd name="connsiteX2" fmla="*/ 381165 w 381164"/>
                  <a:gd name="connsiteY2" fmla="*/ 660217 h 660216"/>
                </a:gdLst>
                <a:ahLst/>
                <a:cxnLst>
                  <a:cxn ang="0">
                    <a:pos x="connsiteX0" y="connsiteY0"/>
                  </a:cxn>
                  <a:cxn ang="0">
                    <a:pos x="connsiteX1" y="connsiteY1"/>
                  </a:cxn>
                  <a:cxn ang="0">
                    <a:pos x="connsiteX2" y="connsiteY2"/>
                  </a:cxn>
                </a:cxnLst>
                <a:rect l="l" t="t" r="r" b="b"/>
                <a:pathLst>
                  <a:path w="381164" h="660216">
                    <a:moveTo>
                      <a:pt x="381165" y="660217"/>
                    </a:moveTo>
                    <a:lnTo>
                      <a:pt x="0" y="0"/>
                    </a:lnTo>
                    <a:lnTo>
                      <a:pt x="381165" y="660217"/>
                    </a:lnTo>
                    <a:close/>
                  </a:path>
                </a:pathLst>
              </a:custGeom>
              <a:solidFill>
                <a:srgbClr val="BCBEC0">
                  <a:alpha val="22000"/>
                </a:srgbClr>
              </a:solidFill>
              <a:ln w="14671" cap="flat">
                <a:noFill/>
                <a:prstDash val="solid"/>
                <a:miter/>
              </a:ln>
            </p:spPr>
            <p:txBody>
              <a:bodyPr rtlCol="0" anchor="ctr"/>
              <a:lstStyle/>
              <a:p>
                <a:endParaRPr lang="en-US" dirty="0"/>
              </a:p>
            </p:txBody>
          </p:sp>
          <p:sp>
            <p:nvSpPr>
              <p:cNvPr id="256" name="Freeform: Shape 255">
                <a:extLst>
                  <a:ext uri="{FF2B5EF4-FFF2-40B4-BE49-F238E27FC236}">
                    <a16:creationId xmlns:a16="http://schemas.microsoft.com/office/drawing/2014/main" id="{BAE56859-6646-4BAE-92B8-7DF42AD4A1D5}"/>
                  </a:ext>
                </a:extLst>
              </p:cNvPr>
              <p:cNvSpPr/>
              <p:nvPr/>
            </p:nvSpPr>
            <p:spPr>
              <a:xfrm rot="16200000" flipV="1">
                <a:off x="8343713" y="6430141"/>
                <a:ext cx="381165" cy="660216"/>
              </a:xfrm>
              <a:custGeom>
                <a:avLst/>
                <a:gdLst>
                  <a:gd name="connsiteX0" fmla="*/ 0 w 381165"/>
                  <a:gd name="connsiteY0" fmla="*/ 0 h 660216"/>
                  <a:gd name="connsiteX1" fmla="*/ 381166 w 381165"/>
                  <a:gd name="connsiteY1" fmla="*/ 660217 h 660216"/>
                  <a:gd name="connsiteX2" fmla="*/ 381166 w 381165"/>
                  <a:gd name="connsiteY2" fmla="*/ 660217 h 660216"/>
                </a:gdLst>
                <a:ahLst/>
                <a:cxnLst>
                  <a:cxn ang="0">
                    <a:pos x="connsiteX0" y="connsiteY0"/>
                  </a:cxn>
                  <a:cxn ang="0">
                    <a:pos x="connsiteX1" y="connsiteY1"/>
                  </a:cxn>
                  <a:cxn ang="0">
                    <a:pos x="connsiteX2" y="connsiteY2"/>
                  </a:cxn>
                </a:cxnLst>
                <a:rect l="l" t="t" r="r" b="b"/>
                <a:pathLst>
                  <a:path w="381165" h="660216">
                    <a:moveTo>
                      <a:pt x="0" y="0"/>
                    </a:moveTo>
                    <a:lnTo>
                      <a:pt x="381166" y="660217"/>
                    </a:lnTo>
                    <a:lnTo>
                      <a:pt x="381166" y="660217"/>
                    </a:lnTo>
                    <a:close/>
                  </a:path>
                </a:pathLst>
              </a:custGeom>
              <a:solidFill>
                <a:srgbClr val="D1D3D4">
                  <a:alpha val="22000"/>
                </a:srgbClr>
              </a:solidFill>
              <a:ln w="14671" cap="flat">
                <a:noFill/>
                <a:prstDash val="solid"/>
                <a:miter/>
              </a:ln>
            </p:spPr>
            <p:txBody>
              <a:bodyPr rtlCol="0" anchor="ctr"/>
              <a:lstStyle/>
              <a:p>
                <a:endParaRPr lang="en-US" dirty="0"/>
              </a:p>
            </p:txBody>
          </p:sp>
          <p:sp>
            <p:nvSpPr>
              <p:cNvPr id="257" name="Freeform: Shape 256">
                <a:extLst>
                  <a:ext uri="{FF2B5EF4-FFF2-40B4-BE49-F238E27FC236}">
                    <a16:creationId xmlns:a16="http://schemas.microsoft.com/office/drawing/2014/main" id="{BEF13969-49E6-4445-809B-C3303ABA060B}"/>
                  </a:ext>
                </a:extLst>
              </p:cNvPr>
              <p:cNvSpPr/>
              <p:nvPr/>
            </p:nvSpPr>
            <p:spPr>
              <a:xfrm rot="16200000" flipV="1">
                <a:off x="8343714" y="4905481"/>
                <a:ext cx="381164" cy="660216"/>
              </a:xfrm>
              <a:custGeom>
                <a:avLst/>
                <a:gdLst>
                  <a:gd name="connsiteX0" fmla="*/ 0 w 381164"/>
                  <a:gd name="connsiteY0" fmla="*/ 0 h 660216"/>
                  <a:gd name="connsiteX1" fmla="*/ 381165 w 381164"/>
                  <a:gd name="connsiteY1" fmla="*/ 660217 h 660216"/>
                  <a:gd name="connsiteX2" fmla="*/ 381165 w 381164"/>
                  <a:gd name="connsiteY2" fmla="*/ 660217 h 660216"/>
                </a:gdLst>
                <a:ahLst/>
                <a:cxnLst>
                  <a:cxn ang="0">
                    <a:pos x="connsiteX0" y="connsiteY0"/>
                  </a:cxn>
                  <a:cxn ang="0">
                    <a:pos x="connsiteX1" y="connsiteY1"/>
                  </a:cxn>
                  <a:cxn ang="0">
                    <a:pos x="connsiteX2" y="connsiteY2"/>
                  </a:cxn>
                </a:cxnLst>
                <a:rect l="l" t="t" r="r" b="b"/>
                <a:pathLst>
                  <a:path w="381164" h="660216">
                    <a:moveTo>
                      <a:pt x="0" y="0"/>
                    </a:moveTo>
                    <a:lnTo>
                      <a:pt x="381165" y="660217"/>
                    </a:lnTo>
                    <a:lnTo>
                      <a:pt x="381165" y="660217"/>
                    </a:lnTo>
                    <a:close/>
                  </a:path>
                </a:pathLst>
              </a:custGeom>
              <a:solidFill>
                <a:srgbClr val="D1D3D4">
                  <a:alpha val="22000"/>
                </a:srgbClr>
              </a:solidFill>
              <a:ln w="14671" cap="flat">
                <a:noFill/>
                <a:prstDash val="solid"/>
                <a:miter/>
              </a:ln>
            </p:spPr>
            <p:txBody>
              <a:bodyPr rtlCol="0" anchor="ctr"/>
              <a:lstStyle/>
              <a:p>
                <a:endParaRPr lang="en-US" dirty="0"/>
              </a:p>
            </p:txBody>
          </p:sp>
          <p:sp>
            <p:nvSpPr>
              <p:cNvPr id="259" name="Freeform: Shape 258">
                <a:extLst>
                  <a:ext uri="{FF2B5EF4-FFF2-40B4-BE49-F238E27FC236}">
                    <a16:creationId xmlns:a16="http://schemas.microsoft.com/office/drawing/2014/main" id="{99E505AC-A46E-4F9E-A2E9-69BA49CB6FE5}"/>
                  </a:ext>
                </a:extLst>
              </p:cNvPr>
              <p:cNvSpPr/>
              <p:nvPr/>
            </p:nvSpPr>
            <p:spPr>
              <a:xfrm rot="16200000" flipV="1">
                <a:off x="10984580" y="3380675"/>
                <a:ext cx="381164" cy="660216"/>
              </a:xfrm>
              <a:custGeom>
                <a:avLst/>
                <a:gdLst>
                  <a:gd name="connsiteX0" fmla="*/ 0 w 381164"/>
                  <a:gd name="connsiteY0" fmla="*/ 0 h 660216"/>
                  <a:gd name="connsiteX1" fmla="*/ 381165 w 381164"/>
                  <a:gd name="connsiteY1" fmla="*/ 660217 h 660216"/>
                  <a:gd name="connsiteX2" fmla="*/ 381165 w 381164"/>
                  <a:gd name="connsiteY2" fmla="*/ 660217 h 660216"/>
                </a:gdLst>
                <a:ahLst/>
                <a:cxnLst>
                  <a:cxn ang="0">
                    <a:pos x="connsiteX0" y="connsiteY0"/>
                  </a:cxn>
                  <a:cxn ang="0">
                    <a:pos x="connsiteX1" y="connsiteY1"/>
                  </a:cxn>
                  <a:cxn ang="0">
                    <a:pos x="connsiteX2" y="connsiteY2"/>
                  </a:cxn>
                </a:cxnLst>
                <a:rect l="l" t="t" r="r" b="b"/>
                <a:pathLst>
                  <a:path w="381164" h="660216">
                    <a:moveTo>
                      <a:pt x="0" y="0"/>
                    </a:moveTo>
                    <a:lnTo>
                      <a:pt x="381165" y="660217"/>
                    </a:lnTo>
                    <a:lnTo>
                      <a:pt x="381165" y="660217"/>
                    </a:lnTo>
                    <a:close/>
                  </a:path>
                </a:pathLst>
              </a:custGeom>
              <a:solidFill>
                <a:srgbClr val="E6E7E8">
                  <a:alpha val="22000"/>
                </a:srgbClr>
              </a:solidFill>
              <a:ln w="14671" cap="flat">
                <a:noFill/>
                <a:prstDash val="solid"/>
                <a:miter/>
              </a:ln>
            </p:spPr>
            <p:txBody>
              <a:bodyPr rtlCol="0" anchor="ctr"/>
              <a:lstStyle/>
              <a:p>
                <a:endParaRPr lang="en-US" dirty="0"/>
              </a:p>
            </p:txBody>
          </p:sp>
          <p:sp>
            <p:nvSpPr>
              <p:cNvPr id="261" name="Freeform: Shape 260">
                <a:extLst>
                  <a:ext uri="{FF2B5EF4-FFF2-40B4-BE49-F238E27FC236}">
                    <a16:creationId xmlns:a16="http://schemas.microsoft.com/office/drawing/2014/main" id="{58C0CA58-5B2E-4442-A526-BBCF5F823F10}"/>
                  </a:ext>
                </a:extLst>
              </p:cNvPr>
              <p:cNvSpPr/>
              <p:nvPr/>
            </p:nvSpPr>
            <p:spPr>
              <a:xfrm rot="16200000" flipV="1">
                <a:off x="9003930" y="6048977"/>
                <a:ext cx="381164" cy="660216"/>
              </a:xfrm>
              <a:custGeom>
                <a:avLst/>
                <a:gdLst>
                  <a:gd name="connsiteX0" fmla="*/ 0 w 381164"/>
                  <a:gd name="connsiteY0" fmla="*/ 0 h 660216"/>
                  <a:gd name="connsiteX1" fmla="*/ 381165 w 381164"/>
                  <a:gd name="connsiteY1" fmla="*/ 660217 h 660216"/>
                  <a:gd name="connsiteX2" fmla="*/ 381165 w 381164"/>
                  <a:gd name="connsiteY2" fmla="*/ 660217 h 660216"/>
                </a:gdLst>
                <a:ahLst/>
                <a:cxnLst>
                  <a:cxn ang="0">
                    <a:pos x="connsiteX0" y="connsiteY0"/>
                  </a:cxn>
                  <a:cxn ang="0">
                    <a:pos x="connsiteX1" y="connsiteY1"/>
                  </a:cxn>
                  <a:cxn ang="0">
                    <a:pos x="connsiteX2" y="connsiteY2"/>
                  </a:cxn>
                </a:cxnLst>
                <a:rect l="l" t="t" r="r" b="b"/>
                <a:pathLst>
                  <a:path w="381164" h="660216">
                    <a:moveTo>
                      <a:pt x="0" y="0"/>
                    </a:moveTo>
                    <a:lnTo>
                      <a:pt x="381165" y="660217"/>
                    </a:lnTo>
                    <a:lnTo>
                      <a:pt x="381165" y="660217"/>
                    </a:lnTo>
                    <a:close/>
                  </a:path>
                </a:pathLst>
              </a:custGeom>
              <a:solidFill>
                <a:srgbClr val="A7A9AC">
                  <a:alpha val="22000"/>
                </a:srgbClr>
              </a:solidFill>
              <a:ln w="14671" cap="flat">
                <a:noFill/>
                <a:prstDash val="solid"/>
                <a:miter/>
              </a:ln>
            </p:spPr>
            <p:txBody>
              <a:bodyPr rtlCol="0" anchor="ctr"/>
              <a:lstStyle/>
              <a:p>
                <a:endParaRPr lang="en-US" dirty="0"/>
              </a:p>
            </p:txBody>
          </p:sp>
          <p:sp>
            <p:nvSpPr>
              <p:cNvPr id="262" name="Freeform: Shape 261">
                <a:extLst>
                  <a:ext uri="{FF2B5EF4-FFF2-40B4-BE49-F238E27FC236}">
                    <a16:creationId xmlns:a16="http://schemas.microsoft.com/office/drawing/2014/main" id="{3BE8622E-4F86-4284-A31D-CFCE7635B3A6}"/>
                  </a:ext>
                </a:extLst>
              </p:cNvPr>
              <p:cNvSpPr/>
              <p:nvPr/>
            </p:nvSpPr>
            <p:spPr>
              <a:xfrm rot="16200000" flipV="1">
                <a:off x="9664146" y="6430141"/>
                <a:ext cx="381165" cy="660216"/>
              </a:xfrm>
              <a:custGeom>
                <a:avLst/>
                <a:gdLst>
                  <a:gd name="connsiteX0" fmla="*/ 0 w 381165"/>
                  <a:gd name="connsiteY0" fmla="*/ 0 h 660216"/>
                  <a:gd name="connsiteX1" fmla="*/ 381166 w 381165"/>
                  <a:gd name="connsiteY1" fmla="*/ 660217 h 660216"/>
                  <a:gd name="connsiteX2" fmla="*/ 381166 w 381165"/>
                  <a:gd name="connsiteY2" fmla="*/ 660217 h 660216"/>
                </a:gdLst>
                <a:ahLst/>
                <a:cxnLst>
                  <a:cxn ang="0">
                    <a:pos x="connsiteX0" y="connsiteY0"/>
                  </a:cxn>
                  <a:cxn ang="0">
                    <a:pos x="connsiteX1" y="connsiteY1"/>
                  </a:cxn>
                  <a:cxn ang="0">
                    <a:pos x="connsiteX2" y="connsiteY2"/>
                  </a:cxn>
                </a:cxnLst>
                <a:rect l="l" t="t" r="r" b="b"/>
                <a:pathLst>
                  <a:path w="381165" h="660216">
                    <a:moveTo>
                      <a:pt x="0" y="0"/>
                    </a:moveTo>
                    <a:lnTo>
                      <a:pt x="381166" y="660217"/>
                    </a:lnTo>
                    <a:lnTo>
                      <a:pt x="381166" y="660217"/>
                    </a:lnTo>
                    <a:close/>
                  </a:path>
                </a:pathLst>
              </a:custGeom>
              <a:solidFill>
                <a:srgbClr val="BCBEC0">
                  <a:alpha val="22000"/>
                </a:srgbClr>
              </a:solidFill>
              <a:ln w="14671" cap="flat">
                <a:noFill/>
                <a:prstDash val="solid"/>
                <a:miter/>
              </a:ln>
            </p:spPr>
            <p:txBody>
              <a:bodyPr rtlCol="0" anchor="ctr"/>
              <a:lstStyle/>
              <a:p>
                <a:endParaRPr lang="en-US" dirty="0"/>
              </a:p>
            </p:txBody>
          </p:sp>
          <p:sp>
            <p:nvSpPr>
              <p:cNvPr id="264" name="Freeform: Shape 263">
                <a:extLst>
                  <a:ext uri="{FF2B5EF4-FFF2-40B4-BE49-F238E27FC236}">
                    <a16:creationId xmlns:a16="http://schemas.microsoft.com/office/drawing/2014/main" id="{CC368D64-3D84-48A7-A85F-796387CB56AD}"/>
                  </a:ext>
                </a:extLst>
              </p:cNvPr>
              <p:cNvSpPr/>
              <p:nvPr/>
            </p:nvSpPr>
            <p:spPr>
              <a:xfrm rot="16200000" flipV="1">
                <a:off x="10984579" y="6430141"/>
                <a:ext cx="381165" cy="660216"/>
              </a:xfrm>
              <a:custGeom>
                <a:avLst/>
                <a:gdLst>
                  <a:gd name="connsiteX0" fmla="*/ 381166 w 381165"/>
                  <a:gd name="connsiteY0" fmla="*/ 660217 h 660216"/>
                  <a:gd name="connsiteX1" fmla="*/ 0 w 381165"/>
                  <a:gd name="connsiteY1" fmla="*/ 0 h 660216"/>
                  <a:gd name="connsiteX2" fmla="*/ 381166 w 381165"/>
                  <a:gd name="connsiteY2" fmla="*/ 660217 h 660216"/>
                </a:gdLst>
                <a:ahLst/>
                <a:cxnLst>
                  <a:cxn ang="0">
                    <a:pos x="connsiteX0" y="connsiteY0"/>
                  </a:cxn>
                  <a:cxn ang="0">
                    <a:pos x="connsiteX1" y="connsiteY1"/>
                  </a:cxn>
                  <a:cxn ang="0">
                    <a:pos x="connsiteX2" y="connsiteY2"/>
                  </a:cxn>
                </a:cxnLst>
                <a:rect l="l" t="t" r="r" b="b"/>
                <a:pathLst>
                  <a:path w="381165" h="660216">
                    <a:moveTo>
                      <a:pt x="381166" y="660217"/>
                    </a:moveTo>
                    <a:lnTo>
                      <a:pt x="0" y="0"/>
                    </a:lnTo>
                    <a:lnTo>
                      <a:pt x="381166" y="660217"/>
                    </a:lnTo>
                    <a:close/>
                  </a:path>
                </a:pathLst>
              </a:custGeom>
              <a:solidFill>
                <a:srgbClr val="D1D3D4">
                  <a:alpha val="22000"/>
                </a:srgbClr>
              </a:solidFill>
              <a:ln w="14671" cap="flat">
                <a:noFill/>
                <a:prstDash val="solid"/>
                <a:miter/>
              </a:ln>
            </p:spPr>
            <p:txBody>
              <a:bodyPr rtlCol="0" anchor="ctr"/>
              <a:lstStyle/>
              <a:p>
                <a:endParaRPr lang="en-US" dirty="0"/>
              </a:p>
            </p:txBody>
          </p:sp>
          <p:sp>
            <p:nvSpPr>
              <p:cNvPr id="265" name="Freeform: Shape 264">
                <a:extLst>
                  <a:ext uri="{FF2B5EF4-FFF2-40B4-BE49-F238E27FC236}">
                    <a16:creationId xmlns:a16="http://schemas.microsoft.com/office/drawing/2014/main" id="{4E75E842-BB8C-4B5D-B705-3293226B50DF}"/>
                  </a:ext>
                </a:extLst>
              </p:cNvPr>
              <p:cNvSpPr/>
              <p:nvPr/>
            </p:nvSpPr>
            <p:spPr>
              <a:xfrm rot="16200000" flipV="1">
                <a:off x="10984580" y="4905481"/>
                <a:ext cx="381164" cy="660216"/>
              </a:xfrm>
              <a:custGeom>
                <a:avLst/>
                <a:gdLst>
                  <a:gd name="connsiteX0" fmla="*/ 0 w 381164"/>
                  <a:gd name="connsiteY0" fmla="*/ 0 h 660216"/>
                  <a:gd name="connsiteX1" fmla="*/ 381165 w 381164"/>
                  <a:gd name="connsiteY1" fmla="*/ 660217 h 660216"/>
                  <a:gd name="connsiteX2" fmla="*/ 381165 w 381164"/>
                  <a:gd name="connsiteY2" fmla="*/ 660217 h 660216"/>
                </a:gdLst>
                <a:ahLst/>
                <a:cxnLst>
                  <a:cxn ang="0">
                    <a:pos x="connsiteX0" y="connsiteY0"/>
                  </a:cxn>
                  <a:cxn ang="0">
                    <a:pos x="connsiteX1" y="connsiteY1"/>
                  </a:cxn>
                  <a:cxn ang="0">
                    <a:pos x="connsiteX2" y="connsiteY2"/>
                  </a:cxn>
                </a:cxnLst>
                <a:rect l="l" t="t" r="r" b="b"/>
                <a:pathLst>
                  <a:path w="381164" h="660216">
                    <a:moveTo>
                      <a:pt x="0" y="0"/>
                    </a:moveTo>
                    <a:lnTo>
                      <a:pt x="381165" y="660217"/>
                    </a:lnTo>
                    <a:lnTo>
                      <a:pt x="381165" y="660217"/>
                    </a:lnTo>
                    <a:close/>
                  </a:path>
                </a:pathLst>
              </a:custGeom>
              <a:solidFill>
                <a:srgbClr val="A7A9AC">
                  <a:alpha val="22000"/>
                </a:srgbClr>
              </a:solidFill>
              <a:ln w="14671" cap="flat">
                <a:noFill/>
                <a:prstDash val="solid"/>
                <a:miter/>
              </a:ln>
            </p:spPr>
            <p:txBody>
              <a:bodyPr rtlCol="0" anchor="ctr"/>
              <a:lstStyle/>
              <a:p>
                <a:endParaRPr lang="en-US" dirty="0"/>
              </a:p>
            </p:txBody>
          </p:sp>
          <p:sp>
            <p:nvSpPr>
              <p:cNvPr id="266" name="Freeform: Shape 265">
                <a:extLst>
                  <a:ext uri="{FF2B5EF4-FFF2-40B4-BE49-F238E27FC236}">
                    <a16:creationId xmlns:a16="http://schemas.microsoft.com/office/drawing/2014/main" id="{817EA061-E6EC-4084-8BC2-9A1A74ADACA7}"/>
                  </a:ext>
                </a:extLst>
              </p:cNvPr>
              <p:cNvSpPr/>
              <p:nvPr/>
            </p:nvSpPr>
            <p:spPr>
              <a:xfrm rot="16200000" flipV="1">
                <a:off x="11644797" y="6048977"/>
                <a:ext cx="381164" cy="660216"/>
              </a:xfrm>
              <a:custGeom>
                <a:avLst/>
                <a:gdLst>
                  <a:gd name="connsiteX0" fmla="*/ 381165 w 381164"/>
                  <a:gd name="connsiteY0" fmla="*/ 660217 h 660216"/>
                  <a:gd name="connsiteX1" fmla="*/ 0 w 381164"/>
                  <a:gd name="connsiteY1" fmla="*/ 0 h 660216"/>
                  <a:gd name="connsiteX2" fmla="*/ 381165 w 381164"/>
                  <a:gd name="connsiteY2" fmla="*/ 660217 h 660216"/>
                </a:gdLst>
                <a:ahLst/>
                <a:cxnLst>
                  <a:cxn ang="0">
                    <a:pos x="connsiteX0" y="connsiteY0"/>
                  </a:cxn>
                  <a:cxn ang="0">
                    <a:pos x="connsiteX1" y="connsiteY1"/>
                  </a:cxn>
                  <a:cxn ang="0">
                    <a:pos x="connsiteX2" y="connsiteY2"/>
                  </a:cxn>
                </a:cxnLst>
                <a:rect l="l" t="t" r="r" b="b"/>
                <a:pathLst>
                  <a:path w="381164" h="660216">
                    <a:moveTo>
                      <a:pt x="381165" y="660217"/>
                    </a:moveTo>
                    <a:lnTo>
                      <a:pt x="0" y="0"/>
                    </a:lnTo>
                    <a:lnTo>
                      <a:pt x="381165" y="660217"/>
                    </a:lnTo>
                    <a:close/>
                  </a:path>
                </a:pathLst>
              </a:custGeom>
              <a:solidFill>
                <a:srgbClr val="E6E7E8">
                  <a:alpha val="22000"/>
                </a:srgbClr>
              </a:solidFill>
              <a:ln w="14671" cap="flat">
                <a:noFill/>
                <a:prstDash val="solid"/>
                <a:miter/>
              </a:ln>
            </p:spPr>
            <p:txBody>
              <a:bodyPr rtlCol="0" anchor="ctr"/>
              <a:lstStyle/>
              <a:p>
                <a:endParaRPr lang="en-US" dirty="0"/>
              </a:p>
            </p:txBody>
          </p:sp>
          <p:sp>
            <p:nvSpPr>
              <p:cNvPr id="267" name="Freeform: Shape 266">
                <a:extLst>
                  <a:ext uri="{FF2B5EF4-FFF2-40B4-BE49-F238E27FC236}">
                    <a16:creationId xmlns:a16="http://schemas.microsoft.com/office/drawing/2014/main" id="{1F733C60-08E5-4BDA-A194-4C350A88172C}"/>
                  </a:ext>
                </a:extLst>
              </p:cNvPr>
              <p:cNvSpPr/>
              <p:nvPr/>
            </p:nvSpPr>
            <p:spPr>
              <a:xfrm rot="16200000" flipV="1">
                <a:off x="10324364" y="6048977"/>
                <a:ext cx="381164" cy="660216"/>
              </a:xfrm>
              <a:custGeom>
                <a:avLst/>
                <a:gdLst>
                  <a:gd name="connsiteX0" fmla="*/ 381165 w 381164"/>
                  <a:gd name="connsiteY0" fmla="*/ 660217 h 660216"/>
                  <a:gd name="connsiteX1" fmla="*/ 0 w 381164"/>
                  <a:gd name="connsiteY1" fmla="*/ 0 h 660216"/>
                  <a:gd name="connsiteX2" fmla="*/ 381165 w 381164"/>
                  <a:gd name="connsiteY2" fmla="*/ 660217 h 660216"/>
                </a:gdLst>
                <a:ahLst/>
                <a:cxnLst>
                  <a:cxn ang="0">
                    <a:pos x="connsiteX0" y="connsiteY0"/>
                  </a:cxn>
                  <a:cxn ang="0">
                    <a:pos x="connsiteX1" y="connsiteY1"/>
                  </a:cxn>
                  <a:cxn ang="0">
                    <a:pos x="connsiteX2" y="connsiteY2"/>
                  </a:cxn>
                </a:cxnLst>
                <a:rect l="l" t="t" r="r" b="b"/>
                <a:pathLst>
                  <a:path w="381164" h="660216">
                    <a:moveTo>
                      <a:pt x="381165" y="660217"/>
                    </a:moveTo>
                    <a:lnTo>
                      <a:pt x="0" y="0"/>
                    </a:lnTo>
                    <a:lnTo>
                      <a:pt x="381165" y="660217"/>
                    </a:lnTo>
                    <a:close/>
                  </a:path>
                </a:pathLst>
              </a:custGeom>
              <a:solidFill>
                <a:srgbClr val="E6E7E8">
                  <a:alpha val="22000"/>
                </a:srgbClr>
              </a:solidFill>
              <a:ln w="14671" cap="flat">
                <a:noFill/>
                <a:prstDash val="solid"/>
                <a:miter/>
              </a:ln>
            </p:spPr>
            <p:txBody>
              <a:bodyPr rtlCol="0" anchor="ctr"/>
              <a:lstStyle/>
              <a:p>
                <a:endParaRPr lang="en-US" dirty="0"/>
              </a:p>
            </p:txBody>
          </p:sp>
          <p:sp>
            <p:nvSpPr>
              <p:cNvPr id="268" name="Freeform: Shape 267">
                <a:extLst>
                  <a:ext uri="{FF2B5EF4-FFF2-40B4-BE49-F238E27FC236}">
                    <a16:creationId xmlns:a16="http://schemas.microsoft.com/office/drawing/2014/main" id="{9EA53B86-934E-4EB4-B089-658F40263C13}"/>
                  </a:ext>
                </a:extLst>
              </p:cNvPr>
              <p:cNvSpPr/>
              <p:nvPr/>
            </p:nvSpPr>
            <p:spPr>
              <a:xfrm rot="16200000" flipV="1">
                <a:off x="9509949" y="2743197"/>
                <a:ext cx="14671" cy="14671"/>
              </a:xfrm>
              <a:custGeom>
                <a:avLst/>
                <a:gdLst>
                  <a:gd name="connsiteX0" fmla="*/ 0 w 14671"/>
                  <a:gd name="connsiteY0" fmla="*/ 0 h 14671"/>
                  <a:gd name="connsiteX1" fmla="*/ 0 w 14671"/>
                  <a:gd name="connsiteY1" fmla="*/ 0 h 14671"/>
                  <a:gd name="connsiteX2" fmla="*/ 0 w 14671"/>
                  <a:gd name="connsiteY2" fmla="*/ 0 h 14671"/>
                </a:gdLst>
                <a:ahLst/>
                <a:cxnLst>
                  <a:cxn ang="0">
                    <a:pos x="connsiteX0" y="connsiteY0"/>
                  </a:cxn>
                  <a:cxn ang="0">
                    <a:pos x="connsiteX1" y="connsiteY1"/>
                  </a:cxn>
                  <a:cxn ang="0">
                    <a:pos x="connsiteX2" y="connsiteY2"/>
                  </a:cxn>
                </a:cxnLst>
                <a:rect l="l" t="t" r="r" b="b"/>
                <a:pathLst>
                  <a:path w="14671" h="14671">
                    <a:moveTo>
                      <a:pt x="0" y="0"/>
                    </a:moveTo>
                    <a:lnTo>
                      <a:pt x="0" y="0"/>
                    </a:lnTo>
                    <a:lnTo>
                      <a:pt x="0" y="0"/>
                    </a:lnTo>
                    <a:close/>
                  </a:path>
                </a:pathLst>
              </a:custGeom>
              <a:solidFill>
                <a:srgbClr val="E6E7E8">
                  <a:alpha val="22000"/>
                </a:srgbClr>
              </a:solidFill>
              <a:ln w="14671" cap="flat">
                <a:noFill/>
                <a:prstDash val="solid"/>
                <a:miter/>
              </a:ln>
            </p:spPr>
            <p:txBody>
              <a:bodyPr rtlCol="0" anchor="ctr"/>
              <a:lstStyle/>
              <a:p>
                <a:endParaRPr lang="en-US" dirty="0"/>
              </a:p>
            </p:txBody>
          </p:sp>
          <p:sp>
            <p:nvSpPr>
              <p:cNvPr id="347" name="Freeform: Shape 346">
                <a:extLst>
                  <a:ext uri="{FF2B5EF4-FFF2-40B4-BE49-F238E27FC236}">
                    <a16:creationId xmlns:a16="http://schemas.microsoft.com/office/drawing/2014/main" id="{E26DB028-B116-4F75-9BB1-9CF1988DDC3E}"/>
                  </a:ext>
                </a:extLst>
              </p:cNvPr>
              <p:cNvSpPr/>
              <p:nvPr/>
            </p:nvSpPr>
            <p:spPr>
              <a:xfrm rot="16200000" flipV="1">
                <a:off x="11490599" y="6173831"/>
                <a:ext cx="14671" cy="14671"/>
              </a:xfrm>
              <a:custGeom>
                <a:avLst/>
                <a:gdLst>
                  <a:gd name="connsiteX0" fmla="*/ 0 w 14671"/>
                  <a:gd name="connsiteY0" fmla="*/ 0 h 14671"/>
                  <a:gd name="connsiteX1" fmla="*/ 0 w 14671"/>
                  <a:gd name="connsiteY1" fmla="*/ 0 h 14671"/>
                  <a:gd name="connsiteX2" fmla="*/ 0 w 14671"/>
                  <a:gd name="connsiteY2" fmla="*/ 0 h 14671"/>
                </a:gdLst>
                <a:ahLst/>
                <a:cxnLst>
                  <a:cxn ang="0">
                    <a:pos x="connsiteX0" y="connsiteY0"/>
                  </a:cxn>
                  <a:cxn ang="0">
                    <a:pos x="connsiteX1" y="connsiteY1"/>
                  </a:cxn>
                  <a:cxn ang="0">
                    <a:pos x="connsiteX2" y="connsiteY2"/>
                  </a:cxn>
                </a:cxnLst>
                <a:rect l="l" t="t" r="r" b="b"/>
                <a:pathLst>
                  <a:path w="14671" h="14671">
                    <a:moveTo>
                      <a:pt x="0" y="0"/>
                    </a:moveTo>
                    <a:lnTo>
                      <a:pt x="0" y="0"/>
                    </a:lnTo>
                    <a:lnTo>
                      <a:pt x="0" y="0"/>
                    </a:lnTo>
                    <a:close/>
                  </a:path>
                </a:pathLst>
              </a:custGeom>
              <a:solidFill>
                <a:srgbClr val="A7A9AC">
                  <a:alpha val="22000"/>
                </a:srgbClr>
              </a:solidFill>
              <a:ln w="14671" cap="flat">
                <a:noFill/>
                <a:prstDash val="solid"/>
                <a:miter/>
              </a:ln>
            </p:spPr>
            <p:txBody>
              <a:bodyPr rtlCol="0" anchor="ctr"/>
              <a:lstStyle/>
              <a:p>
                <a:endParaRPr lang="en-US" dirty="0"/>
              </a:p>
            </p:txBody>
          </p:sp>
          <p:sp>
            <p:nvSpPr>
              <p:cNvPr id="348" name="Freeform: Shape 347">
                <a:extLst>
                  <a:ext uri="{FF2B5EF4-FFF2-40B4-BE49-F238E27FC236}">
                    <a16:creationId xmlns:a16="http://schemas.microsoft.com/office/drawing/2014/main" id="{A47A54A0-FB1A-4047-87CB-00EAEB1A8D66}"/>
                  </a:ext>
                </a:extLst>
              </p:cNvPr>
              <p:cNvSpPr/>
              <p:nvPr/>
            </p:nvSpPr>
            <p:spPr>
              <a:xfrm rot="16200000" flipV="1">
                <a:off x="11454214" y="5477229"/>
                <a:ext cx="762330" cy="660216"/>
              </a:xfrm>
              <a:custGeom>
                <a:avLst/>
                <a:gdLst>
                  <a:gd name="connsiteX0" fmla="*/ 762330 w 762330"/>
                  <a:gd name="connsiteY0" fmla="*/ 660217 h 660216"/>
                  <a:gd name="connsiteX1" fmla="*/ 381165 w 762330"/>
                  <a:gd name="connsiteY1" fmla="*/ 0 h 660216"/>
                  <a:gd name="connsiteX2" fmla="*/ 0 w 762330"/>
                  <a:gd name="connsiteY2" fmla="*/ 660217 h 660216"/>
                </a:gdLst>
                <a:ahLst/>
                <a:cxnLst>
                  <a:cxn ang="0">
                    <a:pos x="connsiteX0" y="connsiteY0"/>
                  </a:cxn>
                  <a:cxn ang="0">
                    <a:pos x="connsiteX1" y="connsiteY1"/>
                  </a:cxn>
                  <a:cxn ang="0">
                    <a:pos x="connsiteX2" y="connsiteY2"/>
                  </a:cxn>
                </a:cxnLst>
                <a:rect l="l" t="t" r="r" b="b"/>
                <a:pathLst>
                  <a:path w="762330" h="660216">
                    <a:moveTo>
                      <a:pt x="762330" y="660217"/>
                    </a:moveTo>
                    <a:lnTo>
                      <a:pt x="381165" y="0"/>
                    </a:lnTo>
                    <a:lnTo>
                      <a:pt x="0" y="660217"/>
                    </a:lnTo>
                    <a:close/>
                  </a:path>
                </a:pathLst>
              </a:custGeom>
              <a:solidFill>
                <a:srgbClr val="E6E7E8">
                  <a:alpha val="22000"/>
                </a:srgbClr>
              </a:solidFill>
              <a:ln w="14671" cap="flat">
                <a:noFill/>
                <a:prstDash val="solid"/>
                <a:miter/>
              </a:ln>
            </p:spPr>
            <p:txBody>
              <a:bodyPr rtlCol="0" anchor="ctr"/>
              <a:lstStyle/>
              <a:p>
                <a:endParaRPr lang="en-US" dirty="0"/>
              </a:p>
            </p:txBody>
          </p:sp>
          <p:sp>
            <p:nvSpPr>
              <p:cNvPr id="349" name="Freeform: Shape 348">
                <a:extLst>
                  <a:ext uri="{FF2B5EF4-FFF2-40B4-BE49-F238E27FC236}">
                    <a16:creationId xmlns:a16="http://schemas.microsoft.com/office/drawing/2014/main" id="{64FDCCB7-1659-4D5A-8BD3-9EA8062822B6}"/>
                  </a:ext>
                </a:extLst>
              </p:cNvPr>
              <p:cNvSpPr/>
              <p:nvPr/>
            </p:nvSpPr>
            <p:spPr>
              <a:xfrm rot="16200000" flipV="1">
                <a:off x="11454141" y="4714825"/>
                <a:ext cx="762476" cy="660216"/>
              </a:xfrm>
              <a:custGeom>
                <a:avLst/>
                <a:gdLst>
                  <a:gd name="connsiteX0" fmla="*/ 762476 w 762476"/>
                  <a:gd name="connsiteY0" fmla="*/ 660217 h 660216"/>
                  <a:gd name="connsiteX1" fmla="*/ 381312 w 762476"/>
                  <a:gd name="connsiteY1" fmla="*/ 0 h 660216"/>
                  <a:gd name="connsiteX2" fmla="*/ 0 w 762476"/>
                  <a:gd name="connsiteY2" fmla="*/ 660217 h 660216"/>
                </a:gdLst>
                <a:ahLst/>
                <a:cxnLst>
                  <a:cxn ang="0">
                    <a:pos x="connsiteX0" y="connsiteY0"/>
                  </a:cxn>
                  <a:cxn ang="0">
                    <a:pos x="connsiteX1" y="connsiteY1"/>
                  </a:cxn>
                  <a:cxn ang="0">
                    <a:pos x="connsiteX2" y="connsiteY2"/>
                  </a:cxn>
                </a:cxnLst>
                <a:rect l="l" t="t" r="r" b="b"/>
                <a:pathLst>
                  <a:path w="762476" h="660216">
                    <a:moveTo>
                      <a:pt x="762476" y="660217"/>
                    </a:moveTo>
                    <a:lnTo>
                      <a:pt x="381312" y="0"/>
                    </a:lnTo>
                    <a:lnTo>
                      <a:pt x="0" y="660217"/>
                    </a:lnTo>
                    <a:close/>
                  </a:path>
                </a:pathLst>
              </a:custGeom>
              <a:solidFill>
                <a:srgbClr val="BCBEC0">
                  <a:alpha val="22000"/>
                </a:srgbClr>
              </a:solidFill>
              <a:ln w="14671" cap="flat">
                <a:noFill/>
                <a:prstDash val="solid"/>
                <a:miter/>
              </a:ln>
            </p:spPr>
            <p:txBody>
              <a:bodyPr rtlCol="0" anchor="ctr"/>
              <a:lstStyle/>
              <a:p>
                <a:endParaRPr lang="en-US" dirty="0"/>
              </a:p>
            </p:txBody>
          </p:sp>
          <p:sp>
            <p:nvSpPr>
              <p:cNvPr id="350" name="Freeform: Shape 349">
                <a:extLst>
                  <a:ext uri="{FF2B5EF4-FFF2-40B4-BE49-F238E27FC236}">
                    <a16:creationId xmlns:a16="http://schemas.microsoft.com/office/drawing/2014/main" id="{58F2DF8A-9700-4A94-87D0-4EE55D506ACE}"/>
                  </a:ext>
                </a:extLst>
              </p:cNvPr>
              <p:cNvSpPr/>
              <p:nvPr/>
            </p:nvSpPr>
            <p:spPr>
              <a:xfrm rot="16200000" flipV="1">
                <a:off x="11454214" y="3952422"/>
                <a:ext cx="762330" cy="660216"/>
              </a:xfrm>
              <a:custGeom>
                <a:avLst/>
                <a:gdLst>
                  <a:gd name="connsiteX0" fmla="*/ 762330 w 762330"/>
                  <a:gd name="connsiteY0" fmla="*/ 660217 h 660216"/>
                  <a:gd name="connsiteX1" fmla="*/ 381165 w 762330"/>
                  <a:gd name="connsiteY1" fmla="*/ 0 h 660216"/>
                  <a:gd name="connsiteX2" fmla="*/ 0 w 762330"/>
                  <a:gd name="connsiteY2" fmla="*/ 660217 h 660216"/>
                </a:gdLst>
                <a:ahLst/>
                <a:cxnLst>
                  <a:cxn ang="0">
                    <a:pos x="connsiteX0" y="connsiteY0"/>
                  </a:cxn>
                  <a:cxn ang="0">
                    <a:pos x="connsiteX1" y="connsiteY1"/>
                  </a:cxn>
                  <a:cxn ang="0">
                    <a:pos x="connsiteX2" y="connsiteY2"/>
                  </a:cxn>
                </a:cxnLst>
                <a:rect l="l" t="t" r="r" b="b"/>
                <a:pathLst>
                  <a:path w="762330" h="660216">
                    <a:moveTo>
                      <a:pt x="762330" y="660217"/>
                    </a:moveTo>
                    <a:lnTo>
                      <a:pt x="381165" y="0"/>
                    </a:lnTo>
                    <a:lnTo>
                      <a:pt x="0" y="660217"/>
                    </a:lnTo>
                    <a:close/>
                  </a:path>
                </a:pathLst>
              </a:custGeom>
              <a:solidFill>
                <a:schemeClr val="accent5">
                  <a:alpha val="22000"/>
                </a:schemeClr>
              </a:solidFill>
              <a:ln w="14671" cap="flat">
                <a:noFill/>
                <a:prstDash val="solid"/>
                <a:miter/>
              </a:ln>
            </p:spPr>
            <p:txBody>
              <a:bodyPr rtlCol="0" anchor="ctr"/>
              <a:lstStyle/>
              <a:p>
                <a:endParaRPr lang="en-US" dirty="0"/>
              </a:p>
            </p:txBody>
          </p:sp>
          <p:sp>
            <p:nvSpPr>
              <p:cNvPr id="351" name="Freeform: Shape 350">
                <a:extLst>
                  <a:ext uri="{FF2B5EF4-FFF2-40B4-BE49-F238E27FC236}">
                    <a16:creationId xmlns:a16="http://schemas.microsoft.com/office/drawing/2014/main" id="{62D78300-5F30-487B-B6D1-D03C65587345}"/>
                  </a:ext>
                </a:extLst>
              </p:cNvPr>
              <p:cNvSpPr/>
              <p:nvPr/>
            </p:nvSpPr>
            <p:spPr>
              <a:xfrm rot="16200000" flipV="1">
                <a:off x="11490599" y="4649024"/>
                <a:ext cx="14671" cy="14671"/>
              </a:xfrm>
              <a:custGeom>
                <a:avLst/>
                <a:gdLst>
                  <a:gd name="connsiteX0" fmla="*/ 0 w 14671"/>
                  <a:gd name="connsiteY0" fmla="*/ 0 h 14671"/>
                  <a:gd name="connsiteX1" fmla="*/ 0 w 14671"/>
                  <a:gd name="connsiteY1" fmla="*/ 0 h 14671"/>
                  <a:gd name="connsiteX2" fmla="*/ 0 w 14671"/>
                  <a:gd name="connsiteY2" fmla="*/ 0 h 14671"/>
                </a:gdLst>
                <a:ahLst/>
                <a:cxnLst>
                  <a:cxn ang="0">
                    <a:pos x="connsiteX0" y="connsiteY0"/>
                  </a:cxn>
                  <a:cxn ang="0">
                    <a:pos x="connsiteX1" y="connsiteY1"/>
                  </a:cxn>
                  <a:cxn ang="0">
                    <a:pos x="connsiteX2" y="connsiteY2"/>
                  </a:cxn>
                </a:cxnLst>
                <a:rect l="l" t="t" r="r" b="b"/>
                <a:pathLst>
                  <a:path w="14671" h="14671">
                    <a:moveTo>
                      <a:pt x="0" y="0"/>
                    </a:moveTo>
                    <a:lnTo>
                      <a:pt x="0" y="0"/>
                    </a:lnTo>
                    <a:lnTo>
                      <a:pt x="0" y="0"/>
                    </a:lnTo>
                    <a:close/>
                  </a:path>
                </a:pathLst>
              </a:custGeom>
              <a:solidFill>
                <a:srgbClr val="BCBEC0">
                  <a:alpha val="22000"/>
                </a:srgbClr>
              </a:solidFill>
              <a:ln w="14671" cap="flat">
                <a:noFill/>
                <a:prstDash val="solid"/>
                <a:miter/>
              </a:ln>
            </p:spPr>
            <p:txBody>
              <a:bodyPr rtlCol="0" anchor="ctr"/>
              <a:lstStyle/>
              <a:p>
                <a:endParaRPr lang="en-US" dirty="0"/>
              </a:p>
            </p:txBody>
          </p:sp>
          <p:sp>
            <p:nvSpPr>
              <p:cNvPr id="352" name="Freeform: Shape 351">
                <a:extLst>
                  <a:ext uri="{FF2B5EF4-FFF2-40B4-BE49-F238E27FC236}">
                    <a16:creationId xmlns:a16="http://schemas.microsoft.com/office/drawing/2014/main" id="{02FCC900-08AB-4F61-811D-6D3A2F20897E}"/>
                  </a:ext>
                </a:extLst>
              </p:cNvPr>
              <p:cNvSpPr/>
              <p:nvPr/>
            </p:nvSpPr>
            <p:spPr>
              <a:xfrm rot="16200000" flipV="1">
                <a:off x="11454214" y="3190092"/>
                <a:ext cx="762329" cy="660216"/>
              </a:xfrm>
              <a:custGeom>
                <a:avLst/>
                <a:gdLst>
                  <a:gd name="connsiteX0" fmla="*/ 762330 w 762329"/>
                  <a:gd name="connsiteY0" fmla="*/ 660217 h 660216"/>
                  <a:gd name="connsiteX1" fmla="*/ 381165 w 762329"/>
                  <a:gd name="connsiteY1" fmla="*/ 0 h 660216"/>
                  <a:gd name="connsiteX2" fmla="*/ 0 w 762329"/>
                  <a:gd name="connsiteY2" fmla="*/ 660217 h 660216"/>
                </a:gdLst>
                <a:ahLst/>
                <a:cxnLst>
                  <a:cxn ang="0">
                    <a:pos x="connsiteX0" y="connsiteY0"/>
                  </a:cxn>
                  <a:cxn ang="0">
                    <a:pos x="connsiteX1" y="connsiteY1"/>
                  </a:cxn>
                  <a:cxn ang="0">
                    <a:pos x="connsiteX2" y="connsiteY2"/>
                  </a:cxn>
                </a:cxnLst>
                <a:rect l="l" t="t" r="r" b="b"/>
                <a:pathLst>
                  <a:path w="762329" h="660216">
                    <a:moveTo>
                      <a:pt x="762330" y="660217"/>
                    </a:moveTo>
                    <a:lnTo>
                      <a:pt x="381165" y="0"/>
                    </a:lnTo>
                    <a:lnTo>
                      <a:pt x="0" y="660217"/>
                    </a:lnTo>
                    <a:close/>
                  </a:path>
                </a:pathLst>
              </a:custGeom>
              <a:solidFill>
                <a:srgbClr val="F1F2F2">
                  <a:alpha val="25000"/>
                </a:srgbClr>
              </a:solidFill>
              <a:ln w="14671" cap="flat">
                <a:noFill/>
                <a:prstDash val="solid"/>
                <a:miter/>
              </a:ln>
            </p:spPr>
            <p:txBody>
              <a:bodyPr rtlCol="0" anchor="ctr"/>
              <a:lstStyle/>
              <a:p>
                <a:endParaRPr lang="en-US" dirty="0"/>
              </a:p>
            </p:txBody>
          </p:sp>
          <p:sp>
            <p:nvSpPr>
              <p:cNvPr id="354" name="Freeform: Shape 353">
                <a:extLst>
                  <a:ext uri="{FF2B5EF4-FFF2-40B4-BE49-F238E27FC236}">
                    <a16:creationId xmlns:a16="http://schemas.microsoft.com/office/drawing/2014/main" id="{236E3A88-76B0-4F3A-92B2-65F9DAA8E1ED}"/>
                  </a:ext>
                </a:extLst>
              </p:cNvPr>
              <p:cNvSpPr/>
              <p:nvPr/>
            </p:nvSpPr>
            <p:spPr>
              <a:xfrm rot="16200000" flipV="1">
                <a:off x="11490599" y="3124364"/>
                <a:ext cx="14671" cy="14671"/>
              </a:xfrm>
              <a:custGeom>
                <a:avLst/>
                <a:gdLst>
                  <a:gd name="connsiteX0" fmla="*/ 0 w 14671"/>
                  <a:gd name="connsiteY0" fmla="*/ 0 h 14671"/>
                  <a:gd name="connsiteX1" fmla="*/ 0 w 14671"/>
                  <a:gd name="connsiteY1" fmla="*/ 0 h 14671"/>
                  <a:gd name="connsiteX2" fmla="*/ 0 w 14671"/>
                  <a:gd name="connsiteY2" fmla="*/ 0 h 14671"/>
                </a:gdLst>
                <a:ahLst/>
                <a:cxnLst>
                  <a:cxn ang="0">
                    <a:pos x="connsiteX0" y="connsiteY0"/>
                  </a:cxn>
                  <a:cxn ang="0">
                    <a:pos x="connsiteX1" y="connsiteY1"/>
                  </a:cxn>
                  <a:cxn ang="0">
                    <a:pos x="connsiteX2" y="connsiteY2"/>
                  </a:cxn>
                </a:cxnLst>
                <a:rect l="l" t="t" r="r" b="b"/>
                <a:pathLst>
                  <a:path w="14671" h="14671">
                    <a:moveTo>
                      <a:pt x="0" y="0"/>
                    </a:moveTo>
                    <a:lnTo>
                      <a:pt x="0" y="0"/>
                    </a:lnTo>
                    <a:lnTo>
                      <a:pt x="0" y="0"/>
                    </a:lnTo>
                    <a:close/>
                  </a:path>
                </a:pathLst>
              </a:custGeom>
              <a:solidFill>
                <a:srgbClr val="D1D3D4">
                  <a:alpha val="22000"/>
                </a:srgbClr>
              </a:solidFill>
              <a:ln w="14671" cap="flat">
                <a:noFill/>
                <a:prstDash val="solid"/>
                <a:miter/>
              </a:ln>
            </p:spPr>
            <p:txBody>
              <a:bodyPr rtlCol="0" anchor="ctr"/>
              <a:lstStyle/>
              <a:p>
                <a:endParaRPr lang="en-US" dirty="0"/>
              </a:p>
            </p:txBody>
          </p:sp>
          <p:sp>
            <p:nvSpPr>
              <p:cNvPr id="356" name="Freeform: Shape 355">
                <a:extLst>
                  <a:ext uri="{FF2B5EF4-FFF2-40B4-BE49-F238E27FC236}">
                    <a16:creationId xmlns:a16="http://schemas.microsoft.com/office/drawing/2014/main" id="{9EC33911-4910-4B8D-A60F-F363C92A79C1}"/>
                  </a:ext>
                </a:extLst>
              </p:cNvPr>
              <p:cNvSpPr/>
              <p:nvPr/>
            </p:nvSpPr>
            <p:spPr>
              <a:xfrm rot="16200000" flipV="1">
                <a:off x="11454214" y="3571257"/>
                <a:ext cx="762330" cy="660216"/>
              </a:xfrm>
              <a:custGeom>
                <a:avLst/>
                <a:gdLst>
                  <a:gd name="connsiteX0" fmla="*/ 381166 w 762330"/>
                  <a:gd name="connsiteY0" fmla="*/ 660217 h 660216"/>
                  <a:gd name="connsiteX1" fmla="*/ 762330 w 762330"/>
                  <a:gd name="connsiteY1" fmla="*/ 0 h 660216"/>
                  <a:gd name="connsiteX2" fmla="*/ 0 w 762330"/>
                  <a:gd name="connsiteY2" fmla="*/ 0 h 660216"/>
                </a:gdLst>
                <a:ahLst/>
                <a:cxnLst>
                  <a:cxn ang="0">
                    <a:pos x="connsiteX0" y="connsiteY0"/>
                  </a:cxn>
                  <a:cxn ang="0">
                    <a:pos x="connsiteX1" y="connsiteY1"/>
                  </a:cxn>
                  <a:cxn ang="0">
                    <a:pos x="connsiteX2" y="connsiteY2"/>
                  </a:cxn>
                </a:cxnLst>
                <a:rect l="l" t="t" r="r" b="b"/>
                <a:pathLst>
                  <a:path w="762330" h="660216">
                    <a:moveTo>
                      <a:pt x="381166" y="660217"/>
                    </a:moveTo>
                    <a:lnTo>
                      <a:pt x="762330" y="0"/>
                    </a:lnTo>
                    <a:lnTo>
                      <a:pt x="0" y="0"/>
                    </a:lnTo>
                    <a:close/>
                  </a:path>
                </a:pathLst>
              </a:custGeom>
              <a:solidFill>
                <a:srgbClr val="BCBEC0">
                  <a:alpha val="22000"/>
                </a:srgbClr>
              </a:solidFill>
              <a:ln w="14671" cap="flat">
                <a:noFill/>
                <a:prstDash val="solid"/>
                <a:miter/>
              </a:ln>
            </p:spPr>
            <p:txBody>
              <a:bodyPr rtlCol="0" anchor="ctr"/>
              <a:lstStyle/>
              <a:p>
                <a:endParaRPr lang="en-US" dirty="0"/>
              </a:p>
            </p:txBody>
          </p:sp>
          <p:sp>
            <p:nvSpPr>
              <p:cNvPr id="357" name="Freeform: Shape 356">
                <a:extLst>
                  <a:ext uri="{FF2B5EF4-FFF2-40B4-BE49-F238E27FC236}">
                    <a16:creationId xmlns:a16="http://schemas.microsoft.com/office/drawing/2014/main" id="{1B820B1B-73D5-4932-9529-786B94F3B336}"/>
                  </a:ext>
                </a:extLst>
              </p:cNvPr>
              <p:cNvSpPr/>
              <p:nvPr/>
            </p:nvSpPr>
            <p:spPr>
              <a:xfrm rot="16200000" flipV="1">
                <a:off x="11454214" y="4333587"/>
                <a:ext cx="762329" cy="660216"/>
              </a:xfrm>
              <a:custGeom>
                <a:avLst/>
                <a:gdLst>
                  <a:gd name="connsiteX0" fmla="*/ 0 w 762329"/>
                  <a:gd name="connsiteY0" fmla="*/ 0 h 660216"/>
                  <a:gd name="connsiteX1" fmla="*/ 381165 w 762329"/>
                  <a:gd name="connsiteY1" fmla="*/ 660217 h 660216"/>
                  <a:gd name="connsiteX2" fmla="*/ 381165 w 762329"/>
                  <a:gd name="connsiteY2" fmla="*/ 660217 h 660216"/>
                  <a:gd name="connsiteX3" fmla="*/ 762330 w 762329"/>
                  <a:gd name="connsiteY3" fmla="*/ 0 h 660216"/>
                  <a:gd name="connsiteX4" fmla="*/ 0 w 762329"/>
                  <a:gd name="connsiteY4" fmla="*/ 0 h 6602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2329" h="660216">
                    <a:moveTo>
                      <a:pt x="0" y="0"/>
                    </a:moveTo>
                    <a:lnTo>
                      <a:pt x="381165" y="660217"/>
                    </a:lnTo>
                    <a:lnTo>
                      <a:pt x="381165" y="660217"/>
                    </a:lnTo>
                    <a:lnTo>
                      <a:pt x="762330" y="0"/>
                    </a:lnTo>
                    <a:lnTo>
                      <a:pt x="0" y="0"/>
                    </a:lnTo>
                    <a:close/>
                  </a:path>
                </a:pathLst>
              </a:custGeom>
              <a:solidFill>
                <a:srgbClr val="E6E7E8">
                  <a:alpha val="22000"/>
                </a:srgbClr>
              </a:solidFill>
              <a:ln w="14671" cap="flat">
                <a:noFill/>
                <a:prstDash val="solid"/>
                <a:miter/>
              </a:ln>
            </p:spPr>
            <p:txBody>
              <a:bodyPr rtlCol="0" anchor="ctr"/>
              <a:lstStyle/>
              <a:p>
                <a:endParaRPr lang="en-US" dirty="0"/>
              </a:p>
            </p:txBody>
          </p:sp>
          <p:sp>
            <p:nvSpPr>
              <p:cNvPr id="358" name="Freeform: Shape 357">
                <a:extLst>
                  <a:ext uri="{FF2B5EF4-FFF2-40B4-BE49-F238E27FC236}">
                    <a16:creationId xmlns:a16="http://schemas.microsoft.com/office/drawing/2014/main" id="{C5BDEF2B-DAE2-460C-A5F9-BD009BFF96DC}"/>
                  </a:ext>
                </a:extLst>
              </p:cNvPr>
              <p:cNvSpPr/>
              <p:nvPr/>
            </p:nvSpPr>
            <p:spPr>
              <a:xfrm rot="16200000" flipV="1">
                <a:off x="11454140" y="5095990"/>
                <a:ext cx="762477" cy="660216"/>
              </a:xfrm>
              <a:custGeom>
                <a:avLst/>
                <a:gdLst>
                  <a:gd name="connsiteX0" fmla="*/ 762477 w 762477"/>
                  <a:gd name="connsiteY0" fmla="*/ 0 h 660216"/>
                  <a:gd name="connsiteX1" fmla="*/ 0 w 762477"/>
                  <a:gd name="connsiteY1" fmla="*/ 0 h 660216"/>
                  <a:gd name="connsiteX2" fmla="*/ 381166 w 762477"/>
                  <a:gd name="connsiteY2" fmla="*/ 660217 h 660216"/>
                </a:gdLst>
                <a:ahLst/>
                <a:cxnLst>
                  <a:cxn ang="0">
                    <a:pos x="connsiteX0" y="connsiteY0"/>
                  </a:cxn>
                  <a:cxn ang="0">
                    <a:pos x="connsiteX1" y="connsiteY1"/>
                  </a:cxn>
                  <a:cxn ang="0">
                    <a:pos x="connsiteX2" y="connsiteY2"/>
                  </a:cxn>
                </a:cxnLst>
                <a:rect l="l" t="t" r="r" b="b"/>
                <a:pathLst>
                  <a:path w="762477" h="660216">
                    <a:moveTo>
                      <a:pt x="762477" y="0"/>
                    </a:moveTo>
                    <a:lnTo>
                      <a:pt x="0" y="0"/>
                    </a:lnTo>
                    <a:lnTo>
                      <a:pt x="381166" y="660217"/>
                    </a:lnTo>
                    <a:close/>
                  </a:path>
                </a:pathLst>
              </a:custGeom>
              <a:solidFill>
                <a:srgbClr val="F1F2F2">
                  <a:alpha val="22000"/>
                </a:srgbClr>
              </a:solidFill>
              <a:ln w="14671" cap="flat">
                <a:noFill/>
                <a:prstDash val="solid"/>
                <a:miter/>
              </a:ln>
            </p:spPr>
            <p:txBody>
              <a:bodyPr rtlCol="0" anchor="ctr"/>
              <a:lstStyle/>
              <a:p>
                <a:endParaRPr lang="en-US" dirty="0"/>
              </a:p>
            </p:txBody>
          </p:sp>
          <p:sp>
            <p:nvSpPr>
              <p:cNvPr id="359" name="Freeform: Shape 358">
                <a:extLst>
                  <a:ext uri="{FF2B5EF4-FFF2-40B4-BE49-F238E27FC236}">
                    <a16:creationId xmlns:a16="http://schemas.microsoft.com/office/drawing/2014/main" id="{099095B7-79C5-44BA-B031-D47A47FFF7AD}"/>
                  </a:ext>
                </a:extLst>
              </p:cNvPr>
              <p:cNvSpPr/>
              <p:nvPr/>
            </p:nvSpPr>
            <p:spPr>
              <a:xfrm rot="16200000" flipV="1">
                <a:off x="11454214" y="5858394"/>
                <a:ext cx="762329" cy="660216"/>
              </a:xfrm>
              <a:custGeom>
                <a:avLst/>
                <a:gdLst>
                  <a:gd name="connsiteX0" fmla="*/ 381165 w 762329"/>
                  <a:gd name="connsiteY0" fmla="*/ 660217 h 660216"/>
                  <a:gd name="connsiteX1" fmla="*/ 762330 w 762329"/>
                  <a:gd name="connsiteY1" fmla="*/ 0 h 660216"/>
                  <a:gd name="connsiteX2" fmla="*/ 0 w 762329"/>
                  <a:gd name="connsiteY2" fmla="*/ 0 h 660216"/>
                  <a:gd name="connsiteX3" fmla="*/ 0 w 762329"/>
                  <a:gd name="connsiteY3" fmla="*/ 0 h 660216"/>
                  <a:gd name="connsiteX4" fmla="*/ 381165 w 762329"/>
                  <a:gd name="connsiteY4" fmla="*/ 660217 h 6602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2329" h="660216">
                    <a:moveTo>
                      <a:pt x="381165" y="660217"/>
                    </a:moveTo>
                    <a:lnTo>
                      <a:pt x="762330" y="0"/>
                    </a:lnTo>
                    <a:lnTo>
                      <a:pt x="0" y="0"/>
                    </a:lnTo>
                    <a:lnTo>
                      <a:pt x="0" y="0"/>
                    </a:lnTo>
                    <a:lnTo>
                      <a:pt x="381165" y="660217"/>
                    </a:lnTo>
                    <a:close/>
                  </a:path>
                </a:pathLst>
              </a:custGeom>
              <a:solidFill>
                <a:srgbClr val="D1D3D4">
                  <a:alpha val="22000"/>
                </a:srgbClr>
              </a:solidFill>
              <a:ln w="14671" cap="flat">
                <a:noFill/>
                <a:prstDash val="solid"/>
                <a:miter/>
              </a:ln>
            </p:spPr>
            <p:txBody>
              <a:bodyPr rtlCol="0" anchor="ctr"/>
              <a:lstStyle/>
              <a:p>
                <a:endParaRPr lang="en-US" dirty="0"/>
              </a:p>
            </p:txBody>
          </p:sp>
          <p:sp>
            <p:nvSpPr>
              <p:cNvPr id="370" name="Freeform: Shape 369">
                <a:extLst>
                  <a:ext uri="{FF2B5EF4-FFF2-40B4-BE49-F238E27FC236}">
                    <a16:creationId xmlns:a16="http://schemas.microsoft.com/office/drawing/2014/main" id="{1AAD929D-5684-4ED7-8E1C-75AEEC93AC23}"/>
                  </a:ext>
                </a:extLst>
              </p:cNvPr>
              <p:cNvSpPr/>
              <p:nvPr/>
            </p:nvSpPr>
            <p:spPr>
              <a:xfrm rot="16200000" flipV="1">
                <a:off x="10793997" y="5858394"/>
                <a:ext cx="762329" cy="660216"/>
              </a:xfrm>
              <a:custGeom>
                <a:avLst/>
                <a:gdLst>
                  <a:gd name="connsiteX0" fmla="*/ 762330 w 762329"/>
                  <a:gd name="connsiteY0" fmla="*/ 660217 h 660216"/>
                  <a:gd name="connsiteX1" fmla="*/ 381165 w 762329"/>
                  <a:gd name="connsiteY1" fmla="*/ 0 h 660216"/>
                  <a:gd name="connsiteX2" fmla="*/ 0 w 762329"/>
                  <a:gd name="connsiteY2" fmla="*/ 660217 h 660216"/>
                </a:gdLst>
                <a:ahLst/>
                <a:cxnLst>
                  <a:cxn ang="0">
                    <a:pos x="connsiteX0" y="connsiteY0"/>
                  </a:cxn>
                  <a:cxn ang="0">
                    <a:pos x="connsiteX1" y="connsiteY1"/>
                  </a:cxn>
                  <a:cxn ang="0">
                    <a:pos x="connsiteX2" y="connsiteY2"/>
                  </a:cxn>
                </a:cxnLst>
                <a:rect l="l" t="t" r="r" b="b"/>
                <a:pathLst>
                  <a:path w="762329" h="660216">
                    <a:moveTo>
                      <a:pt x="762330" y="660217"/>
                    </a:moveTo>
                    <a:lnTo>
                      <a:pt x="381165" y="0"/>
                    </a:lnTo>
                    <a:lnTo>
                      <a:pt x="0" y="660217"/>
                    </a:lnTo>
                    <a:close/>
                  </a:path>
                </a:pathLst>
              </a:custGeom>
              <a:solidFill>
                <a:srgbClr val="BCBEC0">
                  <a:alpha val="22000"/>
                </a:srgbClr>
              </a:solidFill>
              <a:ln w="14671" cap="flat">
                <a:noFill/>
                <a:prstDash val="solid"/>
                <a:miter/>
              </a:ln>
            </p:spPr>
            <p:txBody>
              <a:bodyPr rtlCol="0" anchor="ctr"/>
              <a:lstStyle/>
              <a:p>
                <a:endParaRPr lang="en-US" dirty="0"/>
              </a:p>
            </p:txBody>
          </p:sp>
          <p:sp>
            <p:nvSpPr>
              <p:cNvPr id="371" name="Freeform: Shape 370">
                <a:extLst>
                  <a:ext uri="{FF2B5EF4-FFF2-40B4-BE49-F238E27FC236}">
                    <a16:creationId xmlns:a16="http://schemas.microsoft.com/office/drawing/2014/main" id="{C88EDBFE-34C3-48B6-8BB6-95F3CFE28B76}"/>
                  </a:ext>
                </a:extLst>
              </p:cNvPr>
              <p:cNvSpPr/>
              <p:nvPr/>
            </p:nvSpPr>
            <p:spPr>
              <a:xfrm rot="16200000" flipV="1">
                <a:off x="10830383" y="6554996"/>
                <a:ext cx="14671" cy="14671"/>
              </a:xfrm>
              <a:custGeom>
                <a:avLst/>
                <a:gdLst>
                  <a:gd name="connsiteX0" fmla="*/ 0 w 14671"/>
                  <a:gd name="connsiteY0" fmla="*/ 0 h 14671"/>
                  <a:gd name="connsiteX1" fmla="*/ 0 w 14671"/>
                  <a:gd name="connsiteY1" fmla="*/ 0 h 14671"/>
                  <a:gd name="connsiteX2" fmla="*/ 0 w 14671"/>
                  <a:gd name="connsiteY2" fmla="*/ 0 h 14671"/>
                </a:gdLst>
                <a:ahLst/>
                <a:cxnLst>
                  <a:cxn ang="0">
                    <a:pos x="connsiteX0" y="connsiteY0"/>
                  </a:cxn>
                  <a:cxn ang="0">
                    <a:pos x="connsiteX1" y="connsiteY1"/>
                  </a:cxn>
                  <a:cxn ang="0">
                    <a:pos x="connsiteX2" y="connsiteY2"/>
                  </a:cxn>
                </a:cxnLst>
                <a:rect l="l" t="t" r="r" b="b"/>
                <a:pathLst>
                  <a:path w="14671" h="14671">
                    <a:moveTo>
                      <a:pt x="0" y="0"/>
                    </a:moveTo>
                    <a:lnTo>
                      <a:pt x="0" y="0"/>
                    </a:lnTo>
                    <a:lnTo>
                      <a:pt x="0" y="0"/>
                    </a:lnTo>
                    <a:close/>
                  </a:path>
                </a:pathLst>
              </a:custGeom>
              <a:solidFill>
                <a:srgbClr val="F1F2F2">
                  <a:alpha val="22000"/>
                </a:srgbClr>
              </a:solidFill>
              <a:ln w="14671" cap="flat">
                <a:noFill/>
                <a:prstDash val="solid"/>
                <a:miter/>
              </a:ln>
            </p:spPr>
            <p:txBody>
              <a:bodyPr rtlCol="0" anchor="ctr"/>
              <a:lstStyle/>
              <a:p>
                <a:endParaRPr lang="en-US" dirty="0"/>
              </a:p>
            </p:txBody>
          </p:sp>
          <p:sp>
            <p:nvSpPr>
              <p:cNvPr id="372" name="Freeform: Shape 371">
                <a:extLst>
                  <a:ext uri="{FF2B5EF4-FFF2-40B4-BE49-F238E27FC236}">
                    <a16:creationId xmlns:a16="http://schemas.microsoft.com/office/drawing/2014/main" id="{1603ED1D-D514-4AC4-A815-F8533F290A17}"/>
                  </a:ext>
                </a:extLst>
              </p:cNvPr>
              <p:cNvSpPr/>
              <p:nvPr/>
            </p:nvSpPr>
            <p:spPr>
              <a:xfrm rot="16200000" flipV="1">
                <a:off x="10793997" y="5096064"/>
                <a:ext cx="762330" cy="660216"/>
              </a:xfrm>
              <a:custGeom>
                <a:avLst/>
                <a:gdLst>
                  <a:gd name="connsiteX0" fmla="*/ 0 w 762330"/>
                  <a:gd name="connsiteY0" fmla="*/ 660217 h 660216"/>
                  <a:gd name="connsiteX1" fmla="*/ 762330 w 762330"/>
                  <a:gd name="connsiteY1" fmla="*/ 660217 h 660216"/>
                  <a:gd name="connsiteX2" fmla="*/ 381166 w 762330"/>
                  <a:gd name="connsiteY2" fmla="*/ 0 h 660216"/>
                </a:gdLst>
                <a:ahLst/>
                <a:cxnLst>
                  <a:cxn ang="0">
                    <a:pos x="connsiteX0" y="connsiteY0"/>
                  </a:cxn>
                  <a:cxn ang="0">
                    <a:pos x="connsiteX1" y="connsiteY1"/>
                  </a:cxn>
                  <a:cxn ang="0">
                    <a:pos x="connsiteX2" y="connsiteY2"/>
                  </a:cxn>
                </a:cxnLst>
                <a:rect l="l" t="t" r="r" b="b"/>
                <a:pathLst>
                  <a:path w="762330" h="660216">
                    <a:moveTo>
                      <a:pt x="0" y="660217"/>
                    </a:moveTo>
                    <a:lnTo>
                      <a:pt x="762330" y="660217"/>
                    </a:lnTo>
                    <a:lnTo>
                      <a:pt x="381166" y="0"/>
                    </a:lnTo>
                    <a:close/>
                  </a:path>
                </a:pathLst>
              </a:custGeom>
              <a:solidFill>
                <a:schemeClr val="accent5">
                  <a:alpha val="22000"/>
                </a:schemeClr>
              </a:solidFill>
              <a:ln w="14671" cap="flat">
                <a:noFill/>
                <a:prstDash val="solid"/>
                <a:miter/>
              </a:ln>
            </p:spPr>
            <p:txBody>
              <a:bodyPr rtlCol="0" anchor="ctr"/>
              <a:lstStyle/>
              <a:p>
                <a:pPr lvl="0"/>
                <a:endParaRPr lang="en-US" dirty="0"/>
              </a:p>
            </p:txBody>
          </p:sp>
          <p:sp>
            <p:nvSpPr>
              <p:cNvPr id="373" name="Freeform: Shape 372">
                <a:extLst>
                  <a:ext uri="{FF2B5EF4-FFF2-40B4-BE49-F238E27FC236}">
                    <a16:creationId xmlns:a16="http://schemas.microsoft.com/office/drawing/2014/main" id="{10D5AB26-1EEB-477F-A433-0A56D1C8AB90}"/>
                  </a:ext>
                </a:extLst>
              </p:cNvPr>
              <p:cNvSpPr/>
              <p:nvPr/>
            </p:nvSpPr>
            <p:spPr>
              <a:xfrm rot="16200000" flipV="1">
                <a:off x="10793997" y="4333587"/>
                <a:ext cx="762329" cy="660216"/>
              </a:xfrm>
              <a:custGeom>
                <a:avLst/>
                <a:gdLst>
                  <a:gd name="connsiteX0" fmla="*/ 0 w 762329"/>
                  <a:gd name="connsiteY0" fmla="*/ 660217 h 660216"/>
                  <a:gd name="connsiteX1" fmla="*/ 762330 w 762329"/>
                  <a:gd name="connsiteY1" fmla="*/ 660217 h 660216"/>
                  <a:gd name="connsiteX2" fmla="*/ 381165 w 762329"/>
                  <a:gd name="connsiteY2" fmla="*/ 0 h 660216"/>
                </a:gdLst>
                <a:ahLst/>
                <a:cxnLst>
                  <a:cxn ang="0">
                    <a:pos x="connsiteX0" y="connsiteY0"/>
                  </a:cxn>
                  <a:cxn ang="0">
                    <a:pos x="connsiteX1" y="connsiteY1"/>
                  </a:cxn>
                  <a:cxn ang="0">
                    <a:pos x="connsiteX2" y="connsiteY2"/>
                  </a:cxn>
                </a:cxnLst>
                <a:rect l="l" t="t" r="r" b="b"/>
                <a:pathLst>
                  <a:path w="762329" h="660216">
                    <a:moveTo>
                      <a:pt x="0" y="660217"/>
                    </a:moveTo>
                    <a:lnTo>
                      <a:pt x="762330" y="660217"/>
                    </a:lnTo>
                    <a:lnTo>
                      <a:pt x="381165" y="0"/>
                    </a:lnTo>
                    <a:close/>
                  </a:path>
                </a:pathLst>
              </a:custGeom>
              <a:solidFill>
                <a:schemeClr val="accent5">
                  <a:alpha val="22000"/>
                </a:schemeClr>
              </a:solidFill>
              <a:ln w="14671" cap="flat">
                <a:noFill/>
                <a:prstDash val="solid"/>
                <a:miter/>
              </a:ln>
            </p:spPr>
            <p:txBody>
              <a:bodyPr rtlCol="0" anchor="ctr"/>
              <a:lstStyle/>
              <a:p>
                <a:pPr lvl="0"/>
                <a:endParaRPr lang="en-US" dirty="0"/>
              </a:p>
            </p:txBody>
          </p:sp>
          <p:sp>
            <p:nvSpPr>
              <p:cNvPr id="374" name="Freeform: Shape 373">
                <a:extLst>
                  <a:ext uri="{FF2B5EF4-FFF2-40B4-BE49-F238E27FC236}">
                    <a16:creationId xmlns:a16="http://schemas.microsoft.com/office/drawing/2014/main" id="{83AC41A3-81FC-4451-9CA4-72767B06660F}"/>
                  </a:ext>
                </a:extLst>
              </p:cNvPr>
              <p:cNvSpPr/>
              <p:nvPr/>
            </p:nvSpPr>
            <p:spPr>
              <a:xfrm rot="16200000" flipV="1">
                <a:off x="10837645" y="5037598"/>
                <a:ext cx="146" cy="14671"/>
              </a:xfrm>
              <a:custGeom>
                <a:avLst/>
                <a:gdLst>
                  <a:gd name="connsiteX0" fmla="*/ 0 w 146"/>
                  <a:gd name="connsiteY0" fmla="*/ 0 h 14671"/>
                  <a:gd name="connsiteX1" fmla="*/ 147 w 146"/>
                  <a:gd name="connsiteY1" fmla="*/ 0 h 14671"/>
                  <a:gd name="connsiteX2" fmla="*/ 0 w 146"/>
                  <a:gd name="connsiteY2" fmla="*/ 0 h 14671"/>
                </a:gdLst>
                <a:ahLst/>
                <a:cxnLst>
                  <a:cxn ang="0">
                    <a:pos x="connsiteX0" y="connsiteY0"/>
                  </a:cxn>
                  <a:cxn ang="0">
                    <a:pos x="connsiteX1" y="connsiteY1"/>
                  </a:cxn>
                  <a:cxn ang="0">
                    <a:pos x="connsiteX2" y="connsiteY2"/>
                  </a:cxn>
                </a:cxnLst>
                <a:rect l="l" t="t" r="r" b="b"/>
                <a:pathLst>
                  <a:path w="146" h="14671">
                    <a:moveTo>
                      <a:pt x="0" y="0"/>
                    </a:moveTo>
                    <a:lnTo>
                      <a:pt x="147" y="0"/>
                    </a:lnTo>
                    <a:lnTo>
                      <a:pt x="0" y="0"/>
                    </a:lnTo>
                    <a:close/>
                  </a:path>
                </a:pathLst>
              </a:custGeom>
              <a:solidFill>
                <a:srgbClr val="F1F2F2">
                  <a:alpha val="22000"/>
                </a:srgbClr>
              </a:solidFill>
              <a:ln w="14671" cap="flat">
                <a:noFill/>
                <a:prstDash val="solid"/>
                <a:miter/>
              </a:ln>
            </p:spPr>
            <p:txBody>
              <a:bodyPr rtlCol="0" anchor="ctr"/>
              <a:lstStyle/>
              <a:p>
                <a:endParaRPr lang="en-US" dirty="0"/>
              </a:p>
            </p:txBody>
          </p:sp>
          <p:sp>
            <p:nvSpPr>
              <p:cNvPr id="377" name="Freeform: Shape 376">
                <a:extLst>
                  <a:ext uri="{FF2B5EF4-FFF2-40B4-BE49-F238E27FC236}">
                    <a16:creationId xmlns:a16="http://schemas.microsoft.com/office/drawing/2014/main" id="{2C13FDB2-4FD2-4E61-80E4-7D836EF16AC2}"/>
                  </a:ext>
                </a:extLst>
              </p:cNvPr>
              <p:cNvSpPr/>
              <p:nvPr/>
            </p:nvSpPr>
            <p:spPr>
              <a:xfrm rot="16200000" flipV="1">
                <a:off x="10830383" y="3505529"/>
                <a:ext cx="14671" cy="14671"/>
              </a:xfrm>
              <a:custGeom>
                <a:avLst/>
                <a:gdLst>
                  <a:gd name="connsiteX0" fmla="*/ 0 w 14671"/>
                  <a:gd name="connsiteY0" fmla="*/ 0 h 14671"/>
                  <a:gd name="connsiteX1" fmla="*/ 0 w 14671"/>
                  <a:gd name="connsiteY1" fmla="*/ 0 h 14671"/>
                  <a:gd name="connsiteX2" fmla="*/ 0 w 14671"/>
                  <a:gd name="connsiteY2" fmla="*/ 0 h 14671"/>
                </a:gdLst>
                <a:ahLst/>
                <a:cxnLst>
                  <a:cxn ang="0">
                    <a:pos x="connsiteX0" y="connsiteY0"/>
                  </a:cxn>
                  <a:cxn ang="0">
                    <a:pos x="connsiteX1" y="connsiteY1"/>
                  </a:cxn>
                  <a:cxn ang="0">
                    <a:pos x="connsiteX2" y="connsiteY2"/>
                  </a:cxn>
                </a:cxnLst>
                <a:rect l="l" t="t" r="r" b="b"/>
                <a:pathLst>
                  <a:path w="14671" h="14671">
                    <a:moveTo>
                      <a:pt x="0" y="0"/>
                    </a:moveTo>
                    <a:lnTo>
                      <a:pt x="0" y="0"/>
                    </a:lnTo>
                    <a:lnTo>
                      <a:pt x="0" y="0"/>
                    </a:lnTo>
                    <a:close/>
                  </a:path>
                </a:pathLst>
              </a:custGeom>
              <a:solidFill>
                <a:srgbClr val="A7A9AC">
                  <a:alpha val="22000"/>
                </a:srgbClr>
              </a:solidFill>
              <a:ln w="14671" cap="flat">
                <a:noFill/>
                <a:prstDash val="solid"/>
                <a:miter/>
              </a:ln>
            </p:spPr>
            <p:txBody>
              <a:bodyPr rtlCol="0" anchor="ctr"/>
              <a:lstStyle/>
              <a:p>
                <a:endParaRPr lang="en-US" dirty="0"/>
              </a:p>
            </p:txBody>
          </p:sp>
          <p:sp>
            <p:nvSpPr>
              <p:cNvPr id="381" name="Freeform: Shape 380">
                <a:extLst>
                  <a:ext uri="{FF2B5EF4-FFF2-40B4-BE49-F238E27FC236}">
                    <a16:creationId xmlns:a16="http://schemas.microsoft.com/office/drawing/2014/main" id="{130BCE62-0C3D-4BE5-8358-0B3DD8630798}"/>
                  </a:ext>
                </a:extLst>
              </p:cNvPr>
              <p:cNvSpPr/>
              <p:nvPr/>
            </p:nvSpPr>
            <p:spPr>
              <a:xfrm rot="16200000" flipV="1">
                <a:off x="10793924" y="4714825"/>
                <a:ext cx="762476" cy="660216"/>
              </a:xfrm>
              <a:custGeom>
                <a:avLst/>
                <a:gdLst>
                  <a:gd name="connsiteX0" fmla="*/ 381165 w 762476"/>
                  <a:gd name="connsiteY0" fmla="*/ 660217 h 660216"/>
                  <a:gd name="connsiteX1" fmla="*/ 381312 w 762476"/>
                  <a:gd name="connsiteY1" fmla="*/ 660217 h 660216"/>
                  <a:gd name="connsiteX2" fmla="*/ 762476 w 762476"/>
                  <a:gd name="connsiteY2" fmla="*/ 0 h 660216"/>
                  <a:gd name="connsiteX3" fmla="*/ 0 w 762476"/>
                  <a:gd name="connsiteY3" fmla="*/ 0 h 660216"/>
                </a:gdLst>
                <a:ahLst/>
                <a:cxnLst>
                  <a:cxn ang="0">
                    <a:pos x="connsiteX0" y="connsiteY0"/>
                  </a:cxn>
                  <a:cxn ang="0">
                    <a:pos x="connsiteX1" y="connsiteY1"/>
                  </a:cxn>
                  <a:cxn ang="0">
                    <a:pos x="connsiteX2" y="connsiteY2"/>
                  </a:cxn>
                  <a:cxn ang="0">
                    <a:pos x="connsiteX3" y="connsiteY3"/>
                  </a:cxn>
                </a:cxnLst>
                <a:rect l="l" t="t" r="r" b="b"/>
                <a:pathLst>
                  <a:path w="762476" h="660216">
                    <a:moveTo>
                      <a:pt x="381165" y="660217"/>
                    </a:moveTo>
                    <a:lnTo>
                      <a:pt x="381312" y="660217"/>
                    </a:lnTo>
                    <a:lnTo>
                      <a:pt x="762476" y="0"/>
                    </a:lnTo>
                    <a:lnTo>
                      <a:pt x="0" y="0"/>
                    </a:lnTo>
                    <a:close/>
                  </a:path>
                </a:pathLst>
              </a:custGeom>
              <a:solidFill>
                <a:srgbClr val="E6E7E8">
                  <a:alpha val="22000"/>
                </a:srgbClr>
              </a:solidFill>
              <a:ln w="14671" cap="flat">
                <a:noFill/>
                <a:prstDash val="solid"/>
                <a:miter/>
              </a:ln>
            </p:spPr>
            <p:txBody>
              <a:bodyPr rtlCol="0" anchor="ctr"/>
              <a:lstStyle/>
              <a:p>
                <a:endParaRPr lang="en-US" dirty="0"/>
              </a:p>
            </p:txBody>
          </p:sp>
          <p:sp>
            <p:nvSpPr>
              <p:cNvPr id="382" name="Freeform: Shape 381">
                <a:extLst>
                  <a:ext uri="{FF2B5EF4-FFF2-40B4-BE49-F238E27FC236}">
                    <a16:creationId xmlns:a16="http://schemas.microsoft.com/office/drawing/2014/main" id="{28F21245-4441-4932-A63D-E2F8CF8D7220}"/>
                  </a:ext>
                </a:extLst>
              </p:cNvPr>
              <p:cNvSpPr/>
              <p:nvPr/>
            </p:nvSpPr>
            <p:spPr>
              <a:xfrm rot="16200000" flipV="1">
                <a:off x="10793997" y="5477229"/>
                <a:ext cx="762330" cy="660216"/>
              </a:xfrm>
              <a:custGeom>
                <a:avLst/>
                <a:gdLst>
                  <a:gd name="connsiteX0" fmla="*/ 762330 w 762330"/>
                  <a:gd name="connsiteY0" fmla="*/ 0 h 660216"/>
                  <a:gd name="connsiteX1" fmla="*/ 0 w 762330"/>
                  <a:gd name="connsiteY1" fmla="*/ 0 h 660216"/>
                  <a:gd name="connsiteX2" fmla="*/ 0 w 762330"/>
                  <a:gd name="connsiteY2" fmla="*/ 0 h 660216"/>
                  <a:gd name="connsiteX3" fmla="*/ 381165 w 762330"/>
                  <a:gd name="connsiteY3" fmla="*/ 660217 h 660216"/>
                </a:gdLst>
                <a:ahLst/>
                <a:cxnLst>
                  <a:cxn ang="0">
                    <a:pos x="connsiteX0" y="connsiteY0"/>
                  </a:cxn>
                  <a:cxn ang="0">
                    <a:pos x="connsiteX1" y="connsiteY1"/>
                  </a:cxn>
                  <a:cxn ang="0">
                    <a:pos x="connsiteX2" y="connsiteY2"/>
                  </a:cxn>
                  <a:cxn ang="0">
                    <a:pos x="connsiteX3" y="connsiteY3"/>
                  </a:cxn>
                </a:cxnLst>
                <a:rect l="l" t="t" r="r" b="b"/>
                <a:pathLst>
                  <a:path w="762330" h="660216">
                    <a:moveTo>
                      <a:pt x="762330" y="0"/>
                    </a:moveTo>
                    <a:lnTo>
                      <a:pt x="0" y="0"/>
                    </a:lnTo>
                    <a:lnTo>
                      <a:pt x="0" y="0"/>
                    </a:lnTo>
                    <a:lnTo>
                      <a:pt x="381165" y="660217"/>
                    </a:lnTo>
                    <a:close/>
                  </a:path>
                </a:pathLst>
              </a:custGeom>
              <a:solidFill>
                <a:schemeClr val="accent5">
                  <a:alpha val="22000"/>
                </a:schemeClr>
              </a:solidFill>
              <a:ln w="14671" cap="flat">
                <a:noFill/>
                <a:prstDash val="solid"/>
                <a:miter/>
              </a:ln>
            </p:spPr>
            <p:txBody>
              <a:bodyPr rtlCol="0" anchor="ctr"/>
              <a:lstStyle/>
              <a:p>
                <a:pPr lvl="0"/>
                <a:endParaRPr lang="en-US" dirty="0"/>
              </a:p>
            </p:txBody>
          </p:sp>
          <p:sp>
            <p:nvSpPr>
              <p:cNvPr id="394" name="Freeform: Shape 393">
                <a:extLst>
                  <a:ext uri="{FF2B5EF4-FFF2-40B4-BE49-F238E27FC236}">
                    <a16:creationId xmlns:a16="http://schemas.microsoft.com/office/drawing/2014/main" id="{6565A486-D0A5-4C2C-8387-4D2BB203FBF6}"/>
                  </a:ext>
                </a:extLst>
              </p:cNvPr>
              <p:cNvSpPr/>
              <p:nvPr/>
            </p:nvSpPr>
            <p:spPr>
              <a:xfrm rot="16200000" flipV="1">
                <a:off x="10170166" y="6173831"/>
                <a:ext cx="14671" cy="14671"/>
              </a:xfrm>
              <a:custGeom>
                <a:avLst/>
                <a:gdLst>
                  <a:gd name="connsiteX0" fmla="*/ 0 w 14671"/>
                  <a:gd name="connsiteY0" fmla="*/ 0 h 14671"/>
                  <a:gd name="connsiteX1" fmla="*/ 0 w 14671"/>
                  <a:gd name="connsiteY1" fmla="*/ 0 h 14671"/>
                  <a:gd name="connsiteX2" fmla="*/ 0 w 14671"/>
                  <a:gd name="connsiteY2" fmla="*/ 0 h 14671"/>
                </a:gdLst>
                <a:ahLst/>
                <a:cxnLst>
                  <a:cxn ang="0">
                    <a:pos x="connsiteX0" y="connsiteY0"/>
                  </a:cxn>
                  <a:cxn ang="0">
                    <a:pos x="connsiteX1" y="connsiteY1"/>
                  </a:cxn>
                  <a:cxn ang="0">
                    <a:pos x="connsiteX2" y="connsiteY2"/>
                  </a:cxn>
                </a:cxnLst>
                <a:rect l="l" t="t" r="r" b="b"/>
                <a:pathLst>
                  <a:path w="14671" h="14671">
                    <a:moveTo>
                      <a:pt x="0" y="0"/>
                    </a:moveTo>
                    <a:lnTo>
                      <a:pt x="0" y="0"/>
                    </a:lnTo>
                    <a:lnTo>
                      <a:pt x="0" y="0"/>
                    </a:lnTo>
                    <a:close/>
                  </a:path>
                </a:pathLst>
              </a:custGeom>
              <a:solidFill>
                <a:srgbClr val="BCBEC0">
                  <a:alpha val="22000"/>
                </a:srgbClr>
              </a:solidFill>
              <a:ln w="14671" cap="flat">
                <a:noFill/>
                <a:prstDash val="solid"/>
                <a:miter/>
              </a:ln>
            </p:spPr>
            <p:txBody>
              <a:bodyPr rtlCol="0" anchor="ctr"/>
              <a:lstStyle/>
              <a:p>
                <a:endParaRPr lang="en-US" dirty="0"/>
              </a:p>
            </p:txBody>
          </p:sp>
          <p:sp>
            <p:nvSpPr>
              <p:cNvPr id="395" name="Freeform: Shape 394">
                <a:extLst>
                  <a:ext uri="{FF2B5EF4-FFF2-40B4-BE49-F238E27FC236}">
                    <a16:creationId xmlns:a16="http://schemas.microsoft.com/office/drawing/2014/main" id="{AC75F14B-F842-4B51-BC7B-0AAC22284C53}"/>
                  </a:ext>
                </a:extLst>
              </p:cNvPr>
              <p:cNvSpPr/>
              <p:nvPr/>
            </p:nvSpPr>
            <p:spPr>
              <a:xfrm rot="16200000" flipV="1">
                <a:off x="10133781" y="5477229"/>
                <a:ext cx="762330" cy="660216"/>
              </a:xfrm>
              <a:custGeom>
                <a:avLst/>
                <a:gdLst>
                  <a:gd name="connsiteX0" fmla="*/ 762330 w 762330"/>
                  <a:gd name="connsiteY0" fmla="*/ 660217 h 660216"/>
                  <a:gd name="connsiteX1" fmla="*/ 381165 w 762330"/>
                  <a:gd name="connsiteY1" fmla="*/ 0 h 660216"/>
                  <a:gd name="connsiteX2" fmla="*/ 0 w 762330"/>
                  <a:gd name="connsiteY2" fmla="*/ 660217 h 660216"/>
                </a:gdLst>
                <a:ahLst/>
                <a:cxnLst>
                  <a:cxn ang="0">
                    <a:pos x="connsiteX0" y="connsiteY0"/>
                  </a:cxn>
                  <a:cxn ang="0">
                    <a:pos x="connsiteX1" y="connsiteY1"/>
                  </a:cxn>
                  <a:cxn ang="0">
                    <a:pos x="connsiteX2" y="connsiteY2"/>
                  </a:cxn>
                </a:cxnLst>
                <a:rect l="l" t="t" r="r" b="b"/>
                <a:pathLst>
                  <a:path w="762330" h="660216">
                    <a:moveTo>
                      <a:pt x="762330" y="660217"/>
                    </a:moveTo>
                    <a:lnTo>
                      <a:pt x="381165" y="0"/>
                    </a:lnTo>
                    <a:lnTo>
                      <a:pt x="0" y="660217"/>
                    </a:lnTo>
                    <a:close/>
                  </a:path>
                </a:pathLst>
              </a:custGeom>
              <a:solidFill>
                <a:srgbClr val="D1D3D4">
                  <a:alpha val="22000"/>
                </a:srgbClr>
              </a:solidFill>
              <a:ln w="14671" cap="flat">
                <a:noFill/>
                <a:prstDash val="solid"/>
                <a:miter/>
              </a:ln>
            </p:spPr>
            <p:txBody>
              <a:bodyPr rtlCol="0" anchor="ctr"/>
              <a:lstStyle/>
              <a:p>
                <a:endParaRPr lang="en-US" dirty="0"/>
              </a:p>
            </p:txBody>
          </p:sp>
          <p:sp>
            <p:nvSpPr>
              <p:cNvPr id="398" name="Freeform: Shape 397">
                <a:extLst>
                  <a:ext uri="{FF2B5EF4-FFF2-40B4-BE49-F238E27FC236}">
                    <a16:creationId xmlns:a16="http://schemas.microsoft.com/office/drawing/2014/main" id="{48444F31-4401-4931-961B-7C93B3E7BA17}"/>
                  </a:ext>
                </a:extLst>
              </p:cNvPr>
              <p:cNvSpPr/>
              <p:nvPr/>
            </p:nvSpPr>
            <p:spPr>
              <a:xfrm rot="16200000" flipV="1">
                <a:off x="10177428" y="4656433"/>
                <a:ext cx="146" cy="14671"/>
              </a:xfrm>
              <a:custGeom>
                <a:avLst/>
                <a:gdLst>
                  <a:gd name="connsiteX0" fmla="*/ 147 w 146"/>
                  <a:gd name="connsiteY0" fmla="*/ 0 h 14671"/>
                  <a:gd name="connsiteX1" fmla="*/ 0 w 146"/>
                  <a:gd name="connsiteY1" fmla="*/ 0 h 14671"/>
                  <a:gd name="connsiteX2" fmla="*/ 0 w 146"/>
                  <a:gd name="connsiteY2" fmla="*/ 0 h 14671"/>
                </a:gdLst>
                <a:ahLst/>
                <a:cxnLst>
                  <a:cxn ang="0">
                    <a:pos x="connsiteX0" y="connsiteY0"/>
                  </a:cxn>
                  <a:cxn ang="0">
                    <a:pos x="connsiteX1" y="connsiteY1"/>
                  </a:cxn>
                  <a:cxn ang="0">
                    <a:pos x="connsiteX2" y="connsiteY2"/>
                  </a:cxn>
                </a:cxnLst>
                <a:rect l="l" t="t" r="r" b="b"/>
                <a:pathLst>
                  <a:path w="146" h="14671">
                    <a:moveTo>
                      <a:pt x="147" y="0"/>
                    </a:moveTo>
                    <a:lnTo>
                      <a:pt x="0" y="0"/>
                    </a:lnTo>
                    <a:lnTo>
                      <a:pt x="0" y="0"/>
                    </a:lnTo>
                    <a:close/>
                  </a:path>
                </a:pathLst>
              </a:custGeom>
              <a:solidFill>
                <a:srgbClr val="E6E7E8">
                  <a:alpha val="22000"/>
                </a:srgbClr>
              </a:solidFill>
              <a:ln w="14671" cap="flat">
                <a:noFill/>
                <a:prstDash val="solid"/>
                <a:miter/>
              </a:ln>
            </p:spPr>
            <p:txBody>
              <a:bodyPr rtlCol="0" anchor="ctr"/>
              <a:lstStyle/>
              <a:p>
                <a:endParaRPr lang="en-US" dirty="0"/>
              </a:p>
            </p:txBody>
          </p:sp>
          <p:sp>
            <p:nvSpPr>
              <p:cNvPr id="401" name="Freeform: Shape 400">
                <a:extLst>
                  <a:ext uri="{FF2B5EF4-FFF2-40B4-BE49-F238E27FC236}">
                    <a16:creationId xmlns:a16="http://schemas.microsoft.com/office/drawing/2014/main" id="{F66880EA-EA8C-4628-A926-40110E7DDE03}"/>
                  </a:ext>
                </a:extLst>
              </p:cNvPr>
              <p:cNvSpPr/>
              <p:nvPr/>
            </p:nvSpPr>
            <p:spPr>
              <a:xfrm rot="16200000" flipV="1">
                <a:off x="10170166" y="3124364"/>
                <a:ext cx="14671" cy="14671"/>
              </a:xfrm>
              <a:custGeom>
                <a:avLst/>
                <a:gdLst>
                  <a:gd name="connsiteX0" fmla="*/ 0 w 14671"/>
                  <a:gd name="connsiteY0" fmla="*/ 0 h 14671"/>
                  <a:gd name="connsiteX1" fmla="*/ 0 w 14671"/>
                  <a:gd name="connsiteY1" fmla="*/ 0 h 14671"/>
                  <a:gd name="connsiteX2" fmla="*/ 0 w 14671"/>
                  <a:gd name="connsiteY2" fmla="*/ 0 h 14671"/>
                </a:gdLst>
                <a:ahLst/>
                <a:cxnLst>
                  <a:cxn ang="0">
                    <a:pos x="connsiteX0" y="connsiteY0"/>
                  </a:cxn>
                  <a:cxn ang="0">
                    <a:pos x="connsiteX1" y="connsiteY1"/>
                  </a:cxn>
                  <a:cxn ang="0">
                    <a:pos x="connsiteX2" y="connsiteY2"/>
                  </a:cxn>
                </a:cxnLst>
                <a:rect l="l" t="t" r="r" b="b"/>
                <a:pathLst>
                  <a:path w="14671" h="14671">
                    <a:moveTo>
                      <a:pt x="0" y="0"/>
                    </a:moveTo>
                    <a:lnTo>
                      <a:pt x="0" y="0"/>
                    </a:lnTo>
                    <a:lnTo>
                      <a:pt x="0" y="0"/>
                    </a:lnTo>
                    <a:close/>
                  </a:path>
                </a:pathLst>
              </a:custGeom>
              <a:solidFill>
                <a:srgbClr val="BCBEC0">
                  <a:alpha val="22000"/>
                </a:srgbClr>
              </a:solidFill>
              <a:ln w="14671" cap="flat">
                <a:noFill/>
                <a:prstDash val="solid"/>
                <a:miter/>
              </a:ln>
            </p:spPr>
            <p:txBody>
              <a:bodyPr rtlCol="0" anchor="ctr"/>
              <a:lstStyle/>
              <a:p>
                <a:endParaRPr lang="en-US" dirty="0"/>
              </a:p>
            </p:txBody>
          </p:sp>
          <p:sp>
            <p:nvSpPr>
              <p:cNvPr id="405" name="Freeform: Shape 404">
                <a:extLst>
                  <a:ext uri="{FF2B5EF4-FFF2-40B4-BE49-F238E27FC236}">
                    <a16:creationId xmlns:a16="http://schemas.microsoft.com/office/drawing/2014/main" id="{59D28809-7853-459E-8C39-AE9C79F8BCFF}"/>
                  </a:ext>
                </a:extLst>
              </p:cNvPr>
              <p:cNvSpPr/>
              <p:nvPr/>
            </p:nvSpPr>
            <p:spPr>
              <a:xfrm rot="16200000" flipV="1">
                <a:off x="10133781" y="5096064"/>
                <a:ext cx="762330" cy="660216"/>
              </a:xfrm>
              <a:custGeom>
                <a:avLst/>
                <a:gdLst>
                  <a:gd name="connsiteX0" fmla="*/ 381166 w 762330"/>
                  <a:gd name="connsiteY0" fmla="*/ 660217 h 660216"/>
                  <a:gd name="connsiteX1" fmla="*/ 762330 w 762330"/>
                  <a:gd name="connsiteY1" fmla="*/ 0 h 660216"/>
                  <a:gd name="connsiteX2" fmla="*/ 0 w 762330"/>
                  <a:gd name="connsiteY2" fmla="*/ 0 h 660216"/>
                </a:gdLst>
                <a:ahLst/>
                <a:cxnLst>
                  <a:cxn ang="0">
                    <a:pos x="connsiteX0" y="connsiteY0"/>
                  </a:cxn>
                  <a:cxn ang="0">
                    <a:pos x="connsiteX1" y="connsiteY1"/>
                  </a:cxn>
                  <a:cxn ang="0">
                    <a:pos x="connsiteX2" y="connsiteY2"/>
                  </a:cxn>
                </a:cxnLst>
                <a:rect l="l" t="t" r="r" b="b"/>
                <a:pathLst>
                  <a:path w="762330" h="660216">
                    <a:moveTo>
                      <a:pt x="381166" y="660217"/>
                    </a:moveTo>
                    <a:lnTo>
                      <a:pt x="762330" y="0"/>
                    </a:lnTo>
                    <a:lnTo>
                      <a:pt x="0" y="0"/>
                    </a:lnTo>
                    <a:close/>
                  </a:path>
                </a:pathLst>
              </a:custGeom>
              <a:solidFill>
                <a:srgbClr val="E6E7E8">
                  <a:alpha val="22000"/>
                </a:srgbClr>
              </a:solidFill>
              <a:ln w="14671" cap="flat">
                <a:noFill/>
                <a:prstDash val="solid"/>
                <a:miter/>
              </a:ln>
            </p:spPr>
            <p:txBody>
              <a:bodyPr rtlCol="0" anchor="ctr"/>
              <a:lstStyle/>
              <a:p>
                <a:endParaRPr lang="en-US" dirty="0"/>
              </a:p>
            </p:txBody>
          </p:sp>
          <p:sp>
            <p:nvSpPr>
              <p:cNvPr id="406" name="Freeform: Shape 405">
                <a:extLst>
                  <a:ext uri="{FF2B5EF4-FFF2-40B4-BE49-F238E27FC236}">
                    <a16:creationId xmlns:a16="http://schemas.microsoft.com/office/drawing/2014/main" id="{80A78582-B707-438E-B50B-F6DB301AE716}"/>
                  </a:ext>
                </a:extLst>
              </p:cNvPr>
              <p:cNvSpPr/>
              <p:nvPr/>
            </p:nvSpPr>
            <p:spPr>
              <a:xfrm rot="16200000" flipV="1">
                <a:off x="10133781" y="5858394"/>
                <a:ext cx="762329" cy="660216"/>
              </a:xfrm>
              <a:custGeom>
                <a:avLst/>
                <a:gdLst>
                  <a:gd name="connsiteX0" fmla="*/ 0 w 762329"/>
                  <a:gd name="connsiteY0" fmla="*/ 0 h 660216"/>
                  <a:gd name="connsiteX1" fmla="*/ 381165 w 762329"/>
                  <a:gd name="connsiteY1" fmla="*/ 660217 h 660216"/>
                  <a:gd name="connsiteX2" fmla="*/ 381165 w 762329"/>
                  <a:gd name="connsiteY2" fmla="*/ 660217 h 660216"/>
                  <a:gd name="connsiteX3" fmla="*/ 762330 w 762329"/>
                  <a:gd name="connsiteY3" fmla="*/ 0 h 660216"/>
                  <a:gd name="connsiteX4" fmla="*/ 0 w 762329"/>
                  <a:gd name="connsiteY4" fmla="*/ 0 h 6602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2329" h="660216">
                    <a:moveTo>
                      <a:pt x="0" y="0"/>
                    </a:moveTo>
                    <a:lnTo>
                      <a:pt x="381165" y="660217"/>
                    </a:lnTo>
                    <a:lnTo>
                      <a:pt x="381165" y="660217"/>
                    </a:lnTo>
                    <a:lnTo>
                      <a:pt x="762330" y="0"/>
                    </a:lnTo>
                    <a:lnTo>
                      <a:pt x="0" y="0"/>
                    </a:lnTo>
                    <a:close/>
                  </a:path>
                </a:pathLst>
              </a:custGeom>
              <a:solidFill>
                <a:srgbClr val="D1D3D4">
                  <a:alpha val="22000"/>
                </a:srgbClr>
              </a:solidFill>
              <a:ln w="14671" cap="flat">
                <a:noFill/>
                <a:prstDash val="solid"/>
                <a:miter/>
              </a:ln>
            </p:spPr>
            <p:txBody>
              <a:bodyPr rtlCol="0" anchor="ctr"/>
              <a:lstStyle/>
              <a:p>
                <a:endParaRPr lang="en-US" dirty="0"/>
              </a:p>
            </p:txBody>
          </p:sp>
          <p:sp>
            <p:nvSpPr>
              <p:cNvPr id="418" name="Freeform: Shape 417">
                <a:extLst>
                  <a:ext uri="{FF2B5EF4-FFF2-40B4-BE49-F238E27FC236}">
                    <a16:creationId xmlns:a16="http://schemas.microsoft.com/office/drawing/2014/main" id="{40A796EF-CDFF-40AA-A8E1-0B3AA61A14F5}"/>
                  </a:ext>
                </a:extLst>
              </p:cNvPr>
              <p:cNvSpPr/>
              <p:nvPr/>
            </p:nvSpPr>
            <p:spPr>
              <a:xfrm rot="16200000" flipV="1">
                <a:off x="9509949" y="6554996"/>
                <a:ext cx="14671" cy="14671"/>
              </a:xfrm>
              <a:custGeom>
                <a:avLst/>
                <a:gdLst>
                  <a:gd name="connsiteX0" fmla="*/ 0 w 14671"/>
                  <a:gd name="connsiteY0" fmla="*/ 0 h 14671"/>
                  <a:gd name="connsiteX1" fmla="*/ 0 w 14671"/>
                  <a:gd name="connsiteY1" fmla="*/ 0 h 14671"/>
                  <a:gd name="connsiteX2" fmla="*/ 0 w 14671"/>
                  <a:gd name="connsiteY2" fmla="*/ 0 h 14671"/>
                </a:gdLst>
                <a:ahLst/>
                <a:cxnLst>
                  <a:cxn ang="0">
                    <a:pos x="connsiteX0" y="connsiteY0"/>
                  </a:cxn>
                  <a:cxn ang="0">
                    <a:pos x="connsiteX1" y="connsiteY1"/>
                  </a:cxn>
                  <a:cxn ang="0">
                    <a:pos x="connsiteX2" y="connsiteY2"/>
                  </a:cxn>
                </a:cxnLst>
                <a:rect l="l" t="t" r="r" b="b"/>
                <a:pathLst>
                  <a:path w="14671" h="14671">
                    <a:moveTo>
                      <a:pt x="0" y="0"/>
                    </a:moveTo>
                    <a:lnTo>
                      <a:pt x="0" y="0"/>
                    </a:lnTo>
                    <a:lnTo>
                      <a:pt x="0" y="0"/>
                    </a:lnTo>
                    <a:close/>
                  </a:path>
                </a:pathLst>
              </a:custGeom>
              <a:solidFill>
                <a:srgbClr val="F1F2F2">
                  <a:alpha val="22000"/>
                </a:srgbClr>
              </a:solidFill>
              <a:ln w="14671" cap="flat">
                <a:noFill/>
                <a:prstDash val="solid"/>
                <a:miter/>
              </a:ln>
            </p:spPr>
            <p:txBody>
              <a:bodyPr rtlCol="0" anchor="ctr"/>
              <a:lstStyle/>
              <a:p>
                <a:endParaRPr lang="en-US" dirty="0"/>
              </a:p>
            </p:txBody>
          </p:sp>
          <p:sp>
            <p:nvSpPr>
              <p:cNvPr id="421" name="Freeform: Shape 420">
                <a:extLst>
                  <a:ext uri="{FF2B5EF4-FFF2-40B4-BE49-F238E27FC236}">
                    <a16:creationId xmlns:a16="http://schemas.microsoft.com/office/drawing/2014/main" id="{CD01ECD9-48F6-4A2B-8D96-9B32A27001E4}"/>
                  </a:ext>
                </a:extLst>
              </p:cNvPr>
              <p:cNvSpPr/>
              <p:nvPr/>
            </p:nvSpPr>
            <p:spPr>
              <a:xfrm rot="16200000" flipV="1">
                <a:off x="9509949" y="5030336"/>
                <a:ext cx="14671" cy="14671"/>
              </a:xfrm>
              <a:custGeom>
                <a:avLst/>
                <a:gdLst>
                  <a:gd name="connsiteX0" fmla="*/ 0 w 14671"/>
                  <a:gd name="connsiteY0" fmla="*/ 0 h 14671"/>
                  <a:gd name="connsiteX1" fmla="*/ 0 w 14671"/>
                  <a:gd name="connsiteY1" fmla="*/ 0 h 14671"/>
                  <a:gd name="connsiteX2" fmla="*/ 0 w 14671"/>
                  <a:gd name="connsiteY2" fmla="*/ 0 h 14671"/>
                </a:gdLst>
                <a:ahLst/>
                <a:cxnLst>
                  <a:cxn ang="0">
                    <a:pos x="connsiteX0" y="connsiteY0"/>
                  </a:cxn>
                  <a:cxn ang="0">
                    <a:pos x="connsiteX1" y="connsiteY1"/>
                  </a:cxn>
                  <a:cxn ang="0">
                    <a:pos x="connsiteX2" y="connsiteY2"/>
                  </a:cxn>
                </a:cxnLst>
                <a:rect l="l" t="t" r="r" b="b"/>
                <a:pathLst>
                  <a:path w="14671" h="14671">
                    <a:moveTo>
                      <a:pt x="0" y="0"/>
                    </a:moveTo>
                    <a:lnTo>
                      <a:pt x="0" y="0"/>
                    </a:lnTo>
                    <a:lnTo>
                      <a:pt x="0" y="0"/>
                    </a:lnTo>
                    <a:close/>
                  </a:path>
                </a:pathLst>
              </a:custGeom>
              <a:solidFill>
                <a:srgbClr val="F1F2F2">
                  <a:alpha val="22000"/>
                </a:srgbClr>
              </a:solidFill>
              <a:ln w="14671" cap="flat">
                <a:noFill/>
                <a:prstDash val="solid"/>
                <a:miter/>
              </a:ln>
            </p:spPr>
            <p:txBody>
              <a:bodyPr rtlCol="0" anchor="ctr"/>
              <a:lstStyle/>
              <a:p>
                <a:endParaRPr lang="en-US" dirty="0"/>
              </a:p>
            </p:txBody>
          </p:sp>
          <p:sp>
            <p:nvSpPr>
              <p:cNvPr id="424" name="Freeform: Shape 423">
                <a:extLst>
                  <a:ext uri="{FF2B5EF4-FFF2-40B4-BE49-F238E27FC236}">
                    <a16:creationId xmlns:a16="http://schemas.microsoft.com/office/drawing/2014/main" id="{2C5227BC-5D19-4888-AC0B-DB5C6EC2AA42}"/>
                  </a:ext>
                </a:extLst>
              </p:cNvPr>
              <p:cNvSpPr/>
              <p:nvPr/>
            </p:nvSpPr>
            <p:spPr>
              <a:xfrm rot="16200000" flipV="1">
                <a:off x="9509949" y="3505529"/>
                <a:ext cx="14671" cy="14671"/>
              </a:xfrm>
              <a:custGeom>
                <a:avLst/>
                <a:gdLst>
                  <a:gd name="connsiteX0" fmla="*/ 0 w 14671"/>
                  <a:gd name="connsiteY0" fmla="*/ 0 h 14671"/>
                  <a:gd name="connsiteX1" fmla="*/ 0 w 14671"/>
                  <a:gd name="connsiteY1" fmla="*/ 0 h 14671"/>
                  <a:gd name="connsiteX2" fmla="*/ 0 w 14671"/>
                  <a:gd name="connsiteY2" fmla="*/ 0 h 14671"/>
                </a:gdLst>
                <a:ahLst/>
                <a:cxnLst>
                  <a:cxn ang="0">
                    <a:pos x="connsiteX0" y="connsiteY0"/>
                  </a:cxn>
                  <a:cxn ang="0">
                    <a:pos x="connsiteX1" y="connsiteY1"/>
                  </a:cxn>
                  <a:cxn ang="0">
                    <a:pos x="connsiteX2" y="connsiteY2"/>
                  </a:cxn>
                </a:cxnLst>
                <a:rect l="l" t="t" r="r" b="b"/>
                <a:pathLst>
                  <a:path w="14671" h="14671">
                    <a:moveTo>
                      <a:pt x="0" y="0"/>
                    </a:moveTo>
                    <a:lnTo>
                      <a:pt x="0" y="0"/>
                    </a:lnTo>
                    <a:lnTo>
                      <a:pt x="0" y="0"/>
                    </a:lnTo>
                    <a:close/>
                  </a:path>
                </a:pathLst>
              </a:custGeom>
              <a:solidFill>
                <a:srgbClr val="D1D3D4">
                  <a:alpha val="22000"/>
                </a:srgbClr>
              </a:solidFill>
              <a:ln w="14671" cap="flat">
                <a:noFill/>
                <a:prstDash val="solid"/>
                <a:miter/>
              </a:ln>
            </p:spPr>
            <p:txBody>
              <a:bodyPr rtlCol="0" anchor="ctr"/>
              <a:lstStyle/>
              <a:p>
                <a:endParaRPr lang="en-US" dirty="0"/>
              </a:p>
            </p:txBody>
          </p:sp>
          <p:sp>
            <p:nvSpPr>
              <p:cNvPr id="429" name="Freeform: Shape 428">
                <a:extLst>
                  <a:ext uri="{FF2B5EF4-FFF2-40B4-BE49-F238E27FC236}">
                    <a16:creationId xmlns:a16="http://schemas.microsoft.com/office/drawing/2014/main" id="{CD0E318E-1B1B-40EA-88C1-C2C960B4066C}"/>
                  </a:ext>
                </a:extLst>
              </p:cNvPr>
              <p:cNvSpPr/>
              <p:nvPr/>
            </p:nvSpPr>
            <p:spPr>
              <a:xfrm rot="16200000" flipV="1">
                <a:off x="9473564" y="5477229"/>
                <a:ext cx="762330" cy="660216"/>
              </a:xfrm>
              <a:custGeom>
                <a:avLst/>
                <a:gdLst>
                  <a:gd name="connsiteX0" fmla="*/ 0 w 762330"/>
                  <a:gd name="connsiteY0" fmla="*/ 0 h 660216"/>
                  <a:gd name="connsiteX1" fmla="*/ 381165 w 762330"/>
                  <a:gd name="connsiteY1" fmla="*/ 660217 h 660216"/>
                  <a:gd name="connsiteX2" fmla="*/ 762330 w 762330"/>
                  <a:gd name="connsiteY2" fmla="*/ 0 h 660216"/>
                  <a:gd name="connsiteX3" fmla="*/ 0 w 762330"/>
                  <a:gd name="connsiteY3" fmla="*/ 0 h 660216"/>
                </a:gdLst>
                <a:ahLst/>
                <a:cxnLst>
                  <a:cxn ang="0">
                    <a:pos x="connsiteX0" y="connsiteY0"/>
                  </a:cxn>
                  <a:cxn ang="0">
                    <a:pos x="connsiteX1" y="connsiteY1"/>
                  </a:cxn>
                  <a:cxn ang="0">
                    <a:pos x="connsiteX2" y="connsiteY2"/>
                  </a:cxn>
                  <a:cxn ang="0">
                    <a:pos x="connsiteX3" y="connsiteY3"/>
                  </a:cxn>
                </a:cxnLst>
                <a:rect l="l" t="t" r="r" b="b"/>
                <a:pathLst>
                  <a:path w="762330" h="660216">
                    <a:moveTo>
                      <a:pt x="0" y="0"/>
                    </a:moveTo>
                    <a:lnTo>
                      <a:pt x="381165" y="660217"/>
                    </a:lnTo>
                    <a:lnTo>
                      <a:pt x="762330" y="0"/>
                    </a:lnTo>
                    <a:lnTo>
                      <a:pt x="0" y="0"/>
                    </a:lnTo>
                    <a:close/>
                  </a:path>
                </a:pathLst>
              </a:custGeom>
              <a:solidFill>
                <a:srgbClr val="BCBEC0">
                  <a:alpha val="8000"/>
                </a:srgbClr>
              </a:solidFill>
              <a:ln w="14671" cap="flat">
                <a:noFill/>
                <a:prstDash val="solid"/>
                <a:miter/>
              </a:ln>
            </p:spPr>
            <p:txBody>
              <a:bodyPr rtlCol="0" anchor="ctr"/>
              <a:lstStyle/>
              <a:p>
                <a:pPr lvl="0"/>
                <a:endParaRPr lang="en-US" dirty="0"/>
              </a:p>
            </p:txBody>
          </p:sp>
          <p:sp>
            <p:nvSpPr>
              <p:cNvPr id="440" name="Freeform: Shape 439">
                <a:extLst>
                  <a:ext uri="{FF2B5EF4-FFF2-40B4-BE49-F238E27FC236}">
                    <a16:creationId xmlns:a16="http://schemas.microsoft.com/office/drawing/2014/main" id="{31763223-BBBB-487E-B9FA-BAD4D45F4E85}"/>
                  </a:ext>
                </a:extLst>
              </p:cNvPr>
              <p:cNvSpPr/>
              <p:nvPr/>
            </p:nvSpPr>
            <p:spPr>
              <a:xfrm rot="16200000" flipV="1">
                <a:off x="8849733" y="6173831"/>
                <a:ext cx="14671" cy="14671"/>
              </a:xfrm>
              <a:custGeom>
                <a:avLst/>
                <a:gdLst>
                  <a:gd name="connsiteX0" fmla="*/ 0 w 14671"/>
                  <a:gd name="connsiteY0" fmla="*/ 0 h 14671"/>
                  <a:gd name="connsiteX1" fmla="*/ 0 w 14671"/>
                  <a:gd name="connsiteY1" fmla="*/ 0 h 14671"/>
                  <a:gd name="connsiteX2" fmla="*/ 0 w 14671"/>
                  <a:gd name="connsiteY2" fmla="*/ 0 h 14671"/>
                </a:gdLst>
                <a:ahLst/>
                <a:cxnLst>
                  <a:cxn ang="0">
                    <a:pos x="connsiteX0" y="connsiteY0"/>
                  </a:cxn>
                  <a:cxn ang="0">
                    <a:pos x="connsiteX1" y="connsiteY1"/>
                  </a:cxn>
                  <a:cxn ang="0">
                    <a:pos x="connsiteX2" y="connsiteY2"/>
                  </a:cxn>
                </a:cxnLst>
                <a:rect l="l" t="t" r="r" b="b"/>
                <a:pathLst>
                  <a:path w="14671" h="14671">
                    <a:moveTo>
                      <a:pt x="0" y="0"/>
                    </a:moveTo>
                    <a:lnTo>
                      <a:pt x="0" y="0"/>
                    </a:lnTo>
                    <a:lnTo>
                      <a:pt x="0" y="0"/>
                    </a:lnTo>
                    <a:close/>
                  </a:path>
                </a:pathLst>
              </a:custGeom>
              <a:solidFill>
                <a:srgbClr val="D1D3D4">
                  <a:alpha val="22000"/>
                </a:srgbClr>
              </a:solidFill>
              <a:ln w="14671" cap="flat">
                <a:noFill/>
                <a:prstDash val="solid"/>
                <a:miter/>
              </a:ln>
            </p:spPr>
            <p:txBody>
              <a:bodyPr rtlCol="0" anchor="ctr"/>
              <a:lstStyle/>
              <a:p>
                <a:endParaRPr lang="en-US" dirty="0"/>
              </a:p>
            </p:txBody>
          </p:sp>
          <p:sp>
            <p:nvSpPr>
              <p:cNvPr id="443" name="Freeform: Shape 442">
                <a:extLst>
                  <a:ext uri="{FF2B5EF4-FFF2-40B4-BE49-F238E27FC236}">
                    <a16:creationId xmlns:a16="http://schemas.microsoft.com/office/drawing/2014/main" id="{E57765E6-7582-4AA0-A405-228491F379FB}"/>
                  </a:ext>
                </a:extLst>
              </p:cNvPr>
              <p:cNvSpPr/>
              <p:nvPr/>
            </p:nvSpPr>
            <p:spPr>
              <a:xfrm rot="16200000" flipV="1">
                <a:off x="8856995" y="4656433"/>
                <a:ext cx="146" cy="14671"/>
              </a:xfrm>
              <a:custGeom>
                <a:avLst/>
                <a:gdLst>
                  <a:gd name="connsiteX0" fmla="*/ 147 w 146"/>
                  <a:gd name="connsiteY0" fmla="*/ 0 h 14671"/>
                  <a:gd name="connsiteX1" fmla="*/ 0 w 146"/>
                  <a:gd name="connsiteY1" fmla="*/ 0 h 14671"/>
                  <a:gd name="connsiteX2" fmla="*/ 0 w 146"/>
                  <a:gd name="connsiteY2" fmla="*/ 0 h 14671"/>
                </a:gdLst>
                <a:ahLst/>
                <a:cxnLst>
                  <a:cxn ang="0">
                    <a:pos x="connsiteX0" y="connsiteY0"/>
                  </a:cxn>
                  <a:cxn ang="0">
                    <a:pos x="connsiteX1" y="connsiteY1"/>
                  </a:cxn>
                  <a:cxn ang="0">
                    <a:pos x="connsiteX2" y="connsiteY2"/>
                  </a:cxn>
                </a:cxnLst>
                <a:rect l="l" t="t" r="r" b="b"/>
                <a:pathLst>
                  <a:path w="146" h="14671">
                    <a:moveTo>
                      <a:pt x="147" y="0"/>
                    </a:moveTo>
                    <a:lnTo>
                      <a:pt x="0" y="0"/>
                    </a:lnTo>
                    <a:lnTo>
                      <a:pt x="0" y="0"/>
                    </a:lnTo>
                    <a:close/>
                  </a:path>
                </a:pathLst>
              </a:custGeom>
              <a:solidFill>
                <a:srgbClr val="F1F2F2">
                  <a:alpha val="22000"/>
                </a:srgbClr>
              </a:solidFill>
              <a:ln w="14671" cap="flat">
                <a:noFill/>
                <a:prstDash val="solid"/>
                <a:miter/>
              </a:ln>
            </p:spPr>
            <p:txBody>
              <a:bodyPr rtlCol="0" anchor="ctr"/>
              <a:lstStyle/>
              <a:p>
                <a:endParaRPr lang="en-US" dirty="0"/>
              </a:p>
            </p:txBody>
          </p:sp>
          <p:sp>
            <p:nvSpPr>
              <p:cNvPr id="447" name="Freeform: Shape 446">
                <a:extLst>
                  <a:ext uri="{FF2B5EF4-FFF2-40B4-BE49-F238E27FC236}">
                    <a16:creationId xmlns:a16="http://schemas.microsoft.com/office/drawing/2014/main" id="{12F3EC54-796B-410C-BB6F-0D97195B84FC}"/>
                  </a:ext>
                </a:extLst>
              </p:cNvPr>
              <p:cNvSpPr/>
              <p:nvPr/>
            </p:nvSpPr>
            <p:spPr>
              <a:xfrm rot="16200000" flipV="1">
                <a:off x="8849733" y="3124364"/>
                <a:ext cx="14671" cy="14671"/>
              </a:xfrm>
              <a:custGeom>
                <a:avLst/>
                <a:gdLst>
                  <a:gd name="connsiteX0" fmla="*/ 0 w 14671"/>
                  <a:gd name="connsiteY0" fmla="*/ 0 h 14671"/>
                  <a:gd name="connsiteX1" fmla="*/ 0 w 14671"/>
                  <a:gd name="connsiteY1" fmla="*/ 0 h 14671"/>
                  <a:gd name="connsiteX2" fmla="*/ 0 w 14671"/>
                  <a:gd name="connsiteY2" fmla="*/ 0 h 14671"/>
                </a:gdLst>
                <a:ahLst/>
                <a:cxnLst>
                  <a:cxn ang="0">
                    <a:pos x="connsiteX0" y="connsiteY0"/>
                  </a:cxn>
                  <a:cxn ang="0">
                    <a:pos x="connsiteX1" y="connsiteY1"/>
                  </a:cxn>
                  <a:cxn ang="0">
                    <a:pos x="connsiteX2" y="connsiteY2"/>
                  </a:cxn>
                </a:cxnLst>
                <a:rect l="l" t="t" r="r" b="b"/>
                <a:pathLst>
                  <a:path w="14671" h="14671">
                    <a:moveTo>
                      <a:pt x="0" y="0"/>
                    </a:moveTo>
                    <a:lnTo>
                      <a:pt x="0" y="0"/>
                    </a:lnTo>
                    <a:lnTo>
                      <a:pt x="0" y="0"/>
                    </a:lnTo>
                    <a:close/>
                  </a:path>
                </a:pathLst>
              </a:custGeom>
              <a:solidFill>
                <a:srgbClr val="BCBEC0">
                  <a:alpha val="22000"/>
                </a:srgbClr>
              </a:solidFill>
              <a:ln w="14671" cap="flat">
                <a:noFill/>
                <a:prstDash val="solid"/>
                <a:miter/>
              </a:ln>
            </p:spPr>
            <p:txBody>
              <a:bodyPr rtlCol="0" anchor="ctr"/>
              <a:lstStyle/>
              <a:p>
                <a:endParaRPr lang="en-US" dirty="0"/>
              </a:p>
            </p:txBody>
          </p:sp>
        </p:grpSp>
        <p:sp>
          <p:nvSpPr>
            <p:cNvPr id="195" name="Freeform: Shape 194">
              <a:extLst>
                <a:ext uri="{FF2B5EF4-FFF2-40B4-BE49-F238E27FC236}">
                  <a16:creationId xmlns:a16="http://schemas.microsoft.com/office/drawing/2014/main" id="{A00E1DF2-A7C6-48DF-9016-3E5A3C26AFC5}"/>
                </a:ext>
              </a:extLst>
            </p:cNvPr>
            <p:cNvSpPr/>
            <p:nvPr userDrawn="1"/>
          </p:nvSpPr>
          <p:spPr>
            <a:xfrm rot="16200000" flipV="1">
              <a:off x="10843292" y="6190263"/>
              <a:ext cx="663739" cy="660217"/>
            </a:xfrm>
            <a:custGeom>
              <a:avLst/>
              <a:gdLst>
                <a:gd name="connsiteX0" fmla="*/ 663739 w 663739"/>
                <a:gd name="connsiteY0" fmla="*/ 0 h 660217"/>
                <a:gd name="connsiteX1" fmla="*/ 0 w 663739"/>
                <a:gd name="connsiteY1" fmla="*/ 0 h 660217"/>
                <a:gd name="connsiteX2" fmla="*/ 0 w 663739"/>
                <a:gd name="connsiteY2" fmla="*/ 170769 h 660217"/>
                <a:gd name="connsiteX3" fmla="*/ 282575 w 663739"/>
                <a:gd name="connsiteY3" fmla="*/ 660217 h 660217"/>
              </a:gdLst>
              <a:ahLst/>
              <a:cxnLst>
                <a:cxn ang="0">
                  <a:pos x="connsiteX0" y="connsiteY0"/>
                </a:cxn>
                <a:cxn ang="0">
                  <a:pos x="connsiteX1" y="connsiteY1"/>
                </a:cxn>
                <a:cxn ang="0">
                  <a:pos x="connsiteX2" y="connsiteY2"/>
                </a:cxn>
                <a:cxn ang="0">
                  <a:pos x="connsiteX3" y="connsiteY3"/>
                </a:cxn>
              </a:cxnLst>
              <a:rect l="l" t="t" r="r" b="b"/>
              <a:pathLst>
                <a:path w="663739" h="660217">
                  <a:moveTo>
                    <a:pt x="663739" y="0"/>
                  </a:moveTo>
                  <a:lnTo>
                    <a:pt x="0" y="0"/>
                  </a:lnTo>
                  <a:lnTo>
                    <a:pt x="0" y="170769"/>
                  </a:lnTo>
                  <a:lnTo>
                    <a:pt x="282575" y="660217"/>
                  </a:lnTo>
                  <a:close/>
                </a:path>
              </a:pathLst>
            </a:custGeom>
            <a:solidFill>
              <a:srgbClr val="BCBEC0">
                <a:alpha val="8000"/>
              </a:srgbClr>
            </a:solidFill>
            <a:ln w="14671" cap="flat">
              <a:noFill/>
              <a:prstDash val="solid"/>
              <a:miter/>
            </a:ln>
          </p:spPr>
          <p:txBody>
            <a:bodyPr wrap="square" rtlCol="0" anchor="ctr">
              <a:noAutofit/>
            </a:bodyPr>
            <a:lstStyle/>
            <a:p>
              <a:pPr lvl="0"/>
              <a:endParaRPr lang="en-US" dirty="0"/>
            </a:p>
          </p:txBody>
        </p:sp>
      </p:grpSp>
      <p:sp>
        <p:nvSpPr>
          <p:cNvPr id="194" name="Freeform: Shape 193">
            <a:extLst>
              <a:ext uri="{FF2B5EF4-FFF2-40B4-BE49-F238E27FC236}">
                <a16:creationId xmlns:a16="http://schemas.microsoft.com/office/drawing/2014/main" id="{678D559B-85ED-48E0-A36A-00DC709F9F94}"/>
              </a:ext>
            </a:extLst>
          </p:cNvPr>
          <p:cNvSpPr/>
          <p:nvPr/>
        </p:nvSpPr>
        <p:spPr>
          <a:xfrm rot="16200000" flipV="1">
            <a:off x="10183076" y="6190263"/>
            <a:ext cx="663739" cy="660217"/>
          </a:xfrm>
          <a:custGeom>
            <a:avLst/>
            <a:gdLst>
              <a:gd name="connsiteX0" fmla="*/ 663739 w 663739"/>
              <a:gd name="connsiteY0" fmla="*/ 660217 h 660217"/>
              <a:gd name="connsiteX1" fmla="*/ 282575 w 663739"/>
              <a:gd name="connsiteY1" fmla="*/ 0 h 660217"/>
              <a:gd name="connsiteX2" fmla="*/ 0 w 663739"/>
              <a:gd name="connsiteY2" fmla="*/ 489448 h 660217"/>
              <a:gd name="connsiteX3" fmla="*/ 0 w 663739"/>
              <a:gd name="connsiteY3" fmla="*/ 660217 h 660217"/>
            </a:gdLst>
            <a:ahLst/>
            <a:cxnLst>
              <a:cxn ang="0">
                <a:pos x="connsiteX0" y="connsiteY0"/>
              </a:cxn>
              <a:cxn ang="0">
                <a:pos x="connsiteX1" y="connsiteY1"/>
              </a:cxn>
              <a:cxn ang="0">
                <a:pos x="connsiteX2" y="connsiteY2"/>
              </a:cxn>
              <a:cxn ang="0">
                <a:pos x="connsiteX3" y="connsiteY3"/>
              </a:cxn>
            </a:cxnLst>
            <a:rect l="l" t="t" r="r" b="b"/>
            <a:pathLst>
              <a:path w="663739" h="660217">
                <a:moveTo>
                  <a:pt x="663739" y="660217"/>
                </a:moveTo>
                <a:lnTo>
                  <a:pt x="282575" y="0"/>
                </a:lnTo>
                <a:lnTo>
                  <a:pt x="0" y="489448"/>
                </a:lnTo>
                <a:lnTo>
                  <a:pt x="0" y="660217"/>
                </a:lnTo>
                <a:close/>
              </a:path>
            </a:pathLst>
          </a:custGeom>
          <a:solidFill>
            <a:srgbClr val="F1F2F2">
              <a:alpha val="22000"/>
            </a:srgbClr>
          </a:solidFill>
          <a:ln w="14671" cap="flat">
            <a:noFill/>
            <a:prstDash val="solid"/>
            <a:miter/>
          </a:ln>
        </p:spPr>
        <p:txBody>
          <a:bodyPr wrap="square" rtlCol="0" anchor="ctr">
            <a:noAutofit/>
          </a:bodyPr>
          <a:lstStyle/>
          <a:p>
            <a:endParaRPr lang="en-US" dirty="0"/>
          </a:p>
        </p:txBody>
      </p:sp>
      <p:sp>
        <p:nvSpPr>
          <p:cNvPr id="187" name="Freeform: Shape 186">
            <a:extLst>
              <a:ext uri="{FF2B5EF4-FFF2-40B4-BE49-F238E27FC236}">
                <a16:creationId xmlns:a16="http://schemas.microsoft.com/office/drawing/2014/main" id="{65F6ECB5-6DEB-40B3-BE41-D04AE5AA04DB}"/>
              </a:ext>
            </a:extLst>
          </p:cNvPr>
          <p:cNvSpPr/>
          <p:nvPr/>
        </p:nvSpPr>
        <p:spPr>
          <a:xfrm rot="16200000" flipV="1">
            <a:off x="10456271" y="6465488"/>
            <a:ext cx="284604" cy="492963"/>
          </a:xfrm>
          <a:custGeom>
            <a:avLst/>
            <a:gdLst>
              <a:gd name="connsiteX0" fmla="*/ 284604 w 284604"/>
              <a:gd name="connsiteY0" fmla="*/ 0 h 492963"/>
              <a:gd name="connsiteX1" fmla="*/ 0 w 284604"/>
              <a:gd name="connsiteY1" fmla="*/ 0 h 492963"/>
              <a:gd name="connsiteX2" fmla="*/ 0 w 284604"/>
              <a:gd name="connsiteY2" fmla="*/ 492963 h 492963"/>
            </a:gdLst>
            <a:ahLst/>
            <a:cxnLst>
              <a:cxn ang="0">
                <a:pos x="connsiteX0" y="connsiteY0"/>
              </a:cxn>
              <a:cxn ang="0">
                <a:pos x="connsiteX1" y="connsiteY1"/>
              </a:cxn>
              <a:cxn ang="0">
                <a:pos x="connsiteX2" y="connsiteY2"/>
              </a:cxn>
            </a:cxnLst>
            <a:rect l="l" t="t" r="r" b="b"/>
            <a:pathLst>
              <a:path w="284604" h="492963">
                <a:moveTo>
                  <a:pt x="284604" y="0"/>
                </a:moveTo>
                <a:lnTo>
                  <a:pt x="0" y="0"/>
                </a:lnTo>
                <a:lnTo>
                  <a:pt x="0" y="492963"/>
                </a:lnTo>
                <a:close/>
              </a:path>
            </a:pathLst>
          </a:custGeom>
          <a:solidFill>
            <a:srgbClr val="D1D3D4">
              <a:alpha val="22000"/>
            </a:srgbClr>
          </a:solidFill>
          <a:ln w="14671" cap="flat">
            <a:noFill/>
            <a:prstDash val="solid"/>
            <a:miter/>
          </a:ln>
        </p:spPr>
        <p:txBody>
          <a:bodyPr wrap="square" rtlCol="0" anchor="ctr">
            <a:noAutofit/>
          </a:bodyPr>
          <a:lstStyle/>
          <a:p>
            <a:endParaRPr lang="en-US" dirty="0"/>
          </a:p>
        </p:txBody>
      </p:sp>
      <p:sp>
        <p:nvSpPr>
          <p:cNvPr id="188" name="Freeform: Shape 187">
            <a:extLst>
              <a:ext uri="{FF2B5EF4-FFF2-40B4-BE49-F238E27FC236}">
                <a16:creationId xmlns:a16="http://schemas.microsoft.com/office/drawing/2014/main" id="{190EA8B4-FCD4-4AF5-9890-362A9AE19BE3}"/>
              </a:ext>
            </a:extLst>
          </p:cNvPr>
          <p:cNvSpPr/>
          <p:nvPr/>
        </p:nvSpPr>
        <p:spPr>
          <a:xfrm rot="16200000" flipV="1">
            <a:off x="9628800" y="6465488"/>
            <a:ext cx="284604" cy="492963"/>
          </a:xfrm>
          <a:custGeom>
            <a:avLst/>
            <a:gdLst>
              <a:gd name="connsiteX0" fmla="*/ 284604 w 284604"/>
              <a:gd name="connsiteY0" fmla="*/ 492963 h 492963"/>
              <a:gd name="connsiteX1" fmla="*/ 0 w 284604"/>
              <a:gd name="connsiteY1" fmla="*/ 0 h 492963"/>
              <a:gd name="connsiteX2" fmla="*/ 0 w 284604"/>
              <a:gd name="connsiteY2" fmla="*/ 492963 h 492963"/>
            </a:gdLst>
            <a:ahLst/>
            <a:cxnLst>
              <a:cxn ang="0">
                <a:pos x="connsiteX0" y="connsiteY0"/>
              </a:cxn>
              <a:cxn ang="0">
                <a:pos x="connsiteX1" y="connsiteY1"/>
              </a:cxn>
              <a:cxn ang="0">
                <a:pos x="connsiteX2" y="connsiteY2"/>
              </a:cxn>
            </a:cxnLst>
            <a:rect l="l" t="t" r="r" b="b"/>
            <a:pathLst>
              <a:path w="284604" h="492963">
                <a:moveTo>
                  <a:pt x="284604" y="492963"/>
                </a:moveTo>
                <a:lnTo>
                  <a:pt x="0" y="0"/>
                </a:lnTo>
                <a:lnTo>
                  <a:pt x="0" y="492963"/>
                </a:lnTo>
                <a:close/>
              </a:path>
            </a:pathLst>
          </a:custGeom>
          <a:solidFill>
            <a:srgbClr val="BCBEC0">
              <a:alpha val="8000"/>
            </a:srgbClr>
          </a:solidFill>
          <a:ln w="14671" cap="flat">
            <a:noFill/>
            <a:prstDash val="solid"/>
            <a:miter/>
          </a:ln>
        </p:spPr>
        <p:txBody>
          <a:bodyPr wrap="square" rtlCol="0" anchor="ctr">
            <a:noAutofit/>
          </a:bodyPr>
          <a:lstStyle/>
          <a:p>
            <a:pPr lvl="0"/>
            <a:endParaRPr lang="en-US" dirty="0"/>
          </a:p>
        </p:txBody>
      </p:sp>
      <p:sp>
        <p:nvSpPr>
          <p:cNvPr id="193" name="Freeform: Shape 192">
            <a:extLst>
              <a:ext uri="{FF2B5EF4-FFF2-40B4-BE49-F238E27FC236}">
                <a16:creationId xmlns:a16="http://schemas.microsoft.com/office/drawing/2014/main" id="{2831C717-1980-4B57-BB0A-B15CE8265C1E}"/>
              </a:ext>
            </a:extLst>
          </p:cNvPr>
          <p:cNvSpPr/>
          <p:nvPr/>
        </p:nvSpPr>
        <p:spPr>
          <a:xfrm rot="16200000" flipV="1">
            <a:off x="9522859" y="6190263"/>
            <a:ext cx="663739" cy="660217"/>
          </a:xfrm>
          <a:custGeom>
            <a:avLst/>
            <a:gdLst>
              <a:gd name="connsiteX0" fmla="*/ 663739 w 663739"/>
              <a:gd name="connsiteY0" fmla="*/ 0 h 660217"/>
              <a:gd name="connsiteX1" fmla="*/ 0 w 663739"/>
              <a:gd name="connsiteY1" fmla="*/ 0 h 660217"/>
              <a:gd name="connsiteX2" fmla="*/ 0 w 663739"/>
              <a:gd name="connsiteY2" fmla="*/ 170769 h 660217"/>
              <a:gd name="connsiteX3" fmla="*/ 282575 w 663739"/>
              <a:gd name="connsiteY3" fmla="*/ 660217 h 660217"/>
            </a:gdLst>
            <a:ahLst/>
            <a:cxnLst>
              <a:cxn ang="0">
                <a:pos x="connsiteX0" y="connsiteY0"/>
              </a:cxn>
              <a:cxn ang="0">
                <a:pos x="connsiteX1" y="connsiteY1"/>
              </a:cxn>
              <a:cxn ang="0">
                <a:pos x="connsiteX2" y="connsiteY2"/>
              </a:cxn>
              <a:cxn ang="0">
                <a:pos x="connsiteX3" y="connsiteY3"/>
              </a:cxn>
            </a:cxnLst>
            <a:rect l="l" t="t" r="r" b="b"/>
            <a:pathLst>
              <a:path w="663739" h="660217">
                <a:moveTo>
                  <a:pt x="663739" y="0"/>
                </a:moveTo>
                <a:lnTo>
                  <a:pt x="0" y="0"/>
                </a:lnTo>
                <a:lnTo>
                  <a:pt x="0" y="170769"/>
                </a:lnTo>
                <a:lnTo>
                  <a:pt x="282575" y="660217"/>
                </a:lnTo>
                <a:close/>
              </a:path>
            </a:pathLst>
          </a:custGeom>
          <a:solidFill>
            <a:srgbClr val="D1D3D4">
              <a:alpha val="22000"/>
            </a:srgbClr>
          </a:solidFill>
          <a:ln w="14671" cap="flat">
            <a:noFill/>
            <a:prstDash val="solid"/>
            <a:miter/>
          </a:ln>
        </p:spPr>
        <p:txBody>
          <a:bodyPr wrap="square" rtlCol="0" anchor="ctr">
            <a:noAutofit/>
          </a:bodyPr>
          <a:lstStyle/>
          <a:p>
            <a:endParaRPr lang="en-US" dirty="0"/>
          </a:p>
        </p:txBody>
      </p:sp>
      <p:sp>
        <p:nvSpPr>
          <p:cNvPr id="2" name="Title Placeholder 1">
            <a:extLst>
              <a:ext uri="{FF2B5EF4-FFF2-40B4-BE49-F238E27FC236}">
                <a16:creationId xmlns:a16="http://schemas.microsoft.com/office/drawing/2014/main" id="{90EB1B26-C990-4128-BFD3-136F8A515544}"/>
              </a:ext>
            </a:extLst>
          </p:cNvPr>
          <p:cNvSpPr>
            <a:spLocks noGrp="1"/>
          </p:cNvSpPr>
          <p:nvPr userDrawn="1">
            <p:ph type="title"/>
          </p:nvPr>
        </p:nvSpPr>
        <p:spPr>
          <a:xfrm>
            <a:off x="228600" y="228600"/>
            <a:ext cx="11734800" cy="1009650"/>
          </a:xfrm>
          <a:prstGeom prst="rect">
            <a:avLst/>
          </a:prstGeom>
        </p:spPr>
        <p:txBody>
          <a:bodyPr vert="horz" lIns="0" tIns="0" rIns="0" bIns="0" rtlCol="0" anchor="b">
            <a:noAutofit/>
          </a:bodyPr>
          <a:lstStyle/>
          <a:p>
            <a:r>
              <a:rPr lang="en-US" dirty="0"/>
              <a:t>Click to edit Master title style</a:t>
            </a:r>
          </a:p>
        </p:txBody>
      </p:sp>
      <p:sp>
        <p:nvSpPr>
          <p:cNvPr id="4" name="Date Placeholder 3">
            <a:extLst>
              <a:ext uri="{FF2B5EF4-FFF2-40B4-BE49-F238E27FC236}">
                <a16:creationId xmlns:a16="http://schemas.microsoft.com/office/drawing/2014/main" id="{A1053ABA-F604-4D92-ACC2-9AA1EB8B3966}"/>
              </a:ext>
            </a:extLst>
          </p:cNvPr>
          <p:cNvSpPr>
            <a:spLocks noGrp="1"/>
          </p:cNvSpPr>
          <p:nvPr userDrawn="1">
            <p:ph type="dt" sz="half" idx="2"/>
          </p:nvPr>
        </p:nvSpPr>
        <p:spPr>
          <a:xfrm>
            <a:off x="228600" y="7270750"/>
            <a:ext cx="2743200" cy="365125"/>
          </a:xfrm>
          <a:prstGeom prst="rect">
            <a:avLst/>
          </a:prstGeom>
        </p:spPr>
        <p:txBody>
          <a:bodyPr vert="horz" lIns="0" tIns="0" rIns="0" bIns="0" rtlCol="0" anchor="ctr"/>
          <a:lstStyle>
            <a:lvl1pPr algn="l">
              <a:defRPr sz="1200">
                <a:solidFill>
                  <a:schemeClr val="tx1">
                    <a:tint val="75000"/>
                  </a:schemeClr>
                </a:solidFill>
              </a:defRPr>
            </a:lvl1pPr>
          </a:lstStyle>
          <a:p>
            <a:fld id="{8E1A3FCC-2E9A-41AB-ABD9-EE82197F5AC1}" type="datetime1">
              <a:rPr lang="en-US" smtClean="0"/>
              <a:t>7/14/2023</a:t>
            </a:fld>
            <a:endParaRPr lang="en-US" dirty="0"/>
          </a:p>
        </p:txBody>
      </p:sp>
      <p:sp>
        <p:nvSpPr>
          <p:cNvPr id="5" name="Footer Placeholder 4">
            <a:extLst>
              <a:ext uri="{FF2B5EF4-FFF2-40B4-BE49-F238E27FC236}">
                <a16:creationId xmlns:a16="http://schemas.microsoft.com/office/drawing/2014/main" id="{8DF88664-BC35-487C-BAC5-427B25BB262B}"/>
              </a:ext>
            </a:extLst>
          </p:cNvPr>
          <p:cNvSpPr>
            <a:spLocks noGrp="1"/>
          </p:cNvSpPr>
          <p:nvPr userDrawn="1">
            <p:ph type="ftr" sz="quarter" idx="3"/>
          </p:nvPr>
        </p:nvSpPr>
        <p:spPr>
          <a:xfrm>
            <a:off x="228600" y="6438900"/>
            <a:ext cx="7924800" cy="282575"/>
          </a:xfrm>
          <a:prstGeom prst="rect">
            <a:avLst/>
          </a:prstGeom>
        </p:spPr>
        <p:txBody>
          <a:bodyPr vert="horz" lIns="0" tIns="0" rIns="0" bIns="0" rtlCol="0" anchor="t" anchorCtr="0"/>
          <a:lstStyle>
            <a:lvl1pPr algn="ctr">
              <a:defRPr sz="1000">
                <a:solidFill>
                  <a:schemeClr val="tx1">
                    <a:tint val="75000"/>
                  </a:schemeClr>
                </a:solidFill>
              </a:defRPr>
            </a:lvl1pPr>
          </a:lstStyle>
          <a:p>
            <a:pPr algn="l"/>
            <a:r>
              <a:rPr lang="en-US" dirty="0"/>
              <a:t>© The TRACOM Corporation. All Rights Reserved.</a:t>
            </a:r>
          </a:p>
        </p:txBody>
      </p:sp>
      <p:sp>
        <p:nvSpPr>
          <p:cNvPr id="6" name="Slide Number Placeholder 5">
            <a:extLst>
              <a:ext uri="{FF2B5EF4-FFF2-40B4-BE49-F238E27FC236}">
                <a16:creationId xmlns:a16="http://schemas.microsoft.com/office/drawing/2014/main" id="{F1431165-9E74-4B2A-8B99-DBCFD144564B}"/>
              </a:ext>
            </a:extLst>
          </p:cNvPr>
          <p:cNvSpPr>
            <a:spLocks noGrp="1"/>
          </p:cNvSpPr>
          <p:nvPr userDrawn="1">
            <p:ph type="sldNum" sz="quarter" idx="4"/>
          </p:nvPr>
        </p:nvSpPr>
        <p:spPr>
          <a:xfrm>
            <a:off x="9220200" y="6438900"/>
            <a:ext cx="2743200" cy="282575"/>
          </a:xfrm>
          <a:prstGeom prst="rect">
            <a:avLst/>
          </a:prstGeom>
        </p:spPr>
        <p:txBody>
          <a:bodyPr vert="horz" lIns="0" tIns="0" rIns="0" bIns="0" rtlCol="0" anchor="t" anchorCtr="0"/>
          <a:lstStyle>
            <a:lvl1pPr algn="r">
              <a:defRPr sz="1000">
                <a:solidFill>
                  <a:schemeClr val="tx1">
                    <a:tint val="75000"/>
                  </a:schemeClr>
                </a:solidFill>
              </a:defRPr>
            </a:lvl1pPr>
          </a:lstStyle>
          <a:p>
            <a:fld id="{1B1CF60C-C85D-47C0-8597-E3BF95F18FA3}" type="slidenum">
              <a:rPr lang="en-US" smtClean="0"/>
              <a:pPr/>
              <a:t>‹#›</a:t>
            </a:fld>
            <a:endParaRPr lang="en-US" dirty="0"/>
          </a:p>
        </p:txBody>
      </p:sp>
      <p:pic>
        <p:nvPicPr>
          <p:cNvPr id="68" name="Graphic 67">
            <a:extLst>
              <a:ext uri="{FF2B5EF4-FFF2-40B4-BE49-F238E27FC236}">
                <a16:creationId xmlns:a16="http://schemas.microsoft.com/office/drawing/2014/main" id="{4E8E73DC-5AB4-8949-96CC-4C6A94D53963}"/>
              </a:ext>
            </a:extLst>
          </p:cNvPr>
          <p:cNvPicPr>
            <a:picLocks noChangeAspect="1"/>
          </p:cNvPicPr>
          <p:nvPr userDrawn="1"/>
        </p:nvPicPr>
        <p:blipFill>
          <a:blip r:embed="rId23" cstate="email">
            <a:extLst>
              <a:ext uri="{28A0092B-C50C-407E-A947-70E740481C1C}">
                <a14:useLocalDpi xmlns:a14="http://schemas.microsoft.com/office/drawing/2010/main"/>
              </a:ext>
              <a:ext uri="{96DAC541-7B7A-43D3-8B79-37D633B846F1}">
                <asvg:svgBlip xmlns:asvg="http://schemas.microsoft.com/office/drawing/2016/SVG/main" r:embed="rId24"/>
              </a:ext>
            </a:extLst>
          </a:blip>
          <a:stretch>
            <a:fillRect/>
          </a:stretch>
        </p:blipFill>
        <p:spPr>
          <a:xfrm>
            <a:off x="9778783" y="6314625"/>
            <a:ext cx="1828800" cy="456093"/>
          </a:xfrm>
          <a:prstGeom prst="rect">
            <a:avLst/>
          </a:prstGeom>
        </p:spPr>
      </p:pic>
    </p:spTree>
    <p:extLst>
      <p:ext uri="{BB962C8B-B14F-4D97-AF65-F5344CB8AC3E}">
        <p14:creationId xmlns:p14="http://schemas.microsoft.com/office/powerpoint/2010/main" val="3380396677"/>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 id="2147483723" r:id="rId12"/>
    <p:sldLayoutId id="2147483724" r:id="rId13"/>
    <p:sldLayoutId id="2147483725" r:id="rId14"/>
    <p:sldLayoutId id="2147483726" r:id="rId15"/>
    <p:sldLayoutId id="2147483727" r:id="rId16"/>
    <p:sldLayoutId id="2147483728" r:id="rId17"/>
    <p:sldLayoutId id="2147483729" r:id="rId18"/>
    <p:sldLayoutId id="2147483730" r:id="rId19"/>
    <p:sldLayoutId id="2147483731" r:id="rId20"/>
    <p:sldLayoutId id="2147483732" r:id="rId21"/>
  </p:sldLayoutIdLst>
  <mc:AlternateContent xmlns:mc="http://schemas.openxmlformats.org/markup-compatibility/2006" xmlns:p14="http://schemas.microsoft.com/office/powerpoint/2010/main">
    <mc:Choice Requires="p14">
      <p:transition p14:dur="250">
        <p:fade/>
      </p:transition>
    </mc:Choice>
    <mc:Fallback xmlns:p15="http://schemas.microsoft.com/office/powerpoint/2012/main" xmlns:asvg="http://schemas.microsoft.com/office/drawing/2016/SVG/main" xmlns:a14="http://schemas.microsoft.com/office/drawing/2010/main" xmlns:a16="http://schemas.microsoft.com/office/drawing/2014/main" xmlns="">
      <p:transition>
        <p:fade/>
      </p:transition>
    </mc:Fallback>
  </mc:AlternateContent>
  <p:hf hdr="0" dt="0"/>
  <p:txStyles>
    <p:titleStyle>
      <a:lvl1pPr algn="l" defTabSz="914400" rtl="0" eaLnBrk="1" latinLnBrk="0" hangingPunct="1">
        <a:lnSpc>
          <a:spcPct val="90000"/>
        </a:lnSpc>
        <a:spcBef>
          <a:spcPct val="0"/>
        </a:spcBef>
        <a:buNone/>
        <a:defRPr sz="3200" b="1" i="0" u="none" kern="1200" spc="-90" baseline="0">
          <a:solidFill>
            <a:schemeClr val="accent2"/>
          </a:solidFill>
          <a:latin typeface="+mj-lt"/>
          <a:ea typeface="+mj-ea"/>
          <a:cs typeface="+mj-cs"/>
        </a:defRPr>
      </a:lvl1pPr>
    </p:titleStyle>
    <p:bodyStyle>
      <a:lvl1pPr marL="0" indent="0" algn="l" defTabSz="914400" rtl="0" eaLnBrk="1" latinLnBrk="0" hangingPunct="1">
        <a:lnSpc>
          <a:spcPct val="90000"/>
        </a:lnSpc>
        <a:spcBef>
          <a:spcPts val="1000"/>
        </a:spcBef>
        <a:spcAft>
          <a:spcPts val="500"/>
        </a:spcAft>
        <a:buFont typeface="Arial" panose="020B0604020202020204" pitchFamily="34" charset="0"/>
        <a:buChar char="​"/>
        <a:defRPr sz="2200" kern="1200">
          <a:solidFill>
            <a:schemeClr val="tx2"/>
          </a:solidFill>
          <a:latin typeface="+mn-lt"/>
          <a:ea typeface="+mn-ea"/>
          <a:cs typeface="+mn-cs"/>
        </a:defRPr>
      </a:lvl1pPr>
      <a:lvl2pPr marL="228600" indent="-228600" algn="l" defTabSz="914400" rtl="0" eaLnBrk="1" latinLnBrk="0" hangingPunct="1">
        <a:lnSpc>
          <a:spcPct val="90000"/>
        </a:lnSpc>
        <a:spcBef>
          <a:spcPts val="500"/>
        </a:spcBef>
        <a:buFont typeface="Arial" panose="020B0604020202020204" pitchFamily="34" charset="0"/>
        <a:buChar char="•"/>
        <a:defRPr sz="2200" kern="1200">
          <a:solidFill>
            <a:schemeClr val="tx2"/>
          </a:solidFill>
          <a:latin typeface="+mn-lt"/>
          <a:ea typeface="+mn-ea"/>
          <a:cs typeface="+mn-cs"/>
        </a:defRPr>
      </a:lvl2pPr>
      <a:lvl3pPr marL="457200" indent="-228600" algn="l" defTabSz="914400" rtl="0" eaLnBrk="1" latinLnBrk="0" hangingPunct="1">
        <a:lnSpc>
          <a:spcPct val="90000"/>
        </a:lnSpc>
        <a:spcBef>
          <a:spcPts val="500"/>
        </a:spcBef>
        <a:buFont typeface="Symbol" panose="05050102010706020507" pitchFamily="18" charset="2"/>
        <a:buChar char="-"/>
        <a:defRPr sz="2000" kern="1200">
          <a:solidFill>
            <a:schemeClr val="tx2"/>
          </a:solidFill>
          <a:latin typeface="+mn-lt"/>
          <a:ea typeface="+mn-ea"/>
          <a:cs typeface="+mn-cs"/>
        </a:defRPr>
      </a:lvl3pPr>
      <a:lvl4pPr marL="457200" indent="-228600" algn="l" defTabSz="914400" rtl="0" eaLnBrk="1" latinLnBrk="0" hangingPunct="1">
        <a:lnSpc>
          <a:spcPct val="90000"/>
        </a:lnSpc>
        <a:spcBef>
          <a:spcPts val="500"/>
        </a:spcBef>
        <a:buFont typeface="Symbol" panose="05050102010706020507" pitchFamily="18" charset="2"/>
        <a:buChar char="-"/>
        <a:defRPr sz="2000" kern="1200">
          <a:solidFill>
            <a:schemeClr val="tx2"/>
          </a:solidFill>
          <a:latin typeface="+mn-lt"/>
          <a:ea typeface="+mn-ea"/>
          <a:cs typeface="+mn-cs"/>
        </a:defRPr>
      </a:lvl4pPr>
      <a:lvl5pPr marL="457200" indent="-228600" algn="l" defTabSz="914400" rtl="0" eaLnBrk="1" latinLnBrk="0" hangingPunct="1">
        <a:lnSpc>
          <a:spcPct val="90000"/>
        </a:lnSpc>
        <a:spcBef>
          <a:spcPts val="500"/>
        </a:spcBef>
        <a:buFont typeface="Symbol" panose="05050102010706020507" pitchFamily="18" charset="2"/>
        <a:buChar char="-"/>
        <a:defRPr sz="20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15:clr>
            <a:srgbClr val="F26B43"/>
          </p15:clr>
        </p15:guide>
        <p15:guide id="2" pos="7680">
          <p15:clr>
            <a:srgbClr val="F26B43"/>
          </p15:clr>
        </p15:guide>
        <p15:guide id="3" pos="144">
          <p15:clr>
            <a:srgbClr val="F26B43"/>
          </p15:clr>
        </p15:guide>
        <p15:guide id="4" pos="1328">
          <p15:clr>
            <a:srgbClr val="F26B43"/>
          </p15:clr>
        </p15:guide>
        <p15:guide id="5" pos="1385">
          <p15:clr>
            <a:srgbClr val="F26B43"/>
          </p15:clr>
        </p15:guide>
        <p15:guide id="6" pos="2569">
          <p15:clr>
            <a:srgbClr val="F26B43"/>
          </p15:clr>
        </p15:guide>
        <p15:guide id="7" pos="2627">
          <p15:clr>
            <a:srgbClr val="F26B43"/>
          </p15:clr>
        </p15:guide>
        <p15:guide id="8" pos="3811">
          <p15:clr>
            <a:srgbClr val="F26B43"/>
          </p15:clr>
        </p15:guide>
        <p15:guide id="9" pos="3868">
          <p15:clr>
            <a:srgbClr val="F26B43"/>
          </p15:clr>
        </p15:guide>
        <p15:guide id="10" pos="5052">
          <p15:clr>
            <a:srgbClr val="F26B43"/>
          </p15:clr>
        </p15:guide>
        <p15:guide id="11" pos="5110">
          <p15:clr>
            <a:srgbClr val="F26B43"/>
          </p15:clr>
        </p15:guide>
        <p15:guide id="12" pos="6294">
          <p15:clr>
            <a:srgbClr val="F26B43"/>
          </p15:clr>
        </p15:guide>
        <p15:guide id="13" pos="6352">
          <p15:clr>
            <a:srgbClr val="F26B43"/>
          </p15:clr>
        </p15:guide>
        <p15:guide id="14" pos="7536">
          <p15:clr>
            <a:srgbClr val="F26B43"/>
          </p15:clr>
        </p15:guide>
        <p15:guide id="15" orient="horz">
          <p15:clr>
            <a:srgbClr val="F26B43"/>
          </p15:clr>
        </p15:guide>
        <p15:guide id="16" orient="horz" pos="4320">
          <p15:clr>
            <a:srgbClr val="F26B43"/>
          </p15:clr>
        </p15:guide>
        <p15:guide id="17" orient="horz" pos="144">
          <p15:clr>
            <a:srgbClr val="F26B43"/>
          </p15:clr>
        </p15:guide>
        <p15:guide id="18" orient="horz" pos="1401">
          <p15:clr>
            <a:srgbClr val="F26B43"/>
          </p15:clr>
        </p15:guide>
        <p15:guide id="19" orient="horz" pos="1459">
          <p15:clr>
            <a:srgbClr val="F26B43"/>
          </p15:clr>
        </p15:guide>
        <p15:guide id="20" orient="horz" pos="2712">
          <p15:clr>
            <a:srgbClr val="F26B43"/>
          </p15:clr>
        </p15:guide>
        <p15:guide id="21" orient="horz" pos="2774">
          <p15:clr>
            <a:srgbClr val="F26B43"/>
          </p15:clr>
        </p15:guide>
        <p15:guide id="22" orient="horz" pos="4032">
          <p15:clr>
            <a:srgbClr val="F26B43"/>
          </p15:clr>
        </p15:guide>
        <p15:guide id="23" orient="horz" pos="3744">
          <p15:clr>
            <a:srgbClr val="F26B43"/>
          </p15:clr>
        </p15:guide>
        <p15:guide id="24" orient="horz" pos="3792">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1.sv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21.xml"/><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21.xml"/><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21.xml"/><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21.xml"/><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7.xml"/><Relationship Id="rId1" Type="http://schemas.openxmlformats.org/officeDocument/2006/relationships/slideLayout" Target="../slideLayouts/slideLayout21.xml"/><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1.xml"/><Relationship Id="rId1" Type="http://schemas.openxmlformats.org/officeDocument/2006/relationships/slideLayout" Target="../slideLayouts/slideLayout6.xml"/><Relationship Id="rId5" Type="http://schemas.openxmlformats.org/officeDocument/2006/relationships/image" Target="../media/image30.png"/><Relationship Id="rId4" Type="http://schemas.openxmlformats.org/officeDocument/2006/relationships/image" Target="../media/image29.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5.xml"/><Relationship Id="rId1" Type="http://schemas.openxmlformats.org/officeDocument/2006/relationships/slideLayout" Target="../slideLayouts/slideLayout21.xml"/><Relationship Id="rId4" Type="http://schemas.openxmlformats.org/officeDocument/2006/relationships/image" Target="../media/image32.png"/></Relationships>
</file>

<file path=ppt/slides/_rels/slide3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6.xml"/><Relationship Id="rId1" Type="http://schemas.openxmlformats.org/officeDocument/2006/relationships/slideLayout" Target="../slideLayouts/slideLayout21.xml"/><Relationship Id="rId4" Type="http://schemas.openxmlformats.org/officeDocument/2006/relationships/image" Target="../media/image34.png"/></Relationships>
</file>

<file path=ppt/slides/_rels/slide3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7.xml"/><Relationship Id="rId1" Type="http://schemas.openxmlformats.org/officeDocument/2006/relationships/slideLayout" Target="../slideLayouts/slideLayout21.xml"/><Relationship Id="rId4" Type="http://schemas.openxmlformats.org/officeDocument/2006/relationships/image" Target="../media/image36.png"/></Relationships>
</file>

<file path=ppt/slides/_rels/slide3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8.xml"/><Relationship Id="rId1" Type="http://schemas.openxmlformats.org/officeDocument/2006/relationships/slideLayout" Target="../slideLayouts/slideLayout21.xml"/><Relationship Id="rId4" Type="http://schemas.openxmlformats.org/officeDocument/2006/relationships/image" Target="../media/image38.pn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svg"/><Relationship Id="rId2" Type="http://schemas.openxmlformats.org/officeDocument/2006/relationships/notesSlide" Target="../notesSlides/notesSlide4.xml"/><Relationship Id="rId1" Type="http://schemas.openxmlformats.org/officeDocument/2006/relationships/slideLayout" Target="../slideLayouts/slideLayout11.xml"/><Relationship Id="rId6" Type="http://schemas.openxmlformats.org/officeDocument/2006/relationships/image" Target="../media/image15.png"/><Relationship Id="rId5" Type="http://schemas.openxmlformats.org/officeDocument/2006/relationships/image" Target="../media/image14.svg"/><Relationship Id="rId4" Type="http://schemas.openxmlformats.org/officeDocument/2006/relationships/image" Target="../media/image13.sv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4.xml"/><Relationship Id="rId1" Type="http://schemas.openxmlformats.org/officeDocument/2006/relationships/slideLayout" Target="../slideLayouts/slideLayout7.xml"/><Relationship Id="rId5" Type="http://schemas.openxmlformats.org/officeDocument/2006/relationships/image" Target="../media/image40.png"/><Relationship Id="rId4" Type="http://schemas.microsoft.com/office/2007/relationships/hdphoto" Target="../media/hdphoto6.wdp"/></Relationships>
</file>

<file path=ppt/slides/_rels/slide4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8.xml"/><Relationship Id="rId1" Type="http://schemas.openxmlformats.org/officeDocument/2006/relationships/slideLayout" Target="../slideLayouts/slideLayout7.xml"/><Relationship Id="rId4" Type="http://schemas.openxmlformats.org/officeDocument/2006/relationships/image" Target="../media/image45.png"/></Relationships>
</file>

<file path=ppt/slides/_rels/slide4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5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4.xml"/><Relationship Id="rId1" Type="http://schemas.openxmlformats.org/officeDocument/2006/relationships/slideLayout" Target="../slideLayouts/slideLayout27.xml"/><Relationship Id="rId4" Type="http://schemas.microsoft.com/office/2007/relationships/hdphoto" Target="../media/hdphoto4.wdp"/></Relationships>
</file>

<file path=ppt/slides/_rels/slide5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5.xml"/><Relationship Id="rId1" Type="http://schemas.openxmlformats.org/officeDocument/2006/relationships/slideLayout" Target="../slideLayouts/slideLayout6.xml"/><Relationship Id="rId4" Type="http://schemas.microsoft.com/office/2007/relationships/hdphoto" Target="../media/hdphoto4.wdp"/></Relationships>
</file>

<file path=ppt/slides/_rels/slide5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6.xml"/><Relationship Id="rId1" Type="http://schemas.openxmlformats.org/officeDocument/2006/relationships/slideLayout" Target="../slideLayouts/slideLayout6.xml"/><Relationship Id="rId4" Type="http://schemas.microsoft.com/office/2007/relationships/hdphoto" Target="../media/hdphoto4.wdp"/></Relationships>
</file>

<file path=ppt/slides/_rels/slide5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7.xml"/><Relationship Id="rId1" Type="http://schemas.openxmlformats.org/officeDocument/2006/relationships/slideLayout" Target="../slideLayouts/slideLayout6.xml"/><Relationship Id="rId4" Type="http://schemas.microsoft.com/office/2007/relationships/hdphoto" Target="../media/hdphoto4.wdp"/></Relationships>
</file>

<file path=ppt/slides/_rels/slide5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8.xml"/><Relationship Id="rId1" Type="http://schemas.openxmlformats.org/officeDocument/2006/relationships/slideLayout" Target="../slideLayouts/slideLayout6.xml"/><Relationship Id="rId4" Type="http://schemas.microsoft.com/office/2007/relationships/hdphoto" Target="../media/hdphoto4.wdp"/></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0.xml"/><Relationship Id="rId1" Type="http://schemas.openxmlformats.org/officeDocument/2006/relationships/slideLayout" Target="../slideLayouts/slideLayout6.xml"/><Relationship Id="rId4" Type="http://schemas.microsoft.com/office/2007/relationships/hdphoto" Target="../media/hdphoto4.wdp"/></Relationships>
</file>

<file path=ppt/slides/_rels/slide6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1.xml"/><Relationship Id="rId1" Type="http://schemas.openxmlformats.org/officeDocument/2006/relationships/slideLayout" Target="../slideLayouts/slideLayout1.xml"/><Relationship Id="rId4" Type="http://schemas.openxmlformats.org/officeDocument/2006/relationships/image" Target="../media/image11.sv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59EC043-3132-4F88-AA35-1632C588A816}"/>
              </a:ext>
            </a:extLst>
          </p:cNvPr>
          <p:cNvSpPr>
            <a:spLocks noGrp="1"/>
          </p:cNvSpPr>
          <p:nvPr>
            <p:ph type="ctrTitle"/>
          </p:nvPr>
        </p:nvSpPr>
        <p:spPr>
          <a:xfrm>
            <a:off x="1181099" y="2316162"/>
            <a:ext cx="6319839" cy="1557337"/>
          </a:xfrm>
        </p:spPr>
        <p:txBody>
          <a:bodyPr wrap="square">
            <a:noAutofit/>
          </a:bodyPr>
          <a:lstStyle/>
          <a:p>
            <a:pPr>
              <a:defRPr sz="4000"/>
            </a:pPr>
            <a:r>
              <a:rPr lang="ja-JP" altLang="en-US" dirty="0">
                <a:ea typeface="MS PGothic" panose="020B0600070205080204" pitchFamily="34" charset="-128"/>
              </a:rPr>
              <a:t>対応性</a:t>
            </a:r>
            <a:r>
              <a:rPr lang="en-US" altLang="ja-JP" sz="3300" baseline="55000" dirty="0">
                <a:ea typeface="MS PGothic" panose="020B0600070205080204" pitchFamily="34" charset="-128"/>
              </a:rPr>
              <a:t>TM</a:t>
            </a:r>
            <a:r>
              <a:rPr lang="ja-JP" altLang="en-US" dirty="0">
                <a:ea typeface="MS PGothic" panose="020B0600070205080204" pitchFamily="34" charset="-128"/>
              </a:rPr>
              <a:t> を発揮して</a:t>
            </a:r>
            <a:br>
              <a:rPr lang="en-US" altLang="ja-JP" dirty="0">
                <a:ea typeface="MS PGothic" panose="020B0600070205080204" pitchFamily="34" charset="-128"/>
              </a:rPr>
            </a:br>
            <a:r>
              <a:rPr lang="ja-JP" altLang="en-US" dirty="0">
                <a:ea typeface="MS PGothic" panose="020B0600070205080204" pitchFamily="34" charset="-128"/>
              </a:rPr>
              <a:t>営業効果を向上</a:t>
            </a:r>
            <a:endParaRPr lang="ja-JP" altLang="en-US" sz="2800" b="0" dirty="0">
              <a:ea typeface="MS PGothic" panose="020B0600070205080204" pitchFamily="34" charset="-128"/>
            </a:endParaRPr>
          </a:p>
        </p:txBody>
      </p:sp>
      <p:pic>
        <p:nvPicPr>
          <p:cNvPr id="6" name="Graphic 5">
            <a:extLst>
              <a:ext uri="{FF2B5EF4-FFF2-40B4-BE49-F238E27FC236}">
                <a16:creationId xmlns:a16="http://schemas.microsoft.com/office/drawing/2014/main" id="{13F202B3-5AC0-2841-864D-00D3D555E57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81099" y="5861605"/>
            <a:ext cx="2501458" cy="508265"/>
          </a:xfrm>
          <a:prstGeom prst="rect">
            <a:avLst/>
          </a:prstGeom>
        </p:spPr>
      </p:pic>
      <p:sp>
        <p:nvSpPr>
          <p:cNvPr id="4" name="TextBox 3">
            <a:extLst>
              <a:ext uri="{FF2B5EF4-FFF2-40B4-BE49-F238E27FC236}">
                <a16:creationId xmlns:a16="http://schemas.microsoft.com/office/drawing/2014/main" id="{5EE217F9-344B-4C9F-AC79-5EC81412CA23}"/>
              </a:ext>
            </a:extLst>
          </p:cNvPr>
          <p:cNvSpPr txBox="1"/>
          <p:nvPr/>
        </p:nvSpPr>
        <p:spPr>
          <a:xfrm>
            <a:off x="250374" y="6509658"/>
            <a:ext cx="1632857" cy="153888"/>
          </a:xfrm>
          <a:prstGeom prst="rect">
            <a:avLst/>
          </a:prstGeom>
          <a:noFill/>
        </p:spPr>
        <p:txBody>
          <a:bodyPr wrap="square" lIns="0" tIns="0" rIns="0" bIns="0">
            <a:noAutofit/>
          </a:bodyPr>
          <a:lstStyle/>
          <a:p>
            <a:pPr algn="l">
              <a:defRPr sz="1000"/>
            </a:pPr>
            <a:r>
              <a:rPr lang="ja-JP" altLang="en-US" dirty="0">
                <a:ea typeface="MS PGothic" panose="020B0600070205080204" pitchFamily="34" charset="-128"/>
              </a:rPr>
              <a:t>バージョン</a:t>
            </a:r>
            <a:r>
              <a:rPr lang="en-US" altLang="ja-JP" dirty="0">
                <a:ea typeface="MS PGothic" panose="020B0600070205080204" pitchFamily="34" charset="-128"/>
              </a:rPr>
              <a:t>4.0</a:t>
            </a:r>
          </a:p>
        </p:txBody>
      </p:sp>
    </p:spTree>
    <p:extLst>
      <p:ext uri="{BB962C8B-B14F-4D97-AF65-F5344CB8AC3E}">
        <p14:creationId xmlns:p14="http://schemas.microsoft.com/office/powerpoint/2010/main" val="82402307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F6CCC058-7160-45EF-BF6E-5B8DBE329161}"/>
              </a:ext>
            </a:extLst>
          </p:cNvPr>
          <p:cNvSpPr>
            <a:spLocks noGrp="1"/>
          </p:cNvSpPr>
          <p:nvPr>
            <p:ph type="title"/>
          </p:nvPr>
        </p:nvSpPr>
        <p:spPr>
          <a:xfrm>
            <a:off x="390526" y="228600"/>
            <a:ext cx="11572874" cy="1009650"/>
          </a:xfrm>
        </p:spPr>
        <p:txBody>
          <a:bodyPr/>
          <a:lstStyle/>
          <a:p>
            <a:r>
              <a:rPr lang="ja-JP" altLang="en-US" dirty="0">
                <a:ea typeface="MS PGothic" panose="020B0600070205080204" pitchFamily="34" charset="-128"/>
              </a:rPr>
              <a:t>感情を表す行動</a:t>
            </a:r>
          </a:p>
        </p:txBody>
      </p:sp>
      <p:sp>
        <p:nvSpPr>
          <p:cNvPr id="6" name="Slide Number Placeholder 5">
            <a:extLst>
              <a:ext uri="{FF2B5EF4-FFF2-40B4-BE49-F238E27FC236}">
                <a16:creationId xmlns:a16="http://schemas.microsoft.com/office/drawing/2014/main" id="{50CD6EEE-8B11-4077-91F1-521B2CA142C5}"/>
              </a:ext>
            </a:extLst>
          </p:cNvPr>
          <p:cNvSpPr>
            <a:spLocks noGrp="1"/>
          </p:cNvSpPr>
          <p:nvPr>
            <p:ph type="sldNum" sz="quarter" idx="12"/>
          </p:nvPr>
        </p:nvSpPr>
        <p:spPr/>
        <p:txBody>
          <a:bodyPr/>
          <a:lstStyle/>
          <a:p>
            <a:fld id="{1B1CF60C-C85D-47C0-8597-E3BF95F18FA3}" type="slidenum">
              <a:rPr lang="en-US" altLang="ja-JP" smtClean="0">
                <a:ea typeface="MS PGothic" panose="020B0600070205080204" pitchFamily="34" charset="-128"/>
              </a:rPr>
              <a:t>10</a:t>
            </a:fld>
            <a:endParaRPr lang="ja-JP" altLang="en-US" dirty="0">
              <a:ea typeface="MS PGothic" panose="020B0600070205080204" pitchFamily="34" charset="-128"/>
            </a:endParaRPr>
          </a:p>
        </p:txBody>
      </p:sp>
      <p:sp>
        <p:nvSpPr>
          <p:cNvPr id="5" name="Footer Placeholder 4">
            <a:extLst>
              <a:ext uri="{FF2B5EF4-FFF2-40B4-BE49-F238E27FC236}">
                <a16:creationId xmlns:a16="http://schemas.microsoft.com/office/drawing/2014/main" id="{5079EAD9-5458-4501-B006-01A107310847}"/>
              </a:ext>
            </a:extLst>
          </p:cNvPr>
          <p:cNvSpPr>
            <a:spLocks noGrp="1"/>
          </p:cNvSpPr>
          <p:nvPr>
            <p:ph type="ftr" sz="quarter" idx="13"/>
          </p:nvPr>
        </p:nvSpPr>
        <p:spPr/>
        <p:txBody>
          <a:bodyPr/>
          <a:lstStyle/>
          <a:p>
            <a:pPr algn="l"/>
            <a:r>
              <a:rPr lang="en-US" altLang="ja-JP">
                <a:ea typeface="MS PGothic" panose="020B0600070205080204" pitchFamily="34" charset="-128"/>
              </a:rPr>
              <a:t>© The TRACOM Corporation. All Rights Reserved.</a:t>
            </a:r>
            <a:endParaRPr lang="ja-JP" altLang="en-US" dirty="0">
              <a:ea typeface="MS PGothic" panose="020B0600070205080204" pitchFamily="34" charset="-128"/>
            </a:endParaRPr>
          </a:p>
        </p:txBody>
      </p:sp>
      <p:graphicFrame>
        <p:nvGraphicFramePr>
          <p:cNvPr id="14" name="Table 13">
            <a:extLst>
              <a:ext uri="{FF2B5EF4-FFF2-40B4-BE49-F238E27FC236}">
                <a16:creationId xmlns:a16="http://schemas.microsoft.com/office/drawing/2014/main" id="{22941407-A2C8-4EAC-8E70-96DBDFCBB1FF}"/>
              </a:ext>
            </a:extLst>
          </p:cNvPr>
          <p:cNvGraphicFramePr>
            <a:graphicFrameLocks noGrp="1"/>
          </p:cNvGraphicFramePr>
          <p:nvPr>
            <p:extLst>
              <p:ext uri="{D42A27DB-BD31-4B8C-83A1-F6EECF244321}">
                <p14:modId xmlns:p14="http://schemas.microsoft.com/office/powerpoint/2010/main" val="1598249740"/>
              </p:ext>
            </p:extLst>
          </p:nvPr>
        </p:nvGraphicFramePr>
        <p:xfrm>
          <a:off x="8776759" y="2300288"/>
          <a:ext cx="3110441" cy="429684"/>
        </p:xfrm>
        <a:graphic>
          <a:graphicData uri="http://schemas.openxmlformats.org/drawingml/2006/table">
            <a:tbl>
              <a:tblPr>
                <a:tableStyleId>{5FD0F851-EC5A-4D38-B0AD-8093EC10F338}</a:tableStyleId>
              </a:tblPr>
              <a:tblGrid>
                <a:gridCol w="542925">
                  <a:extLst>
                    <a:ext uri="{9D8B030D-6E8A-4147-A177-3AD203B41FA5}">
                      <a16:colId xmlns:a16="http://schemas.microsoft.com/office/drawing/2014/main" val="3316520189"/>
                    </a:ext>
                  </a:extLst>
                </a:gridCol>
                <a:gridCol w="2567516">
                  <a:extLst>
                    <a:ext uri="{9D8B030D-6E8A-4147-A177-3AD203B41FA5}">
                      <a16:colId xmlns:a16="http://schemas.microsoft.com/office/drawing/2014/main" val="3890207823"/>
                    </a:ext>
                  </a:extLst>
                </a:gridCol>
              </a:tblGrid>
              <a:tr h="429684">
                <a:tc>
                  <a:txBody>
                    <a:bodyPr/>
                    <a:lstStyle/>
                    <a:p>
                      <a:pPr algn="ctr">
                        <a:defRPr>
                          <a:solidFill>
                            <a:schemeClr val="bg1"/>
                          </a:solidFill>
                        </a:defRPr>
                      </a:pPr>
                      <a:r>
                        <a:rPr lang="ja-JP" altLang="en-US" noProof="0" dirty="0"/>
                        <a:t>動</a:t>
                      </a:r>
                    </a:p>
                  </a:txBody>
                  <a:tcPr marL="0" marR="0" marT="0" marB="0" anchor="ctr">
                    <a:solidFill>
                      <a:schemeClr val="accent2"/>
                    </a:solidFill>
                  </a:tcPr>
                </a:tc>
                <a:tc>
                  <a:txBody>
                    <a:bodyPr/>
                    <a:lstStyle/>
                    <a:p>
                      <a:pPr>
                        <a:defRPr>
                          <a:solidFill>
                            <a:schemeClr val="accent6"/>
                          </a:solidFill>
                        </a:defRPr>
                      </a:pPr>
                      <a:r>
                        <a:rPr lang="ja-JP" altLang="en-US" noProof="0" dirty="0"/>
                        <a:t>非言語的行動</a:t>
                      </a:r>
                    </a:p>
                  </a:txBody>
                  <a:tcPr>
                    <a:solidFill>
                      <a:schemeClr val="accent5"/>
                    </a:solidFill>
                  </a:tcPr>
                </a:tc>
                <a:extLst>
                  <a:ext uri="{0D108BD9-81ED-4DB2-BD59-A6C34878D82A}">
                    <a16:rowId xmlns:a16="http://schemas.microsoft.com/office/drawing/2014/main" val="4173734823"/>
                  </a:ext>
                </a:extLst>
              </a:tr>
            </a:tbl>
          </a:graphicData>
        </a:graphic>
      </p:graphicFrame>
      <p:graphicFrame>
        <p:nvGraphicFramePr>
          <p:cNvPr id="15" name="Table 14">
            <a:extLst>
              <a:ext uri="{FF2B5EF4-FFF2-40B4-BE49-F238E27FC236}">
                <a16:creationId xmlns:a16="http://schemas.microsoft.com/office/drawing/2014/main" id="{802C856E-61FA-4E3F-8494-35922313EDAD}"/>
              </a:ext>
            </a:extLst>
          </p:cNvPr>
          <p:cNvGraphicFramePr>
            <a:graphicFrameLocks noGrp="1"/>
          </p:cNvGraphicFramePr>
          <p:nvPr>
            <p:extLst>
              <p:ext uri="{D42A27DB-BD31-4B8C-83A1-F6EECF244321}">
                <p14:modId xmlns:p14="http://schemas.microsoft.com/office/powerpoint/2010/main" val="2267468400"/>
              </p:ext>
            </p:extLst>
          </p:nvPr>
        </p:nvGraphicFramePr>
        <p:xfrm>
          <a:off x="390525" y="2316163"/>
          <a:ext cx="3186641" cy="429684"/>
        </p:xfrm>
        <a:graphic>
          <a:graphicData uri="http://schemas.openxmlformats.org/drawingml/2006/table">
            <a:tbl>
              <a:tblPr>
                <a:tableStyleId>{5FD0F851-EC5A-4D38-B0AD-8093EC10F338}</a:tableStyleId>
              </a:tblPr>
              <a:tblGrid>
                <a:gridCol w="600075">
                  <a:extLst>
                    <a:ext uri="{9D8B030D-6E8A-4147-A177-3AD203B41FA5}">
                      <a16:colId xmlns:a16="http://schemas.microsoft.com/office/drawing/2014/main" val="3316520189"/>
                    </a:ext>
                  </a:extLst>
                </a:gridCol>
                <a:gridCol w="2586566">
                  <a:extLst>
                    <a:ext uri="{9D8B030D-6E8A-4147-A177-3AD203B41FA5}">
                      <a16:colId xmlns:a16="http://schemas.microsoft.com/office/drawing/2014/main" val="3890207823"/>
                    </a:ext>
                  </a:extLst>
                </a:gridCol>
              </a:tblGrid>
              <a:tr h="429684">
                <a:tc>
                  <a:txBody>
                    <a:bodyPr/>
                    <a:lstStyle/>
                    <a:p>
                      <a:pPr algn="ctr">
                        <a:defRPr>
                          <a:solidFill>
                            <a:schemeClr val="bg1"/>
                          </a:solidFill>
                        </a:defRPr>
                      </a:pPr>
                      <a:r>
                        <a:rPr lang="ja-JP" altLang="en-US" noProof="0" dirty="0"/>
                        <a:t>言</a:t>
                      </a:r>
                    </a:p>
                  </a:txBody>
                  <a:tcPr marL="0" marR="0" marT="0" marB="0" anchor="ctr">
                    <a:solidFill>
                      <a:schemeClr val="accent2"/>
                    </a:solidFill>
                  </a:tcPr>
                </a:tc>
                <a:tc>
                  <a:txBody>
                    <a:bodyPr/>
                    <a:lstStyle/>
                    <a:p>
                      <a:pPr>
                        <a:defRPr>
                          <a:solidFill>
                            <a:schemeClr val="accent6"/>
                          </a:solidFill>
                        </a:defRPr>
                      </a:pPr>
                      <a:r>
                        <a:rPr lang="ja-JP" altLang="en-US" noProof="0" dirty="0"/>
                        <a:t>言語的行動</a:t>
                      </a:r>
                    </a:p>
                  </a:txBody>
                  <a:tcPr>
                    <a:solidFill>
                      <a:schemeClr val="accent5"/>
                    </a:solidFill>
                  </a:tcPr>
                </a:tc>
                <a:extLst>
                  <a:ext uri="{0D108BD9-81ED-4DB2-BD59-A6C34878D82A}">
                    <a16:rowId xmlns:a16="http://schemas.microsoft.com/office/drawing/2014/main" val="4173734823"/>
                  </a:ext>
                </a:extLst>
              </a:tr>
            </a:tbl>
          </a:graphicData>
        </a:graphic>
      </p:graphicFrame>
      <p:sp>
        <p:nvSpPr>
          <p:cNvPr id="49" name="Freeform: Shape 48">
            <a:extLst>
              <a:ext uri="{FF2B5EF4-FFF2-40B4-BE49-F238E27FC236}">
                <a16:creationId xmlns:a16="http://schemas.microsoft.com/office/drawing/2014/main" id="{CC977A04-5180-4C48-AE50-76F8FA6A797F}"/>
              </a:ext>
            </a:extLst>
          </p:cNvPr>
          <p:cNvSpPr/>
          <p:nvPr/>
        </p:nvSpPr>
        <p:spPr bwMode="gray">
          <a:xfrm rot="16200000">
            <a:off x="4753028" y="4236757"/>
            <a:ext cx="2712588" cy="201957"/>
          </a:xfrm>
          <a:custGeom>
            <a:avLst/>
            <a:gdLst>
              <a:gd name="connsiteX0" fmla="*/ 5739656 w 6147916"/>
              <a:gd name="connsiteY0" fmla="*/ 0 h 471489"/>
              <a:gd name="connsiteX1" fmla="*/ 5943786 w 6147916"/>
              <a:gd name="connsiteY1" fmla="*/ 0 h 471489"/>
              <a:gd name="connsiteX2" fmla="*/ 6147916 w 6147916"/>
              <a:gd name="connsiteY2" fmla="*/ 235745 h 471489"/>
              <a:gd name="connsiteX3" fmla="*/ 5943786 w 6147916"/>
              <a:gd name="connsiteY3" fmla="*/ 471489 h 471489"/>
              <a:gd name="connsiteX4" fmla="*/ 5739656 w 6147916"/>
              <a:gd name="connsiteY4" fmla="*/ 471489 h 471489"/>
              <a:gd name="connsiteX5" fmla="*/ 5363528 w 6147916"/>
              <a:gd name="connsiteY5" fmla="*/ 0 h 471489"/>
              <a:gd name="connsiteX6" fmla="*/ 5674149 w 6147916"/>
              <a:gd name="connsiteY6" fmla="*/ 0 h 471489"/>
              <a:gd name="connsiteX7" fmla="*/ 5674149 w 6147916"/>
              <a:gd name="connsiteY7" fmla="*/ 471488 h 471489"/>
              <a:gd name="connsiteX8" fmla="*/ 5363528 w 6147916"/>
              <a:gd name="connsiteY8" fmla="*/ 471488 h 471489"/>
              <a:gd name="connsiteX9" fmla="*/ 4987393 w 6147916"/>
              <a:gd name="connsiteY9" fmla="*/ 0 h 471489"/>
              <a:gd name="connsiteX10" fmla="*/ 5298014 w 6147916"/>
              <a:gd name="connsiteY10" fmla="*/ 0 h 471489"/>
              <a:gd name="connsiteX11" fmla="*/ 5298014 w 6147916"/>
              <a:gd name="connsiteY11" fmla="*/ 471488 h 471489"/>
              <a:gd name="connsiteX12" fmla="*/ 4987393 w 6147916"/>
              <a:gd name="connsiteY12" fmla="*/ 471488 h 471489"/>
              <a:gd name="connsiteX13" fmla="*/ 4611258 w 6147916"/>
              <a:gd name="connsiteY13" fmla="*/ 0 h 471489"/>
              <a:gd name="connsiteX14" fmla="*/ 4921879 w 6147916"/>
              <a:gd name="connsiteY14" fmla="*/ 0 h 471489"/>
              <a:gd name="connsiteX15" fmla="*/ 4921879 w 6147916"/>
              <a:gd name="connsiteY15" fmla="*/ 471488 h 471489"/>
              <a:gd name="connsiteX16" fmla="*/ 4611258 w 6147916"/>
              <a:gd name="connsiteY16" fmla="*/ 471488 h 471489"/>
              <a:gd name="connsiteX17" fmla="*/ 4235123 w 6147916"/>
              <a:gd name="connsiteY17" fmla="*/ 0 h 471489"/>
              <a:gd name="connsiteX18" fmla="*/ 4545744 w 6147916"/>
              <a:gd name="connsiteY18" fmla="*/ 0 h 471489"/>
              <a:gd name="connsiteX19" fmla="*/ 4545744 w 6147916"/>
              <a:gd name="connsiteY19" fmla="*/ 471488 h 471489"/>
              <a:gd name="connsiteX20" fmla="*/ 4235123 w 6147916"/>
              <a:gd name="connsiteY20" fmla="*/ 471488 h 471489"/>
              <a:gd name="connsiteX21" fmla="*/ 3858988 w 6147916"/>
              <a:gd name="connsiteY21" fmla="*/ 0 h 471489"/>
              <a:gd name="connsiteX22" fmla="*/ 4169609 w 6147916"/>
              <a:gd name="connsiteY22" fmla="*/ 0 h 471489"/>
              <a:gd name="connsiteX23" fmla="*/ 4169609 w 6147916"/>
              <a:gd name="connsiteY23" fmla="*/ 471488 h 471489"/>
              <a:gd name="connsiteX24" fmla="*/ 3858988 w 6147916"/>
              <a:gd name="connsiteY24" fmla="*/ 471488 h 471489"/>
              <a:gd name="connsiteX25" fmla="*/ 3482853 w 6147916"/>
              <a:gd name="connsiteY25" fmla="*/ 0 h 471489"/>
              <a:gd name="connsiteX26" fmla="*/ 3793474 w 6147916"/>
              <a:gd name="connsiteY26" fmla="*/ 0 h 471489"/>
              <a:gd name="connsiteX27" fmla="*/ 3793474 w 6147916"/>
              <a:gd name="connsiteY27" fmla="*/ 471488 h 471489"/>
              <a:gd name="connsiteX28" fmla="*/ 3482853 w 6147916"/>
              <a:gd name="connsiteY28" fmla="*/ 471488 h 471489"/>
              <a:gd name="connsiteX29" fmla="*/ 3106718 w 6147916"/>
              <a:gd name="connsiteY29" fmla="*/ 0 h 471489"/>
              <a:gd name="connsiteX30" fmla="*/ 3417339 w 6147916"/>
              <a:gd name="connsiteY30" fmla="*/ 0 h 471489"/>
              <a:gd name="connsiteX31" fmla="*/ 3417339 w 6147916"/>
              <a:gd name="connsiteY31" fmla="*/ 471488 h 471489"/>
              <a:gd name="connsiteX32" fmla="*/ 3106718 w 6147916"/>
              <a:gd name="connsiteY32" fmla="*/ 471488 h 471489"/>
              <a:gd name="connsiteX33" fmla="*/ 2730583 w 6147916"/>
              <a:gd name="connsiteY33" fmla="*/ 0 h 471489"/>
              <a:gd name="connsiteX34" fmla="*/ 3041204 w 6147916"/>
              <a:gd name="connsiteY34" fmla="*/ 0 h 471489"/>
              <a:gd name="connsiteX35" fmla="*/ 3041204 w 6147916"/>
              <a:gd name="connsiteY35" fmla="*/ 471488 h 471489"/>
              <a:gd name="connsiteX36" fmla="*/ 2730583 w 6147916"/>
              <a:gd name="connsiteY36" fmla="*/ 471488 h 471489"/>
              <a:gd name="connsiteX37" fmla="*/ 2354448 w 6147916"/>
              <a:gd name="connsiteY37" fmla="*/ 0 h 471489"/>
              <a:gd name="connsiteX38" fmla="*/ 2665069 w 6147916"/>
              <a:gd name="connsiteY38" fmla="*/ 0 h 471489"/>
              <a:gd name="connsiteX39" fmla="*/ 2665069 w 6147916"/>
              <a:gd name="connsiteY39" fmla="*/ 471488 h 471489"/>
              <a:gd name="connsiteX40" fmla="*/ 2354448 w 6147916"/>
              <a:gd name="connsiteY40" fmla="*/ 471488 h 471489"/>
              <a:gd name="connsiteX41" fmla="*/ 1978313 w 6147916"/>
              <a:gd name="connsiteY41" fmla="*/ 0 h 471489"/>
              <a:gd name="connsiteX42" fmla="*/ 2288934 w 6147916"/>
              <a:gd name="connsiteY42" fmla="*/ 0 h 471489"/>
              <a:gd name="connsiteX43" fmla="*/ 2288934 w 6147916"/>
              <a:gd name="connsiteY43" fmla="*/ 471488 h 471489"/>
              <a:gd name="connsiteX44" fmla="*/ 1978313 w 6147916"/>
              <a:gd name="connsiteY44" fmla="*/ 471488 h 471489"/>
              <a:gd name="connsiteX45" fmla="*/ 1602179 w 6147916"/>
              <a:gd name="connsiteY45" fmla="*/ 0 h 471489"/>
              <a:gd name="connsiteX46" fmla="*/ 1912799 w 6147916"/>
              <a:gd name="connsiteY46" fmla="*/ 0 h 471489"/>
              <a:gd name="connsiteX47" fmla="*/ 1912799 w 6147916"/>
              <a:gd name="connsiteY47" fmla="*/ 471488 h 471489"/>
              <a:gd name="connsiteX48" fmla="*/ 1602179 w 6147916"/>
              <a:gd name="connsiteY48" fmla="*/ 471488 h 471489"/>
              <a:gd name="connsiteX49" fmla="*/ 1226044 w 6147916"/>
              <a:gd name="connsiteY49" fmla="*/ 0 h 471489"/>
              <a:gd name="connsiteX50" fmla="*/ 1536665 w 6147916"/>
              <a:gd name="connsiteY50" fmla="*/ 0 h 471489"/>
              <a:gd name="connsiteX51" fmla="*/ 1536665 w 6147916"/>
              <a:gd name="connsiteY51" fmla="*/ 471488 h 471489"/>
              <a:gd name="connsiteX52" fmla="*/ 1226044 w 6147916"/>
              <a:gd name="connsiteY52" fmla="*/ 471488 h 471489"/>
              <a:gd name="connsiteX53" fmla="*/ 849909 w 6147916"/>
              <a:gd name="connsiteY53" fmla="*/ 0 h 471489"/>
              <a:gd name="connsiteX54" fmla="*/ 1160530 w 6147916"/>
              <a:gd name="connsiteY54" fmla="*/ 0 h 471489"/>
              <a:gd name="connsiteX55" fmla="*/ 1160530 w 6147916"/>
              <a:gd name="connsiteY55" fmla="*/ 471488 h 471489"/>
              <a:gd name="connsiteX56" fmla="*/ 849909 w 6147916"/>
              <a:gd name="connsiteY56" fmla="*/ 471488 h 471489"/>
              <a:gd name="connsiteX57" fmla="*/ 473774 w 6147916"/>
              <a:gd name="connsiteY57" fmla="*/ 0 h 471489"/>
              <a:gd name="connsiteX58" fmla="*/ 784395 w 6147916"/>
              <a:gd name="connsiteY58" fmla="*/ 0 h 471489"/>
              <a:gd name="connsiteX59" fmla="*/ 784395 w 6147916"/>
              <a:gd name="connsiteY59" fmla="*/ 471488 h 471489"/>
              <a:gd name="connsiteX60" fmla="*/ 473774 w 6147916"/>
              <a:gd name="connsiteY60" fmla="*/ 471488 h 471489"/>
              <a:gd name="connsiteX61" fmla="*/ 204130 w 6147916"/>
              <a:gd name="connsiteY61" fmla="*/ 0 h 471489"/>
              <a:gd name="connsiteX62" fmla="*/ 408260 w 6147916"/>
              <a:gd name="connsiteY62" fmla="*/ 0 h 471489"/>
              <a:gd name="connsiteX63" fmla="*/ 408260 w 6147916"/>
              <a:gd name="connsiteY63" fmla="*/ 471489 h 471489"/>
              <a:gd name="connsiteX64" fmla="*/ 204130 w 6147916"/>
              <a:gd name="connsiteY64" fmla="*/ 471489 h 471489"/>
              <a:gd name="connsiteX65" fmla="*/ 0 w 6147916"/>
              <a:gd name="connsiteY65" fmla="*/ 235745 h 471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6147916" h="471489">
                <a:moveTo>
                  <a:pt x="5739656" y="0"/>
                </a:moveTo>
                <a:lnTo>
                  <a:pt x="5943786" y="0"/>
                </a:lnTo>
                <a:lnTo>
                  <a:pt x="6147916" y="235745"/>
                </a:lnTo>
                <a:lnTo>
                  <a:pt x="5943786" y="471489"/>
                </a:lnTo>
                <a:lnTo>
                  <a:pt x="5739656" y="471489"/>
                </a:lnTo>
                <a:close/>
                <a:moveTo>
                  <a:pt x="5363528" y="0"/>
                </a:moveTo>
                <a:lnTo>
                  <a:pt x="5674149" y="0"/>
                </a:lnTo>
                <a:lnTo>
                  <a:pt x="5674149" y="471488"/>
                </a:lnTo>
                <a:lnTo>
                  <a:pt x="5363528" y="471488"/>
                </a:lnTo>
                <a:close/>
                <a:moveTo>
                  <a:pt x="4987393" y="0"/>
                </a:moveTo>
                <a:lnTo>
                  <a:pt x="5298014" y="0"/>
                </a:lnTo>
                <a:lnTo>
                  <a:pt x="5298014" y="471488"/>
                </a:lnTo>
                <a:lnTo>
                  <a:pt x="4987393" y="471488"/>
                </a:lnTo>
                <a:close/>
                <a:moveTo>
                  <a:pt x="4611258" y="0"/>
                </a:moveTo>
                <a:lnTo>
                  <a:pt x="4921879" y="0"/>
                </a:lnTo>
                <a:lnTo>
                  <a:pt x="4921879" y="471488"/>
                </a:lnTo>
                <a:lnTo>
                  <a:pt x="4611258" y="471488"/>
                </a:lnTo>
                <a:close/>
                <a:moveTo>
                  <a:pt x="4235123" y="0"/>
                </a:moveTo>
                <a:lnTo>
                  <a:pt x="4545744" y="0"/>
                </a:lnTo>
                <a:lnTo>
                  <a:pt x="4545744" y="471488"/>
                </a:lnTo>
                <a:lnTo>
                  <a:pt x="4235123" y="471488"/>
                </a:lnTo>
                <a:close/>
                <a:moveTo>
                  <a:pt x="3858988" y="0"/>
                </a:moveTo>
                <a:lnTo>
                  <a:pt x="4169609" y="0"/>
                </a:lnTo>
                <a:lnTo>
                  <a:pt x="4169609" y="471488"/>
                </a:lnTo>
                <a:lnTo>
                  <a:pt x="3858988" y="471488"/>
                </a:lnTo>
                <a:close/>
                <a:moveTo>
                  <a:pt x="3482853" y="0"/>
                </a:moveTo>
                <a:lnTo>
                  <a:pt x="3793474" y="0"/>
                </a:lnTo>
                <a:lnTo>
                  <a:pt x="3793474" y="471488"/>
                </a:lnTo>
                <a:lnTo>
                  <a:pt x="3482853" y="471488"/>
                </a:lnTo>
                <a:close/>
                <a:moveTo>
                  <a:pt x="3106718" y="0"/>
                </a:moveTo>
                <a:lnTo>
                  <a:pt x="3417339" y="0"/>
                </a:lnTo>
                <a:lnTo>
                  <a:pt x="3417339" y="471488"/>
                </a:lnTo>
                <a:lnTo>
                  <a:pt x="3106718" y="471488"/>
                </a:lnTo>
                <a:close/>
                <a:moveTo>
                  <a:pt x="2730583" y="0"/>
                </a:moveTo>
                <a:lnTo>
                  <a:pt x="3041204" y="0"/>
                </a:lnTo>
                <a:lnTo>
                  <a:pt x="3041204" y="471488"/>
                </a:lnTo>
                <a:lnTo>
                  <a:pt x="2730583" y="471488"/>
                </a:lnTo>
                <a:close/>
                <a:moveTo>
                  <a:pt x="2354448" y="0"/>
                </a:moveTo>
                <a:lnTo>
                  <a:pt x="2665069" y="0"/>
                </a:lnTo>
                <a:lnTo>
                  <a:pt x="2665069" y="471488"/>
                </a:lnTo>
                <a:lnTo>
                  <a:pt x="2354448" y="471488"/>
                </a:lnTo>
                <a:close/>
                <a:moveTo>
                  <a:pt x="1978313" y="0"/>
                </a:moveTo>
                <a:lnTo>
                  <a:pt x="2288934" y="0"/>
                </a:lnTo>
                <a:lnTo>
                  <a:pt x="2288934" y="471488"/>
                </a:lnTo>
                <a:lnTo>
                  <a:pt x="1978313" y="471488"/>
                </a:lnTo>
                <a:close/>
                <a:moveTo>
                  <a:pt x="1602179" y="0"/>
                </a:moveTo>
                <a:lnTo>
                  <a:pt x="1912799" y="0"/>
                </a:lnTo>
                <a:lnTo>
                  <a:pt x="1912799" y="471488"/>
                </a:lnTo>
                <a:lnTo>
                  <a:pt x="1602179" y="471488"/>
                </a:lnTo>
                <a:close/>
                <a:moveTo>
                  <a:pt x="1226044" y="0"/>
                </a:moveTo>
                <a:lnTo>
                  <a:pt x="1536665" y="0"/>
                </a:lnTo>
                <a:lnTo>
                  <a:pt x="1536665" y="471488"/>
                </a:lnTo>
                <a:lnTo>
                  <a:pt x="1226044" y="471488"/>
                </a:lnTo>
                <a:close/>
                <a:moveTo>
                  <a:pt x="849909" y="0"/>
                </a:moveTo>
                <a:lnTo>
                  <a:pt x="1160530" y="0"/>
                </a:lnTo>
                <a:lnTo>
                  <a:pt x="1160530" y="471488"/>
                </a:lnTo>
                <a:lnTo>
                  <a:pt x="849909" y="471488"/>
                </a:lnTo>
                <a:close/>
                <a:moveTo>
                  <a:pt x="473774" y="0"/>
                </a:moveTo>
                <a:lnTo>
                  <a:pt x="784395" y="0"/>
                </a:lnTo>
                <a:lnTo>
                  <a:pt x="784395" y="471488"/>
                </a:lnTo>
                <a:lnTo>
                  <a:pt x="473774" y="471488"/>
                </a:lnTo>
                <a:close/>
                <a:moveTo>
                  <a:pt x="204130" y="0"/>
                </a:moveTo>
                <a:lnTo>
                  <a:pt x="408260" y="0"/>
                </a:lnTo>
                <a:lnTo>
                  <a:pt x="408260" y="471489"/>
                </a:lnTo>
                <a:lnTo>
                  <a:pt x="204130" y="471489"/>
                </a:lnTo>
                <a:lnTo>
                  <a:pt x="0" y="235745"/>
                </a:lnTo>
                <a:close/>
              </a:path>
            </a:pathLst>
          </a:custGeom>
          <a:gradFill>
            <a:gsLst>
              <a:gs pos="0">
                <a:schemeClr val="accent6"/>
              </a:gs>
              <a:gs pos="54000">
                <a:schemeClr val="accent6">
                  <a:lumMod val="20000"/>
                  <a:lumOff val="80000"/>
                </a:schemeClr>
              </a:gs>
              <a:gs pos="100000">
                <a:schemeClr val="accent6"/>
              </a:gs>
            </a:gsLst>
            <a:lin ang="10800000" scaled="1"/>
          </a:gra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ja-JP" altLang="en-US" dirty="0">
              <a:solidFill>
                <a:schemeClr val="bg1"/>
              </a:solidFill>
              <a:ea typeface="MS PGothic" panose="020B0600070205080204" pitchFamily="34" charset="-128"/>
            </a:endParaRPr>
          </a:p>
        </p:txBody>
      </p:sp>
      <p:sp>
        <p:nvSpPr>
          <p:cNvPr id="50" name="Rectangle 49">
            <a:extLst>
              <a:ext uri="{FF2B5EF4-FFF2-40B4-BE49-F238E27FC236}">
                <a16:creationId xmlns:a16="http://schemas.microsoft.com/office/drawing/2014/main" id="{F7FFFDE7-C28A-491D-AD88-DBCB3FCBCCAB}"/>
              </a:ext>
            </a:extLst>
          </p:cNvPr>
          <p:cNvSpPr/>
          <p:nvPr/>
        </p:nvSpPr>
        <p:spPr bwMode="gray">
          <a:xfrm>
            <a:off x="5104092" y="2575191"/>
            <a:ext cx="2037427" cy="3095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t"/>
          <a:lstStyle/>
          <a:p>
            <a:pPr algn="ctr">
              <a:lnSpc>
                <a:spcPct val="85000"/>
              </a:lnSpc>
              <a:defRPr b="1">
                <a:solidFill>
                  <a:schemeClr val="accent2"/>
                </a:solidFill>
                <a:latin typeface="Arial Black" panose="020B0A04020102020204" pitchFamily="34" charset="0"/>
              </a:defRPr>
            </a:pPr>
            <a:r>
              <a:rPr lang="ja-JP" altLang="en-US" dirty="0">
                <a:ea typeface="MS PGothic" panose="020B0600070205080204" pitchFamily="34" charset="-128"/>
              </a:rPr>
              <a:t>感情表現を抑える</a:t>
            </a:r>
          </a:p>
        </p:txBody>
      </p:sp>
      <p:sp>
        <p:nvSpPr>
          <p:cNvPr id="51" name="Rectangle 50">
            <a:extLst>
              <a:ext uri="{FF2B5EF4-FFF2-40B4-BE49-F238E27FC236}">
                <a16:creationId xmlns:a16="http://schemas.microsoft.com/office/drawing/2014/main" id="{168E48B9-C6FD-462A-97FB-1863529F74CC}"/>
              </a:ext>
            </a:extLst>
          </p:cNvPr>
          <p:cNvSpPr/>
          <p:nvPr/>
        </p:nvSpPr>
        <p:spPr bwMode="gray">
          <a:xfrm>
            <a:off x="5104092" y="5733121"/>
            <a:ext cx="2037427" cy="3095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t"/>
          <a:lstStyle/>
          <a:p>
            <a:pPr algn="ctr">
              <a:lnSpc>
                <a:spcPct val="85000"/>
              </a:lnSpc>
              <a:defRPr b="1">
                <a:solidFill>
                  <a:schemeClr val="accent2"/>
                </a:solidFill>
                <a:latin typeface="Arial Black" panose="020B0A04020102020204" pitchFamily="34" charset="0"/>
              </a:defRPr>
            </a:pPr>
            <a:r>
              <a:rPr lang="ja-JP" altLang="en-US" dirty="0">
                <a:ea typeface="MS PGothic" panose="020B0600070205080204" pitchFamily="34" charset="-128"/>
              </a:rPr>
              <a:t>感情を表す</a:t>
            </a:r>
          </a:p>
        </p:txBody>
      </p:sp>
      <p:grpSp>
        <p:nvGrpSpPr>
          <p:cNvPr id="62" name="Group 61">
            <a:extLst>
              <a:ext uri="{FF2B5EF4-FFF2-40B4-BE49-F238E27FC236}">
                <a16:creationId xmlns:a16="http://schemas.microsoft.com/office/drawing/2014/main" id="{7E6CAEDF-D941-4221-ABF5-72ED8F3004A0}"/>
              </a:ext>
            </a:extLst>
          </p:cNvPr>
          <p:cNvGrpSpPr/>
          <p:nvPr/>
        </p:nvGrpSpPr>
        <p:grpSpPr>
          <a:xfrm>
            <a:off x="3626805" y="3190597"/>
            <a:ext cx="2037427" cy="2229405"/>
            <a:chOff x="3464880" y="2924794"/>
            <a:chExt cx="2037427" cy="2229405"/>
          </a:xfrm>
        </p:grpSpPr>
        <p:sp>
          <p:nvSpPr>
            <p:cNvPr id="52" name="Rectangle 51">
              <a:extLst>
                <a:ext uri="{FF2B5EF4-FFF2-40B4-BE49-F238E27FC236}">
                  <a16:creationId xmlns:a16="http://schemas.microsoft.com/office/drawing/2014/main" id="{6FB1F1CE-9C96-4BDC-9B0C-73DFECAC89BF}"/>
                </a:ext>
              </a:extLst>
            </p:cNvPr>
            <p:cNvSpPr/>
            <p:nvPr/>
          </p:nvSpPr>
          <p:spPr bwMode="gray">
            <a:xfrm>
              <a:off x="3762375" y="3688942"/>
              <a:ext cx="1442438" cy="701107"/>
            </a:xfrm>
            <a:prstGeom prst="rect">
              <a:avLst/>
            </a:prstGeom>
            <a:solidFill>
              <a:schemeClr val="accent5"/>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anchor="ctr"/>
            <a:lstStyle/>
            <a:p>
              <a:pPr algn="ctr">
                <a:lnSpc>
                  <a:spcPct val="85000"/>
                </a:lnSpc>
                <a:defRPr sz="1800">
                  <a:solidFill>
                    <a:schemeClr val="accent6"/>
                  </a:solidFill>
                </a:defRPr>
              </a:pPr>
              <a:r>
                <a:rPr lang="ja-JP" altLang="en-US" dirty="0">
                  <a:ea typeface="MS PGothic" panose="020B0600070205080204" pitchFamily="34" charset="-128"/>
                </a:rPr>
                <a:t>説明の仕方</a:t>
              </a:r>
              <a:endParaRPr lang="ja-JP" altLang="en-US" sz="1800" dirty="0">
                <a:solidFill>
                  <a:schemeClr val="accent6"/>
                </a:solidFill>
                <a:ea typeface="MS PGothic" panose="020B0600070205080204" pitchFamily="34" charset="-128"/>
              </a:endParaRPr>
            </a:p>
          </p:txBody>
        </p:sp>
        <p:sp>
          <p:nvSpPr>
            <p:cNvPr id="53" name="Arrow: Pentagon 52">
              <a:extLst>
                <a:ext uri="{FF2B5EF4-FFF2-40B4-BE49-F238E27FC236}">
                  <a16:creationId xmlns:a16="http://schemas.microsoft.com/office/drawing/2014/main" id="{49B11150-4391-4738-A799-D3A0F9311F8F}"/>
                </a:ext>
              </a:extLst>
            </p:cNvPr>
            <p:cNvSpPr/>
            <p:nvPr/>
          </p:nvSpPr>
          <p:spPr bwMode="gray">
            <a:xfrm rot="16200000" flipH="1">
              <a:off x="4302866" y="4408625"/>
              <a:ext cx="361456" cy="417436"/>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lstStyle/>
            <a:p>
              <a:pPr algn="ctr">
                <a:lnSpc>
                  <a:spcPct val="85000"/>
                </a:lnSpc>
              </a:pPr>
              <a:endParaRPr lang="ja-JP" altLang="en-US" sz="1800" dirty="0">
                <a:solidFill>
                  <a:schemeClr val="bg1"/>
                </a:solidFill>
                <a:ea typeface="MS PGothic" panose="020B0600070205080204" pitchFamily="34" charset="-128"/>
              </a:endParaRPr>
            </a:p>
          </p:txBody>
        </p:sp>
        <p:sp>
          <p:nvSpPr>
            <p:cNvPr id="54" name="Arrow: Pentagon 53">
              <a:extLst>
                <a:ext uri="{FF2B5EF4-FFF2-40B4-BE49-F238E27FC236}">
                  <a16:creationId xmlns:a16="http://schemas.microsoft.com/office/drawing/2014/main" id="{82A56F4B-BEFA-46F1-A944-0B9E6F44E8F1}"/>
                </a:ext>
              </a:extLst>
            </p:cNvPr>
            <p:cNvSpPr/>
            <p:nvPr/>
          </p:nvSpPr>
          <p:spPr bwMode="gray">
            <a:xfrm rot="16200000">
              <a:off x="4302866" y="3252931"/>
              <a:ext cx="361456" cy="417436"/>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lstStyle/>
            <a:p>
              <a:pPr algn="ctr">
                <a:lnSpc>
                  <a:spcPct val="85000"/>
                </a:lnSpc>
              </a:pPr>
              <a:endParaRPr lang="ja-JP" altLang="en-US" sz="1800" dirty="0">
                <a:solidFill>
                  <a:schemeClr val="bg1"/>
                </a:solidFill>
                <a:ea typeface="MS PGothic" panose="020B0600070205080204" pitchFamily="34" charset="-128"/>
              </a:endParaRPr>
            </a:p>
          </p:txBody>
        </p:sp>
        <p:sp>
          <p:nvSpPr>
            <p:cNvPr id="60" name="Rectangle 59">
              <a:extLst>
                <a:ext uri="{FF2B5EF4-FFF2-40B4-BE49-F238E27FC236}">
                  <a16:creationId xmlns:a16="http://schemas.microsoft.com/office/drawing/2014/main" id="{D7AA9B37-0D70-4419-9B29-A56501585240}"/>
                </a:ext>
              </a:extLst>
            </p:cNvPr>
            <p:cNvSpPr/>
            <p:nvPr/>
          </p:nvSpPr>
          <p:spPr bwMode="gray">
            <a:xfrm>
              <a:off x="3464880" y="2924794"/>
              <a:ext cx="2037427" cy="3095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lstStyle/>
            <a:p>
              <a:pPr algn="ctr">
                <a:lnSpc>
                  <a:spcPct val="85000"/>
                </a:lnSpc>
                <a:defRPr>
                  <a:solidFill>
                    <a:schemeClr val="accent6"/>
                  </a:solidFill>
                </a:defRPr>
              </a:pPr>
              <a:r>
                <a:rPr lang="ja-JP" altLang="en-US">
                  <a:ea typeface="MS PGothic" panose="020B0600070205080204" pitchFamily="34" charset="-128"/>
                </a:rPr>
                <a:t>事実</a:t>
              </a:r>
              <a:r>
                <a:rPr lang="en-US" altLang="ja-JP">
                  <a:ea typeface="MS PGothic" panose="020B0600070205080204" pitchFamily="34" charset="-128"/>
                </a:rPr>
                <a:t>/</a:t>
              </a:r>
              <a:r>
                <a:rPr lang="ja-JP" altLang="en-US">
                  <a:ea typeface="MS PGothic" panose="020B0600070205080204" pitchFamily="34" charset="-128"/>
                </a:rPr>
                <a:t>データ</a:t>
              </a:r>
              <a:r>
                <a:rPr lang="ja-JP" altLang="en-US" dirty="0">
                  <a:ea typeface="MS PGothic" panose="020B0600070205080204" pitchFamily="34" charset="-128"/>
                </a:rPr>
                <a:t>を提示</a:t>
              </a:r>
            </a:p>
          </p:txBody>
        </p:sp>
        <p:sp>
          <p:nvSpPr>
            <p:cNvPr id="61" name="Rectangle 60">
              <a:extLst>
                <a:ext uri="{FF2B5EF4-FFF2-40B4-BE49-F238E27FC236}">
                  <a16:creationId xmlns:a16="http://schemas.microsoft.com/office/drawing/2014/main" id="{586DAD5C-A683-461F-9B34-6C5B0C8CFD84}"/>
                </a:ext>
              </a:extLst>
            </p:cNvPr>
            <p:cNvSpPr/>
            <p:nvPr/>
          </p:nvSpPr>
          <p:spPr bwMode="gray">
            <a:xfrm>
              <a:off x="3464880" y="4844637"/>
              <a:ext cx="2037427" cy="3095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lstStyle/>
            <a:p>
              <a:pPr algn="ctr">
                <a:lnSpc>
                  <a:spcPct val="85000"/>
                </a:lnSpc>
                <a:defRPr>
                  <a:solidFill>
                    <a:schemeClr val="accent6"/>
                  </a:solidFill>
                </a:defRPr>
              </a:pPr>
              <a:r>
                <a:rPr lang="ja-JP" altLang="en-US" dirty="0">
                  <a:ea typeface="MS PGothic" panose="020B0600070205080204" pitchFamily="34" charset="-128"/>
                </a:rPr>
                <a:t>意見</a:t>
              </a:r>
              <a:r>
                <a:rPr lang="en-US" altLang="ja-JP" dirty="0">
                  <a:ea typeface="MS PGothic" panose="020B0600070205080204" pitchFamily="34" charset="-128"/>
                </a:rPr>
                <a:t>/</a:t>
              </a:r>
              <a:r>
                <a:rPr lang="ja-JP" altLang="en-US" dirty="0">
                  <a:ea typeface="MS PGothic" panose="020B0600070205080204" pitchFamily="34" charset="-128"/>
                </a:rPr>
                <a:t>ストーリーを</a:t>
              </a:r>
              <a:br>
                <a:rPr lang="en-US" altLang="ja-JP" dirty="0">
                  <a:ea typeface="MS PGothic" panose="020B0600070205080204" pitchFamily="34" charset="-128"/>
                </a:rPr>
              </a:br>
              <a:r>
                <a:rPr lang="ja-JP" altLang="en-US" dirty="0">
                  <a:ea typeface="MS PGothic" panose="020B0600070205080204" pitchFamily="34" charset="-128"/>
                </a:rPr>
                <a:t>伝える</a:t>
              </a:r>
            </a:p>
          </p:txBody>
        </p:sp>
      </p:grpSp>
      <p:grpSp>
        <p:nvGrpSpPr>
          <p:cNvPr id="63" name="Group 62">
            <a:extLst>
              <a:ext uri="{FF2B5EF4-FFF2-40B4-BE49-F238E27FC236}">
                <a16:creationId xmlns:a16="http://schemas.microsoft.com/office/drawing/2014/main" id="{04E92D4D-E3C3-412E-962A-7E33648B0EAC}"/>
              </a:ext>
            </a:extLst>
          </p:cNvPr>
          <p:cNvGrpSpPr/>
          <p:nvPr/>
        </p:nvGrpSpPr>
        <p:grpSpPr>
          <a:xfrm>
            <a:off x="1894365" y="3190597"/>
            <a:ext cx="2037427" cy="2229405"/>
            <a:chOff x="3464880" y="2924794"/>
            <a:chExt cx="2037427" cy="2229405"/>
          </a:xfrm>
        </p:grpSpPr>
        <p:sp>
          <p:nvSpPr>
            <p:cNvPr id="64" name="Rectangle 63">
              <a:extLst>
                <a:ext uri="{FF2B5EF4-FFF2-40B4-BE49-F238E27FC236}">
                  <a16:creationId xmlns:a16="http://schemas.microsoft.com/office/drawing/2014/main" id="{7B5CF78A-9DDE-4B62-B027-64EA3E863A4E}"/>
                </a:ext>
              </a:extLst>
            </p:cNvPr>
            <p:cNvSpPr/>
            <p:nvPr/>
          </p:nvSpPr>
          <p:spPr bwMode="gray">
            <a:xfrm>
              <a:off x="3762375" y="3688942"/>
              <a:ext cx="1442438" cy="701107"/>
            </a:xfrm>
            <a:prstGeom prst="rect">
              <a:avLst/>
            </a:prstGeom>
            <a:solidFill>
              <a:schemeClr val="accent5"/>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lstStyle/>
            <a:p>
              <a:pPr algn="ctr">
                <a:lnSpc>
                  <a:spcPct val="85000"/>
                </a:lnSpc>
                <a:defRPr sz="1800">
                  <a:solidFill>
                    <a:schemeClr val="accent6"/>
                  </a:solidFill>
                </a:defRPr>
              </a:pPr>
              <a:r>
                <a:rPr lang="ja-JP" altLang="en-US" dirty="0">
                  <a:ea typeface="MS PGothic" panose="020B0600070205080204" pitchFamily="34" charset="-128"/>
                </a:rPr>
                <a:t>話の主題</a:t>
              </a:r>
            </a:p>
          </p:txBody>
        </p:sp>
        <p:sp>
          <p:nvSpPr>
            <p:cNvPr id="65" name="Arrow: Pentagon 64">
              <a:extLst>
                <a:ext uri="{FF2B5EF4-FFF2-40B4-BE49-F238E27FC236}">
                  <a16:creationId xmlns:a16="http://schemas.microsoft.com/office/drawing/2014/main" id="{D5E1212B-51B4-45DF-8C92-CE65CCAD854E}"/>
                </a:ext>
              </a:extLst>
            </p:cNvPr>
            <p:cNvSpPr/>
            <p:nvPr/>
          </p:nvSpPr>
          <p:spPr bwMode="gray">
            <a:xfrm rot="16200000" flipH="1">
              <a:off x="4302866" y="4408625"/>
              <a:ext cx="361456" cy="417436"/>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lstStyle/>
            <a:p>
              <a:pPr algn="ctr">
                <a:lnSpc>
                  <a:spcPct val="85000"/>
                </a:lnSpc>
              </a:pPr>
              <a:endParaRPr lang="ja-JP" altLang="en-US" sz="1800" dirty="0">
                <a:solidFill>
                  <a:schemeClr val="bg1"/>
                </a:solidFill>
                <a:ea typeface="MS PGothic" panose="020B0600070205080204" pitchFamily="34" charset="-128"/>
              </a:endParaRPr>
            </a:p>
          </p:txBody>
        </p:sp>
        <p:sp>
          <p:nvSpPr>
            <p:cNvPr id="66" name="Arrow: Pentagon 65">
              <a:extLst>
                <a:ext uri="{FF2B5EF4-FFF2-40B4-BE49-F238E27FC236}">
                  <a16:creationId xmlns:a16="http://schemas.microsoft.com/office/drawing/2014/main" id="{35E3CB13-FF6D-4594-B221-8D0058281A9A}"/>
                </a:ext>
              </a:extLst>
            </p:cNvPr>
            <p:cNvSpPr/>
            <p:nvPr/>
          </p:nvSpPr>
          <p:spPr bwMode="gray">
            <a:xfrm rot="16200000">
              <a:off x="4302866" y="3252931"/>
              <a:ext cx="361456" cy="417436"/>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lstStyle/>
            <a:p>
              <a:pPr algn="ctr">
                <a:lnSpc>
                  <a:spcPct val="85000"/>
                </a:lnSpc>
              </a:pPr>
              <a:endParaRPr lang="ja-JP" altLang="en-US" sz="1800" dirty="0">
                <a:solidFill>
                  <a:schemeClr val="bg1"/>
                </a:solidFill>
                <a:ea typeface="MS PGothic" panose="020B0600070205080204" pitchFamily="34" charset="-128"/>
              </a:endParaRPr>
            </a:p>
          </p:txBody>
        </p:sp>
        <p:sp>
          <p:nvSpPr>
            <p:cNvPr id="67" name="Rectangle 66">
              <a:extLst>
                <a:ext uri="{FF2B5EF4-FFF2-40B4-BE49-F238E27FC236}">
                  <a16:creationId xmlns:a16="http://schemas.microsoft.com/office/drawing/2014/main" id="{A079614B-F0A2-45B5-9AF0-34AF49B86EDC}"/>
                </a:ext>
              </a:extLst>
            </p:cNvPr>
            <p:cNvSpPr/>
            <p:nvPr/>
          </p:nvSpPr>
          <p:spPr bwMode="gray">
            <a:xfrm>
              <a:off x="3464880" y="2924794"/>
              <a:ext cx="2037427" cy="3095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lstStyle/>
            <a:p>
              <a:pPr algn="ctr">
                <a:lnSpc>
                  <a:spcPct val="85000"/>
                </a:lnSpc>
                <a:defRPr>
                  <a:solidFill>
                    <a:schemeClr val="accent6"/>
                  </a:solidFill>
                </a:defRPr>
              </a:pPr>
              <a:r>
                <a:rPr lang="ja-JP" altLang="en-US" dirty="0">
                  <a:ea typeface="MS PGothic" panose="020B0600070205080204" pitchFamily="34" charset="-128"/>
                </a:rPr>
                <a:t>タスク</a:t>
              </a:r>
            </a:p>
          </p:txBody>
        </p:sp>
        <p:sp>
          <p:nvSpPr>
            <p:cNvPr id="68" name="Rectangle 67">
              <a:extLst>
                <a:ext uri="{FF2B5EF4-FFF2-40B4-BE49-F238E27FC236}">
                  <a16:creationId xmlns:a16="http://schemas.microsoft.com/office/drawing/2014/main" id="{1CA280A8-3CC1-478C-80F6-A12FB6D6260C}"/>
                </a:ext>
              </a:extLst>
            </p:cNvPr>
            <p:cNvSpPr/>
            <p:nvPr/>
          </p:nvSpPr>
          <p:spPr bwMode="gray">
            <a:xfrm>
              <a:off x="3464880" y="4844637"/>
              <a:ext cx="2037427" cy="3095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lstStyle/>
            <a:p>
              <a:pPr algn="ctr">
                <a:lnSpc>
                  <a:spcPct val="85000"/>
                </a:lnSpc>
                <a:defRPr>
                  <a:solidFill>
                    <a:schemeClr val="accent6"/>
                  </a:solidFill>
                </a:defRPr>
              </a:pPr>
              <a:r>
                <a:rPr lang="ja-JP" altLang="en-US" dirty="0">
                  <a:ea typeface="MS PGothic" panose="020B0600070205080204" pitchFamily="34" charset="-128"/>
                </a:rPr>
                <a:t>ほかの人々</a:t>
              </a:r>
            </a:p>
          </p:txBody>
        </p:sp>
      </p:grpSp>
      <p:grpSp>
        <p:nvGrpSpPr>
          <p:cNvPr id="69" name="Group 68">
            <a:extLst>
              <a:ext uri="{FF2B5EF4-FFF2-40B4-BE49-F238E27FC236}">
                <a16:creationId xmlns:a16="http://schemas.microsoft.com/office/drawing/2014/main" id="{1D978D17-652C-45CD-9EE4-EE080380256F}"/>
              </a:ext>
            </a:extLst>
          </p:cNvPr>
          <p:cNvGrpSpPr/>
          <p:nvPr/>
        </p:nvGrpSpPr>
        <p:grpSpPr>
          <a:xfrm>
            <a:off x="161925" y="3190597"/>
            <a:ext cx="2037427" cy="2229405"/>
            <a:chOff x="3464880" y="2924794"/>
            <a:chExt cx="2037427" cy="2229405"/>
          </a:xfrm>
        </p:grpSpPr>
        <p:sp>
          <p:nvSpPr>
            <p:cNvPr id="70" name="Rectangle 69">
              <a:extLst>
                <a:ext uri="{FF2B5EF4-FFF2-40B4-BE49-F238E27FC236}">
                  <a16:creationId xmlns:a16="http://schemas.microsoft.com/office/drawing/2014/main" id="{F493110D-B44C-4B70-9642-233D6E8943FC}"/>
                </a:ext>
              </a:extLst>
            </p:cNvPr>
            <p:cNvSpPr/>
            <p:nvPr/>
          </p:nvSpPr>
          <p:spPr bwMode="gray">
            <a:xfrm>
              <a:off x="3762375" y="3688942"/>
              <a:ext cx="1442438" cy="701107"/>
            </a:xfrm>
            <a:prstGeom prst="rect">
              <a:avLst/>
            </a:prstGeom>
            <a:solidFill>
              <a:schemeClr val="accent5"/>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lstStyle/>
            <a:p>
              <a:pPr algn="ctr">
                <a:lnSpc>
                  <a:spcPct val="85000"/>
                </a:lnSpc>
                <a:defRPr sz="1800">
                  <a:solidFill>
                    <a:schemeClr val="accent6"/>
                  </a:solidFill>
                </a:defRPr>
              </a:pPr>
              <a:r>
                <a:rPr lang="ja-JP" altLang="en-US" dirty="0">
                  <a:ea typeface="MS PGothic" panose="020B0600070205080204" pitchFamily="34" charset="-128"/>
                </a:rPr>
                <a:t>声に表れた</a:t>
              </a:r>
              <a:br>
                <a:rPr lang="en-US" altLang="ja-JP" dirty="0">
                  <a:ea typeface="MS PGothic" panose="020B0600070205080204" pitchFamily="34" charset="-128"/>
                </a:rPr>
              </a:br>
              <a:r>
                <a:rPr lang="ja-JP" altLang="en-US" dirty="0">
                  <a:ea typeface="MS PGothic" panose="020B0600070205080204" pitchFamily="34" charset="-128"/>
                </a:rPr>
                <a:t>感情</a:t>
              </a:r>
            </a:p>
          </p:txBody>
        </p:sp>
        <p:sp>
          <p:nvSpPr>
            <p:cNvPr id="71" name="Arrow: Pentagon 70">
              <a:extLst>
                <a:ext uri="{FF2B5EF4-FFF2-40B4-BE49-F238E27FC236}">
                  <a16:creationId xmlns:a16="http://schemas.microsoft.com/office/drawing/2014/main" id="{8CEF1BFD-1E21-4F83-AA72-1142F3689968}"/>
                </a:ext>
              </a:extLst>
            </p:cNvPr>
            <p:cNvSpPr/>
            <p:nvPr/>
          </p:nvSpPr>
          <p:spPr bwMode="gray">
            <a:xfrm rot="16200000" flipH="1">
              <a:off x="4302866" y="4408625"/>
              <a:ext cx="361456" cy="417436"/>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lstStyle/>
            <a:p>
              <a:pPr algn="ctr">
                <a:lnSpc>
                  <a:spcPct val="85000"/>
                </a:lnSpc>
              </a:pPr>
              <a:endParaRPr lang="ja-JP" altLang="en-US" sz="1800" dirty="0">
                <a:solidFill>
                  <a:schemeClr val="bg1"/>
                </a:solidFill>
                <a:ea typeface="MS PGothic" panose="020B0600070205080204" pitchFamily="34" charset="-128"/>
              </a:endParaRPr>
            </a:p>
          </p:txBody>
        </p:sp>
        <p:sp>
          <p:nvSpPr>
            <p:cNvPr id="72" name="Arrow: Pentagon 71">
              <a:extLst>
                <a:ext uri="{FF2B5EF4-FFF2-40B4-BE49-F238E27FC236}">
                  <a16:creationId xmlns:a16="http://schemas.microsoft.com/office/drawing/2014/main" id="{114ED77B-8DB2-4848-843A-50680A15D3F2}"/>
                </a:ext>
              </a:extLst>
            </p:cNvPr>
            <p:cNvSpPr/>
            <p:nvPr/>
          </p:nvSpPr>
          <p:spPr bwMode="gray">
            <a:xfrm rot="16200000">
              <a:off x="4302866" y="3252931"/>
              <a:ext cx="361456" cy="417436"/>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lstStyle/>
            <a:p>
              <a:pPr algn="ctr">
                <a:lnSpc>
                  <a:spcPct val="85000"/>
                </a:lnSpc>
              </a:pPr>
              <a:endParaRPr lang="ja-JP" altLang="en-US" sz="1800" dirty="0">
                <a:solidFill>
                  <a:schemeClr val="bg1"/>
                </a:solidFill>
                <a:ea typeface="MS PGothic" panose="020B0600070205080204" pitchFamily="34" charset="-128"/>
              </a:endParaRPr>
            </a:p>
          </p:txBody>
        </p:sp>
        <p:sp>
          <p:nvSpPr>
            <p:cNvPr id="73" name="Rectangle 72">
              <a:extLst>
                <a:ext uri="{FF2B5EF4-FFF2-40B4-BE49-F238E27FC236}">
                  <a16:creationId xmlns:a16="http://schemas.microsoft.com/office/drawing/2014/main" id="{8E6B8934-B411-4A24-9864-A8BF74B341F2}"/>
                </a:ext>
              </a:extLst>
            </p:cNvPr>
            <p:cNvSpPr/>
            <p:nvPr/>
          </p:nvSpPr>
          <p:spPr bwMode="gray">
            <a:xfrm>
              <a:off x="3464880" y="2924794"/>
              <a:ext cx="2037427" cy="3095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lstStyle/>
            <a:p>
              <a:pPr algn="ctr">
                <a:lnSpc>
                  <a:spcPct val="85000"/>
                </a:lnSpc>
                <a:defRPr>
                  <a:solidFill>
                    <a:schemeClr val="accent6"/>
                  </a:solidFill>
                </a:defRPr>
              </a:pPr>
              <a:r>
                <a:rPr lang="ja-JP" altLang="en-US" dirty="0">
                  <a:ea typeface="MS PGothic" panose="020B0600070205080204" pitchFamily="34" charset="-128"/>
                </a:rPr>
                <a:t>人より平板</a:t>
              </a:r>
            </a:p>
          </p:txBody>
        </p:sp>
        <p:sp>
          <p:nvSpPr>
            <p:cNvPr id="74" name="Rectangle 73">
              <a:extLst>
                <a:ext uri="{FF2B5EF4-FFF2-40B4-BE49-F238E27FC236}">
                  <a16:creationId xmlns:a16="http://schemas.microsoft.com/office/drawing/2014/main" id="{08491DDB-1993-478F-8A45-CD9D95DCCF74}"/>
                </a:ext>
              </a:extLst>
            </p:cNvPr>
            <p:cNvSpPr/>
            <p:nvPr/>
          </p:nvSpPr>
          <p:spPr bwMode="gray">
            <a:xfrm>
              <a:off x="3464880" y="4844637"/>
              <a:ext cx="2037427" cy="3095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lstStyle/>
            <a:p>
              <a:pPr algn="ctr">
                <a:lnSpc>
                  <a:spcPct val="85000"/>
                </a:lnSpc>
                <a:defRPr>
                  <a:solidFill>
                    <a:schemeClr val="accent6"/>
                  </a:solidFill>
                </a:defRPr>
              </a:pPr>
              <a:r>
                <a:rPr lang="ja-JP" altLang="en-US" dirty="0">
                  <a:ea typeface="MS PGothic" panose="020B0600070205080204" pitchFamily="34" charset="-128"/>
                </a:rPr>
                <a:t>人より抑揚が大きい</a:t>
              </a:r>
            </a:p>
          </p:txBody>
        </p:sp>
      </p:grpSp>
      <p:grpSp>
        <p:nvGrpSpPr>
          <p:cNvPr id="75" name="Group 74">
            <a:extLst>
              <a:ext uri="{FF2B5EF4-FFF2-40B4-BE49-F238E27FC236}">
                <a16:creationId xmlns:a16="http://schemas.microsoft.com/office/drawing/2014/main" id="{35ECE33A-3F68-4BAA-938B-FF9763E16DBB}"/>
              </a:ext>
            </a:extLst>
          </p:cNvPr>
          <p:cNvGrpSpPr/>
          <p:nvPr/>
        </p:nvGrpSpPr>
        <p:grpSpPr>
          <a:xfrm>
            <a:off x="10078373" y="3190597"/>
            <a:ext cx="2037427" cy="2229405"/>
            <a:chOff x="3464880" y="2924794"/>
            <a:chExt cx="2037427" cy="2229405"/>
          </a:xfrm>
        </p:grpSpPr>
        <p:sp>
          <p:nvSpPr>
            <p:cNvPr id="76" name="Rectangle 75">
              <a:extLst>
                <a:ext uri="{FF2B5EF4-FFF2-40B4-BE49-F238E27FC236}">
                  <a16:creationId xmlns:a16="http://schemas.microsoft.com/office/drawing/2014/main" id="{55826D4A-CF2B-4090-A879-61652857DDDC}"/>
                </a:ext>
              </a:extLst>
            </p:cNvPr>
            <p:cNvSpPr/>
            <p:nvPr/>
          </p:nvSpPr>
          <p:spPr bwMode="gray">
            <a:xfrm>
              <a:off x="3762375" y="3688942"/>
              <a:ext cx="1442438" cy="701107"/>
            </a:xfrm>
            <a:prstGeom prst="rect">
              <a:avLst/>
            </a:prstGeom>
            <a:solidFill>
              <a:schemeClr val="accent5"/>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anchor="ctr"/>
            <a:lstStyle/>
            <a:p>
              <a:pPr algn="ctr">
                <a:lnSpc>
                  <a:spcPct val="85000"/>
                </a:lnSpc>
                <a:defRPr sz="1800">
                  <a:solidFill>
                    <a:schemeClr val="accent6"/>
                  </a:solidFill>
                </a:defRPr>
              </a:pPr>
              <a:r>
                <a:rPr lang="ja-JP" altLang="en-US" dirty="0">
                  <a:ea typeface="MS PGothic" panose="020B0600070205080204" pitchFamily="34" charset="-128"/>
                </a:rPr>
                <a:t>顔の表情</a:t>
              </a:r>
            </a:p>
          </p:txBody>
        </p:sp>
        <p:sp>
          <p:nvSpPr>
            <p:cNvPr id="77" name="Arrow: Pentagon 76">
              <a:extLst>
                <a:ext uri="{FF2B5EF4-FFF2-40B4-BE49-F238E27FC236}">
                  <a16:creationId xmlns:a16="http://schemas.microsoft.com/office/drawing/2014/main" id="{50089CEA-6E42-4D1D-8D57-BA887CB5C93D}"/>
                </a:ext>
              </a:extLst>
            </p:cNvPr>
            <p:cNvSpPr/>
            <p:nvPr/>
          </p:nvSpPr>
          <p:spPr bwMode="gray">
            <a:xfrm rot="16200000" flipH="1">
              <a:off x="4302866" y="4408625"/>
              <a:ext cx="361456" cy="417436"/>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lstStyle/>
            <a:p>
              <a:pPr algn="ctr">
                <a:lnSpc>
                  <a:spcPct val="85000"/>
                </a:lnSpc>
              </a:pPr>
              <a:endParaRPr lang="ja-JP" altLang="en-US" sz="1800" dirty="0">
                <a:solidFill>
                  <a:schemeClr val="bg1"/>
                </a:solidFill>
                <a:ea typeface="MS PGothic" panose="020B0600070205080204" pitchFamily="34" charset="-128"/>
              </a:endParaRPr>
            </a:p>
          </p:txBody>
        </p:sp>
        <p:sp>
          <p:nvSpPr>
            <p:cNvPr id="78" name="Arrow: Pentagon 77">
              <a:extLst>
                <a:ext uri="{FF2B5EF4-FFF2-40B4-BE49-F238E27FC236}">
                  <a16:creationId xmlns:a16="http://schemas.microsoft.com/office/drawing/2014/main" id="{A0FB8245-1786-4208-997B-44593ED55BD6}"/>
                </a:ext>
              </a:extLst>
            </p:cNvPr>
            <p:cNvSpPr/>
            <p:nvPr/>
          </p:nvSpPr>
          <p:spPr bwMode="gray">
            <a:xfrm rot="16200000">
              <a:off x="4302866" y="3252931"/>
              <a:ext cx="361456" cy="417436"/>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lstStyle/>
            <a:p>
              <a:pPr algn="ctr">
                <a:lnSpc>
                  <a:spcPct val="85000"/>
                </a:lnSpc>
              </a:pPr>
              <a:endParaRPr lang="ja-JP" altLang="en-US" sz="1800" dirty="0">
                <a:solidFill>
                  <a:schemeClr val="bg1"/>
                </a:solidFill>
                <a:ea typeface="MS PGothic" panose="020B0600070205080204" pitchFamily="34" charset="-128"/>
              </a:endParaRPr>
            </a:p>
          </p:txBody>
        </p:sp>
        <p:sp>
          <p:nvSpPr>
            <p:cNvPr id="79" name="Rectangle 78">
              <a:extLst>
                <a:ext uri="{FF2B5EF4-FFF2-40B4-BE49-F238E27FC236}">
                  <a16:creationId xmlns:a16="http://schemas.microsoft.com/office/drawing/2014/main" id="{C20B9F18-00CF-40D5-A969-48C0F1BBC827}"/>
                </a:ext>
              </a:extLst>
            </p:cNvPr>
            <p:cNvSpPr/>
            <p:nvPr/>
          </p:nvSpPr>
          <p:spPr bwMode="gray">
            <a:xfrm>
              <a:off x="3464880" y="2924794"/>
              <a:ext cx="2037427" cy="3095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lstStyle/>
            <a:p>
              <a:pPr algn="ctr">
                <a:lnSpc>
                  <a:spcPct val="85000"/>
                </a:lnSpc>
                <a:defRPr>
                  <a:solidFill>
                    <a:schemeClr val="accent6"/>
                  </a:solidFill>
                </a:defRPr>
              </a:pPr>
              <a:r>
                <a:rPr lang="ja-JP" altLang="en-US" dirty="0">
                  <a:ea typeface="MS PGothic" panose="020B0600070205080204" pitchFamily="34" charset="-128"/>
                </a:rPr>
                <a:t>抑制</a:t>
              </a:r>
            </a:p>
          </p:txBody>
        </p:sp>
        <p:sp>
          <p:nvSpPr>
            <p:cNvPr id="80" name="Rectangle 79">
              <a:extLst>
                <a:ext uri="{FF2B5EF4-FFF2-40B4-BE49-F238E27FC236}">
                  <a16:creationId xmlns:a16="http://schemas.microsoft.com/office/drawing/2014/main" id="{9743F0D7-9107-4B24-8806-926EE7027EFC}"/>
                </a:ext>
              </a:extLst>
            </p:cNvPr>
            <p:cNvSpPr/>
            <p:nvPr/>
          </p:nvSpPr>
          <p:spPr bwMode="gray">
            <a:xfrm>
              <a:off x="3464880" y="4844637"/>
              <a:ext cx="2037427" cy="3095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lstStyle/>
            <a:p>
              <a:pPr algn="ctr">
                <a:lnSpc>
                  <a:spcPct val="85000"/>
                </a:lnSpc>
                <a:defRPr>
                  <a:solidFill>
                    <a:schemeClr val="accent6"/>
                  </a:solidFill>
                </a:defRPr>
              </a:pPr>
              <a:r>
                <a:rPr lang="ja-JP" altLang="en-US" dirty="0">
                  <a:ea typeface="MS PGothic" panose="020B0600070205080204" pitchFamily="34" charset="-128"/>
                </a:rPr>
                <a:t>表情豊か</a:t>
              </a:r>
            </a:p>
          </p:txBody>
        </p:sp>
      </p:grpSp>
      <p:grpSp>
        <p:nvGrpSpPr>
          <p:cNvPr id="81" name="Group 80">
            <a:extLst>
              <a:ext uri="{FF2B5EF4-FFF2-40B4-BE49-F238E27FC236}">
                <a16:creationId xmlns:a16="http://schemas.microsoft.com/office/drawing/2014/main" id="{1E157F04-1CCC-4990-999B-9EEA9F5B568A}"/>
              </a:ext>
            </a:extLst>
          </p:cNvPr>
          <p:cNvGrpSpPr/>
          <p:nvPr/>
        </p:nvGrpSpPr>
        <p:grpSpPr>
          <a:xfrm>
            <a:off x="8345933" y="3190597"/>
            <a:ext cx="2037427" cy="2229405"/>
            <a:chOff x="3464880" y="2924794"/>
            <a:chExt cx="2037427" cy="2229405"/>
          </a:xfrm>
        </p:grpSpPr>
        <p:sp>
          <p:nvSpPr>
            <p:cNvPr id="82" name="Rectangle 81">
              <a:extLst>
                <a:ext uri="{FF2B5EF4-FFF2-40B4-BE49-F238E27FC236}">
                  <a16:creationId xmlns:a16="http://schemas.microsoft.com/office/drawing/2014/main" id="{2B83C12A-8DD8-42D1-A886-6F6216A56FA9}"/>
                </a:ext>
              </a:extLst>
            </p:cNvPr>
            <p:cNvSpPr/>
            <p:nvPr/>
          </p:nvSpPr>
          <p:spPr bwMode="gray">
            <a:xfrm>
              <a:off x="3762375" y="3688942"/>
              <a:ext cx="1442438" cy="701107"/>
            </a:xfrm>
            <a:prstGeom prst="rect">
              <a:avLst/>
            </a:prstGeom>
            <a:solidFill>
              <a:schemeClr val="accent5"/>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lstStyle/>
            <a:p>
              <a:pPr algn="ctr">
                <a:lnSpc>
                  <a:spcPct val="85000"/>
                </a:lnSpc>
                <a:defRPr sz="1800">
                  <a:solidFill>
                    <a:schemeClr val="accent6"/>
                  </a:solidFill>
                </a:defRPr>
              </a:pPr>
              <a:r>
                <a:rPr lang="ja-JP" altLang="en-US" dirty="0">
                  <a:ea typeface="MS PGothic" panose="020B0600070205080204" pitchFamily="34" charset="-128"/>
                </a:rPr>
                <a:t>身体の姿勢</a:t>
              </a:r>
            </a:p>
          </p:txBody>
        </p:sp>
        <p:sp>
          <p:nvSpPr>
            <p:cNvPr id="83" name="Arrow: Pentagon 82">
              <a:extLst>
                <a:ext uri="{FF2B5EF4-FFF2-40B4-BE49-F238E27FC236}">
                  <a16:creationId xmlns:a16="http://schemas.microsoft.com/office/drawing/2014/main" id="{F64A4673-1EAC-423E-92A0-393B08E4A083}"/>
                </a:ext>
              </a:extLst>
            </p:cNvPr>
            <p:cNvSpPr/>
            <p:nvPr/>
          </p:nvSpPr>
          <p:spPr bwMode="gray">
            <a:xfrm rot="16200000" flipH="1">
              <a:off x="4302866" y="4408625"/>
              <a:ext cx="361456" cy="417436"/>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lstStyle/>
            <a:p>
              <a:pPr algn="ctr">
                <a:lnSpc>
                  <a:spcPct val="85000"/>
                </a:lnSpc>
              </a:pPr>
              <a:endParaRPr lang="ja-JP" altLang="en-US" sz="1800" dirty="0">
                <a:solidFill>
                  <a:schemeClr val="bg1"/>
                </a:solidFill>
                <a:ea typeface="MS PGothic" panose="020B0600070205080204" pitchFamily="34" charset="-128"/>
              </a:endParaRPr>
            </a:p>
          </p:txBody>
        </p:sp>
        <p:sp>
          <p:nvSpPr>
            <p:cNvPr id="84" name="Arrow: Pentagon 83">
              <a:extLst>
                <a:ext uri="{FF2B5EF4-FFF2-40B4-BE49-F238E27FC236}">
                  <a16:creationId xmlns:a16="http://schemas.microsoft.com/office/drawing/2014/main" id="{32AE88B0-F3D4-472E-B09B-9649E71EFF66}"/>
                </a:ext>
              </a:extLst>
            </p:cNvPr>
            <p:cNvSpPr/>
            <p:nvPr/>
          </p:nvSpPr>
          <p:spPr bwMode="gray">
            <a:xfrm rot="16200000">
              <a:off x="4302866" y="3252931"/>
              <a:ext cx="361456" cy="417436"/>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lstStyle/>
            <a:p>
              <a:pPr algn="ctr">
                <a:lnSpc>
                  <a:spcPct val="85000"/>
                </a:lnSpc>
              </a:pPr>
              <a:endParaRPr lang="ja-JP" altLang="en-US" sz="1800" dirty="0">
                <a:solidFill>
                  <a:schemeClr val="bg1"/>
                </a:solidFill>
                <a:ea typeface="MS PGothic" panose="020B0600070205080204" pitchFamily="34" charset="-128"/>
              </a:endParaRPr>
            </a:p>
          </p:txBody>
        </p:sp>
        <p:sp>
          <p:nvSpPr>
            <p:cNvPr id="85" name="Rectangle 84">
              <a:extLst>
                <a:ext uri="{FF2B5EF4-FFF2-40B4-BE49-F238E27FC236}">
                  <a16:creationId xmlns:a16="http://schemas.microsoft.com/office/drawing/2014/main" id="{EA1A6F98-49F0-4FB6-B5D6-D57A56E3CFA3}"/>
                </a:ext>
              </a:extLst>
            </p:cNvPr>
            <p:cNvSpPr/>
            <p:nvPr/>
          </p:nvSpPr>
          <p:spPr bwMode="gray">
            <a:xfrm>
              <a:off x="3464880" y="2924794"/>
              <a:ext cx="2037427" cy="3095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lstStyle/>
            <a:p>
              <a:pPr algn="ctr">
                <a:lnSpc>
                  <a:spcPct val="85000"/>
                </a:lnSpc>
                <a:defRPr>
                  <a:solidFill>
                    <a:schemeClr val="accent6"/>
                  </a:solidFill>
                </a:defRPr>
              </a:pPr>
              <a:r>
                <a:rPr lang="ja-JP" altLang="en-US" dirty="0">
                  <a:ea typeface="MS PGothic" panose="020B0600070205080204" pitchFamily="34" charset="-128"/>
                </a:rPr>
                <a:t>硬い</a:t>
              </a:r>
            </a:p>
          </p:txBody>
        </p:sp>
        <p:sp>
          <p:nvSpPr>
            <p:cNvPr id="86" name="Rectangle 85">
              <a:extLst>
                <a:ext uri="{FF2B5EF4-FFF2-40B4-BE49-F238E27FC236}">
                  <a16:creationId xmlns:a16="http://schemas.microsoft.com/office/drawing/2014/main" id="{912AF99B-4501-4BA7-A87A-0DEF49861B99}"/>
                </a:ext>
              </a:extLst>
            </p:cNvPr>
            <p:cNvSpPr/>
            <p:nvPr/>
          </p:nvSpPr>
          <p:spPr bwMode="gray">
            <a:xfrm>
              <a:off x="3464880" y="4844637"/>
              <a:ext cx="2037427" cy="3095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lstStyle/>
            <a:p>
              <a:pPr algn="ctr">
                <a:lnSpc>
                  <a:spcPct val="85000"/>
                </a:lnSpc>
                <a:defRPr>
                  <a:solidFill>
                    <a:schemeClr val="accent6"/>
                  </a:solidFill>
                </a:defRPr>
              </a:pPr>
              <a:r>
                <a:rPr lang="ja-JP" altLang="en-US" dirty="0">
                  <a:ea typeface="MS PGothic" panose="020B0600070205080204" pitchFamily="34" charset="-128"/>
                </a:rPr>
                <a:t>カジュアル</a:t>
              </a:r>
            </a:p>
          </p:txBody>
        </p:sp>
      </p:grpSp>
      <p:grpSp>
        <p:nvGrpSpPr>
          <p:cNvPr id="87" name="Group 86">
            <a:extLst>
              <a:ext uri="{FF2B5EF4-FFF2-40B4-BE49-F238E27FC236}">
                <a16:creationId xmlns:a16="http://schemas.microsoft.com/office/drawing/2014/main" id="{DFF50DB3-C716-4647-8723-3FB16FB5ADF2}"/>
              </a:ext>
            </a:extLst>
          </p:cNvPr>
          <p:cNvGrpSpPr/>
          <p:nvPr/>
        </p:nvGrpSpPr>
        <p:grpSpPr>
          <a:xfrm>
            <a:off x="6613493" y="3190597"/>
            <a:ext cx="2037427" cy="2229405"/>
            <a:chOff x="3464880" y="2924794"/>
            <a:chExt cx="2037427" cy="2229405"/>
          </a:xfrm>
        </p:grpSpPr>
        <p:sp>
          <p:nvSpPr>
            <p:cNvPr id="88" name="Rectangle 87">
              <a:extLst>
                <a:ext uri="{FF2B5EF4-FFF2-40B4-BE49-F238E27FC236}">
                  <a16:creationId xmlns:a16="http://schemas.microsoft.com/office/drawing/2014/main" id="{B9330904-8CD7-47EA-83B6-965336E6559C}"/>
                </a:ext>
              </a:extLst>
            </p:cNvPr>
            <p:cNvSpPr/>
            <p:nvPr/>
          </p:nvSpPr>
          <p:spPr bwMode="gray">
            <a:xfrm>
              <a:off x="3762375" y="3688942"/>
              <a:ext cx="1442438" cy="701107"/>
            </a:xfrm>
            <a:prstGeom prst="rect">
              <a:avLst/>
            </a:prstGeom>
            <a:solidFill>
              <a:schemeClr val="accent5"/>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lstStyle/>
            <a:p>
              <a:pPr algn="ctr">
                <a:lnSpc>
                  <a:spcPct val="85000"/>
                </a:lnSpc>
                <a:defRPr sz="1800">
                  <a:solidFill>
                    <a:schemeClr val="accent6"/>
                  </a:solidFill>
                </a:defRPr>
              </a:pPr>
              <a:r>
                <a:rPr lang="ja-JP" altLang="en-US" dirty="0">
                  <a:ea typeface="MS PGothic" panose="020B0600070205080204" pitchFamily="34" charset="-128"/>
                </a:rPr>
                <a:t>手ぶり</a:t>
              </a:r>
            </a:p>
          </p:txBody>
        </p:sp>
        <p:sp>
          <p:nvSpPr>
            <p:cNvPr id="89" name="Arrow: Pentagon 88">
              <a:extLst>
                <a:ext uri="{FF2B5EF4-FFF2-40B4-BE49-F238E27FC236}">
                  <a16:creationId xmlns:a16="http://schemas.microsoft.com/office/drawing/2014/main" id="{9653F72D-8B4E-43A1-82DD-36AEA7D0A64C}"/>
                </a:ext>
              </a:extLst>
            </p:cNvPr>
            <p:cNvSpPr/>
            <p:nvPr/>
          </p:nvSpPr>
          <p:spPr bwMode="gray">
            <a:xfrm rot="16200000" flipH="1">
              <a:off x="4302866" y="4408625"/>
              <a:ext cx="361456" cy="417436"/>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lstStyle/>
            <a:p>
              <a:pPr algn="ctr">
                <a:lnSpc>
                  <a:spcPct val="85000"/>
                </a:lnSpc>
              </a:pPr>
              <a:endParaRPr lang="ja-JP" altLang="en-US" sz="1800" dirty="0">
                <a:solidFill>
                  <a:schemeClr val="bg1"/>
                </a:solidFill>
                <a:ea typeface="MS PGothic" panose="020B0600070205080204" pitchFamily="34" charset="-128"/>
              </a:endParaRPr>
            </a:p>
          </p:txBody>
        </p:sp>
        <p:sp>
          <p:nvSpPr>
            <p:cNvPr id="90" name="Arrow: Pentagon 89">
              <a:extLst>
                <a:ext uri="{FF2B5EF4-FFF2-40B4-BE49-F238E27FC236}">
                  <a16:creationId xmlns:a16="http://schemas.microsoft.com/office/drawing/2014/main" id="{9099FAB3-F144-44EA-B1A0-B18BB29E851D}"/>
                </a:ext>
              </a:extLst>
            </p:cNvPr>
            <p:cNvSpPr/>
            <p:nvPr/>
          </p:nvSpPr>
          <p:spPr bwMode="gray">
            <a:xfrm rot="16200000">
              <a:off x="4302866" y="3252931"/>
              <a:ext cx="361456" cy="417436"/>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lstStyle/>
            <a:p>
              <a:pPr algn="ctr">
                <a:lnSpc>
                  <a:spcPct val="85000"/>
                </a:lnSpc>
              </a:pPr>
              <a:endParaRPr lang="ja-JP" altLang="en-US" sz="1800" dirty="0">
                <a:solidFill>
                  <a:schemeClr val="bg1"/>
                </a:solidFill>
                <a:ea typeface="MS PGothic" panose="020B0600070205080204" pitchFamily="34" charset="-128"/>
              </a:endParaRPr>
            </a:p>
          </p:txBody>
        </p:sp>
        <p:sp>
          <p:nvSpPr>
            <p:cNvPr id="91" name="Rectangle 90">
              <a:extLst>
                <a:ext uri="{FF2B5EF4-FFF2-40B4-BE49-F238E27FC236}">
                  <a16:creationId xmlns:a16="http://schemas.microsoft.com/office/drawing/2014/main" id="{A5D4DE69-703A-4877-ADD6-7E60EAE0B85E}"/>
                </a:ext>
              </a:extLst>
            </p:cNvPr>
            <p:cNvSpPr/>
            <p:nvPr/>
          </p:nvSpPr>
          <p:spPr bwMode="gray">
            <a:xfrm>
              <a:off x="3464880" y="2924794"/>
              <a:ext cx="2037427" cy="3095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lstStyle/>
            <a:p>
              <a:pPr algn="ctr">
                <a:lnSpc>
                  <a:spcPct val="85000"/>
                </a:lnSpc>
                <a:defRPr>
                  <a:solidFill>
                    <a:schemeClr val="accent6"/>
                  </a:solidFill>
                </a:defRPr>
              </a:pPr>
              <a:r>
                <a:rPr lang="ja-JP" altLang="en-US" dirty="0">
                  <a:ea typeface="MS PGothic" panose="020B0600070205080204" pitchFamily="34" charset="-128"/>
                </a:rPr>
                <a:t>人より少ない</a:t>
              </a:r>
            </a:p>
          </p:txBody>
        </p:sp>
        <p:sp>
          <p:nvSpPr>
            <p:cNvPr id="92" name="Rectangle 91">
              <a:extLst>
                <a:ext uri="{FF2B5EF4-FFF2-40B4-BE49-F238E27FC236}">
                  <a16:creationId xmlns:a16="http://schemas.microsoft.com/office/drawing/2014/main" id="{FD380BDB-E186-47E4-86EF-AE240D75AD70}"/>
                </a:ext>
              </a:extLst>
            </p:cNvPr>
            <p:cNvSpPr/>
            <p:nvPr/>
          </p:nvSpPr>
          <p:spPr bwMode="gray">
            <a:xfrm>
              <a:off x="3464880" y="4844637"/>
              <a:ext cx="2037427" cy="3095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lstStyle/>
            <a:p>
              <a:pPr algn="ctr">
                <a:lnSpc>
                  <a:spcPct val="85000"/>
                </a:lnSpc>
                <a:defRPr>
                  <a:solidFill>
                    <a:schemeClr val="accent6"/>
                  </a:solidFill>
                </a:defRPr>
              </a:pPr>
              <a:r>
                <a:rPr lang="ja-JP" altLang="en-US" dirty="0">
                  <a:ea typeface="MS PGothic" panose="020B0600070205080204" pitchFamily="34" charset="-128"/>
                </a:rPr>
                <a:t>人より多い</a:t>
              </a:r>
            </a:p>
          </p:txBody>
        </p:sp>
      </p:grpSp>
    </p:spTree>
    <p:extLst>
      <p:ext uri="{BB962C8B-B14F-4D97-AF65-F5344CB8AC3E}">
        <p14:creationId xmlns:p14="http://schemas.microsoft.com/office/powerpoint/2010/main" val="165613503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42" fill="hold" nodeType="clickEffect">
                                  <p:stCondLst>
                                    <p:cond delay="0"/>
                                  </p:stCondLst>
                                  <p:childTnLst>
                                    <p:set>
                                      <p:cBhvr>
                                        <p:cTn id="6" dur="1" fill="hold">
                                          <p:stCondLst>
                                            <p:cond delay="0"/>
                                          </p:stCondLst>
                                        </p:cTn>
                                        <p:tgtEl>
                                          <p:spTgt spid="62"/>
                                        </p:tgtEl>
                                        <p:attrNameLst>
                                          <p:attrName>style.visibility</p:attrName>
                                        </p:attrNameLst>
                                      </p:cBhvr>
                                      <p:to>
                                        <p:strVal val="visible"/>
                                      </p:to>
                                    </p:set>
                                    <p:animEffect transition="in" filter="barn(outHorizontal)">
                                      <p:cBhvr>
                                        <p:cTn id="7" dur="500"/>
                                        <p:tgtEl>
                                          <p:spTgt spid="6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42" fill="hold" nodeType="clickEffect">
                                  <p:stCondLst>
                                    <p:cond delay="0"/>
                                  </p:stCondLst>
                                  <p:childTnLst>
                                    <p:set>
                                      <p:cBhvr>
                                        <p:cTn id="11" dur="1" fill="hold">
                                          <p:stCondLst>
                                            <p:cond delay="0"/>
                                          </p:stCondLst>
                                        </p:cTn>
                                        <p:tgtEl>
                                          <p:spTgt spid="63"/>
                                        </p:tgtEl>
                                        <p:attrNameLst>
                                          <p:attrName>style.visibility</p:attrName>
                                        </p:attrNameLst>
                                      </p:cBhvr>
                                      <p:to>
                                        <p:strVal val="visible"/>
                                      </p:to>
                                    </p:set>
                                    <p:animEffect transition="in" filter="barn(outHorizontal)">
                                      <p:cBhvr>
                                        <p:cTn id="12" dur="500"/>
                                        <p:tgtEl>
                                          <p:spTgt spid="6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42" fill="hold" nodeType="clickEffect">
                                  <p:stCondLst>
                                    <p:cond delay="0"/>
                                  </p:stCondLst>
                                  <p:childTnLst>
                                    <p:set>
                                      <p:cBhvr>
                                        <p:cTn id="16" dur="1" fill="hold">
                                          <p:stCondLst>
                                            <p:cond delay="0"/>
                                          </p:stCondLst>
                                        </p:cTn>
                                        <p:tgtEl>
                                          <p:spTgt spid="69"/>
                                        </p:tgtEl>
                                        <p:attrNameLst>
                                          <p:attrName>style.visibility</p:attrName>
                                        </p:attrNameLst>
                                      </p:cBhvr>
                                      <p:to>
                                        <p:strVal val="visible"/>
                                      </p:to>
                                    </p:set>
                                    <p:animEffect transition="in" filter="barn(outHorizontal)">
                                      <p:cBhvr>
                                        <p:cTn id="17" dur="500"/>
                                        <p:tgtEl>
                                          <p:spTgt spid="6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42" fill="hold" nodeType="clickEffect">
                                  <p:stCondLst>
                                    <p:cond delay="0"/>
                                  </p:stCondLst>
                                  <p:childTnLst>
                                    <p:set>
                                      <p:cBhvr>
                                        <p:cTn id="21" dur="1" fill="hold">
                                          <p:stCondLst>
                                            <p:cond delay="0"/>
                                          </p:stCondLst>
                                        </p:cTn>
                                        <p:tgtEl>
                                          <p:spTgt spid="87"/>
                                        </p:tgtEl>
                                        <p:attrNameLst>
                                          <p:attrName>style.visibility</p:attrName>
                                        </p:attrNameLst>
                                      </p:cBhvr>
                                      <p:to>
                                        <p:strVal val="visible"/>
                                      </p:to>
                                    </p:set>
                                    <p:animEffect transition="in" filter="barn(outHorizontal)">
                                      <p:cBhvr>
                                        <p:cTn id="22" dur="500"/>
                                        <p:tgtEl>
                                          <p:spTgt spid="8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42" fill="hold" nodeType="clickEffect">
                                  <p:stCondLst>
                                    <p:cond delay="0"/>
                                  </p:stCondLst>
                                  <p:childTnLst>
                                    <p:set>
                                      <p:cBhvr>
                                        <p:cTn id="26" dur="1" fill="hold">
                                          <p:stCondLst>
                                            <p:cond delay="0"/>
                                          </p:stCondLst>
                                        </p:cTn>
                                        <p:tgtEl>
                                          <p:spTgt spid="81"/>
                                        </p:tgtEl>
                                        <p:attrNameLst>
                                          <p:attrName>style.visibility</p:attrName>
                                        </p:attrNameLst>
                                      </p:cBhvr>
                                      <p:to>
                                        <p:strVal val="visible"/>
                                      </p:to>
                                    </p:set>
                                    <p:animEffect transition="in" filter="barn(outHorizontal)">
                                      <p:cBhvr>
                                        <p:cTn id="27" dur="500"/>
                                        <p:tgtEl>
                                          <p:spTgt spid="81"/>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42" fill="hold" nodeType="clickEffect">
                                  <p:stCondLst>
                                    <p:cond delay="0"/>
                                  </p:stCondLst>
                                  <p:childTnLst>
                                    <p:set>
                                      <p:cBhvr>
                                        <p:cTn id="31" dur="1" fill="hold">
                                          <p:stCondLst>
                                            <p:cond delay="0"/>
                                          </p:stCondLst>
                                        </p:cTn>
                                        <p:tgtEl>
                                          <p:spTgt spid="75"/>
                                        </p:tgtEl>
                                        <p:attrNameLst>
                                          <p:attrName>style.visibility</p:attrName>
                                        </p:attrNameLst>
                                      </p:cBhvr>
                                      <p:to>
                                        <p:strVal val="visible"/>
                                      </p:to>
                                    </p:set>
                                    <p:animEffect transition="in" filter="barn(outHorizontal)">
                                      <p:cBhvr>
                                        <p:cTn id="32" dur="500"/>
                                        <p:tgtEl>
                                          <p:spTgt spid="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F6D96189-FBF3-4E83-A198-E41EC5A15A87}"/>
              </a:ext>
            </a:extLst>
          </p:cNvPr>
          <p:cNvSpPr>
            <a:spLocks noGrp="1"/>
          </p:cNvSpPr>
          <p:nvPr>
            <p:ph idx="1"/>
          </p:nvPr>
        </p:nvSpPr>
        <p:spPr/>
        <p:txBody>
          <a:bodyPr wrap="square">
            <a:noAutofit/>
          </a:bodyPr>
          <a:lstStyle/>
          <a:p>
            <a:r>
              <a:rPr lang="ja-JP" altLang="en-US" dirty="0">
                <a:ea typeface="MS PGothic" panose="020B0600070205080204" pitchFamily="34" charset="-128"/>
              </a:rPr>
              <a:t> </a:t>
            </a:r>
          </a:p>
        </p:txBody>
      </p:sp>
      <p:sp>
        <p:nvSpPr>
          <p:cNvPr id="7" name="Title 6">
            <a:extLst>
              <a:ext uri="{FF2B5EF4-FFF2-40B4-BE49-F238E27FC236}">
                <a16:creationId xmlns:a16="http://schemas.microsoft.com/office/drawing/2014/main" id="{694A9DCC-85B8-4039-AB44-D010029151B9}"/>
              </a:ext>
            </a:extLst>
          </p:cNvPr>
          <p:cNvSpPr>
            <a:spLocks noGrp="1"/>
          </p:cNvSpPr>
          <p:nvPr>
            <p:ph type="title"/>
          </p:nvPr>
        </p:nvSpPr>
        <p:spPr>
          <a:xfrm>
            <a:off x="390525" y="1352344"/>
            <a:ext cx="3984626" cy="871744"/>
          </a:xfrm>
        </p:spPr>
        <p:txBody>
          <a:bodyPr wrap="square">
            <a:noAutofit/>
          </a:bodyPr>
          <a:lstStyle/>
          <a:p>
            <a:pPr>
              <a:lnSpc>
                <a:spcPct val="100000"/>
              </a:lnSpc>
            </a:pPr>
            <a:r>
              <a:rPr lang="ja-JP" altLang="en-US" spc="-20" dirty="0">
                <a:ea typeface="MS PGothic" panose="020B0600070205080204" pitchFamily="34" charset="-128"/>
              </a:rPr>
              <a:t>ソーシャル・スタイル</a:t>
            </a:r>
            <a:r>
              <a:rPr lang="en-US" altLang="ja-JP" sz="2400" spc="-20" baseline="50000" dirty="0">
                <a:ea typeface="MS PGothic" panose="020B0600070205080204" pitchFamily="34" charset="-128"/>
              </a:rPr>
              <a:t>TM</a:t>
            </a:r>
            <a:r>
              <a:rPr lang="en-US" altLang="ja-JP" spc="-20" baseline="30000" dirty="0">
                <a:ea typeface="MS PGothic" panose="020B0600070205080204" pitchFamily="34" charset="-128"/>
              </a:rPr>
              <a:t> </a:t>
            </a:r>
            <a:r>
              <a:rPr lang="ja-JP" altLang="en-US" spc="-20" dirty="0">
                <a:ea typeface="MS PGothic" panose="020B0600070205080204" pitchFamily="34" charset="-128"/>
              </a:rPr>
              <a:t>モデル</a:t>
            </a:r>
          </a:p>
        </p:txBody>
      </p:sp>
      <p:sp>
        <p:nvSpPr>
          <p:cNvPr id="4" name="Footer Placeholder 3">
            <a:extLst>
              <a:ext uri="{FF2B5EF4-FFF2-40B4-BE49-F238E27FC236}">
                <a16:creationId xmlns:a16="http://schemas.microsoft.com/office/drawing/2014/main" id="{E423F4CB-2C03-4CBC-AE33-A4783E8A2AC4}"/>
              </a:ext>
            </a:extLst>
          </p:cNvPr>
          <p:cNvSpPr>
            <a:spLocks noGrp="1"/>
          </p:cNvSpPr>
          <p:nvPr>
            <p:ph type="ftr" sz="quarter" idx="11"/>
          </p:nvPr>
        </p:nvSpPr>
        <p:spPr/>
        <p:txBody>
          <a:bodyPr wrap="square">
            <a:noAutofit/>
          </a:bodyPr>
          <a:lstStyle/>
          <a:p>
            <a:pPr algn="l"/>
            <a:r>
              <a:rPr lang="en-US" altLang="ja-JP">
                <a:ea typeface="MS PGothic" panose="020B0600070205080204" pitchFamily="34" charset="-128"/>
              </a:rPr>
              <a:t>© The TRACOM Corporation. All Rights Reserved.</a:t>
            </a:r>
            <a:endParaRPr lang="en-US" altLang="ja-JP" dirty="0">
              <a:ea typeface="MS PGothic" panose="020B0600070205080204" pitchFamily="34" charset="-128"/>
            </a:endParaRPr>
          </a:p>
        </p:txBody>
      </p:sp>
      <p:sp>
        <p:nvSpPr>
          <p:cNvPr id="3" name="Slide Number Placeholder 2">
            <a:extLst>
              <a:ext uri="{FF2B5EF4-FFF2-40B4-BE49-F238E27FC236}">
                <a16:creationId xmlns:a16="http://schemas.microsoft.com/office/drawing/2014/main" id="{77B66093-E442-4624-879F-FA255AFCC41E}"/>
              </a:ext>
            </a:extLst>
          </p:cNvPr>
          <p:cNvSpPr>
            <a:spLocks noGrp="1"/>
          </p:cNvSpPr>
          <p:nvPr>
            <p:ph type="sldNum" sz="quarter" idx="12"/>
          </p:nvPr>
        </p:nvSpPr>
        <p:spPr/>
        <p:txBody>
          <a:bodyPr wrap="square">
            <a:noAutofit/>
          </a:bodyPr>
          <a:lstStyle/>
          <a:p>
            <a:fld id="{1B1CF60C-C85D-47C0-8597-E3BF95F18FA3}" type="slidenum">
              <a:rPr lang="en-US" altLang="ja-JP" smtClean="0">
                <a:ea typeface="MS PGothic" panose="020B0600070205080204" pitchFamily="34" charset="-128"/>
              </a:rPr>
              <a:t>11</a:t>
            </a:fld>
            <a:endParaRPr lang="ja-JP" altLang="en-US" dirty="0">
              <a:ea typeface="MS PGothic" panose="020B0600070205080204" pitchFamily="34" charset="-128"/>
            </a:endParaRPr>
          </a:p>
        </p:txBody>
      </p:sp>
      <p:sp>
        <p:nvSpPr>
          <p:cNvPr id="14" name="Rectangle 13">
            <a:extLst>
              <a:ext uri="{FF2B5EF4-FFF2-40B4-BE49-F238E27FC236}">
                <a16:creationId xmlns:a16="http://schemas.microsoft.com/office/drawing/2014/main" id="{B818513F-9428-4B64-89AD-970CF89C1EE6}"/>
              </a:ext>
            </a:extLst>
          </p:cNvPr>
          <p:cNvSpPr/>
          <p:nvPr/>
        </p:nvSpPr>
        <p:spPr bwMode="gray">
          <a:xfrm>
            <a:off x="4170362" y="378618"/>
            <a:ext cx="7793036" cy="4632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gn="ctr">
              <a:lnSpc>
                <a:spcPct val="85000"/>
              </a:lnSpc>
              <a:defRPr b="1">
                <a:solidFill>
                  <a:schemeClr val="accent6"/>
                </a:solidFill>
              </a:defRPr>
            </a:pPr>
            <a:r>
              <a:rPr lang="ja-JP" altLang="en-US" dirty="0">
                <a:ea typeface="MS PGothic" panose="020B0600070205080204" pitchFamily="34" charset="-128"/>
              </a:rPr>
              <a:t>感情表現を抑える</a:t>
            </a:r>
          </a:p>
        </p:txBody>
      </p:sp>
      <p:sp>
        <p:nvSpPr>
          <p:cNvPr id="15" name="Rectangle 14">
            <a:extLst>
              <a:ext uri="{FF2B5EF4-FFF2-40B4-BE49-F238E27FC236}">
                <a16:creationId xmlns:a16="http://schemas.microsoft.com/office/drawing/2014/main" id="{243288EC-A664-442F-9B5C-4168DA73519F}"/>
              </a:ext>
            </a:extLst>
          </p:cNvPr>
          <p:cNvSpPr/>
          <p:nvPr/>
        </p:nvSpPr>
        <p:spPr bwMode="gray">
          <a:xfrm>
            <a:off x="4170362" y="5497122"/>
            <a:ext cx="7793036" cy="38283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gn="ctr">
              <a:lnSpc>
                <a:spcPct val="85000"/>
              </a:lnSpc>
              <a:defRPr b="1">
                <a:solidFill>
                  <a:schemeClr val="accent6"/>
                </a:solidFill>
              </a:defRPr>
            </a:pPr>
            <a:r>
              <a:rPr lang="ja-JP" altLang="en-US" dirty="0">
                <a:ea typeface="MS PGothic" panose="020B0600070205080204" pitchFamily="34" charset="-128"/>
              </a:rPr>
              <a:t>感情を表す</a:t>
            </a:r>
          </a:p>
        </p:txBody>
      </p:sp>
      <p:sp>
        <p:nvSpPr>
          <p:cNvPr id="16" name="Rectangle 15">
            <a:extLst>
              <a:ext uri="{FF2B5EF4-FFF2-40B4-BE49-F238E27FC236}">
                <a16:creationId xmlns:a16="http://schemas.microsoft.com/office/drawing/2014/main" id="{8409E058-2F0E-4976-9FA6-18C348CCA294}"/>
              </a:ext>
            </a:extLst>
          </p:cNvPr>
          <p:cNvSpPr/>
          <p:nvPr/>
        </p:nvSpPr>
        <p:spPr bwMode="gray">
          <a:xfrm>
            <a:off x="4375151" y="2979867"/>
            <a:ext cx="1194594" cy="3798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gn="r">
              <a:lnSpc>
                <a:spcPct val="90000"/>
              </a:lnSpc>
              <a:defRPr b="1">
                <a:solidFill>
                  <a:schemeClr val="accent6"/>
                </a:solidFill>
              </a:defRPr>
            </a:pPr>
            <a:r>
              <a:rPr lang="ja-JP" altLang="en-US" dirty="0">
                <a:ea typeface="MS PGothic" panose="020B0600070205080204" pitchFamily="34" charset="-128"/>
              </a:rPr>
              <a:t>意見を聞く</a:t>
            </a:r>
          </a:p>
        </p:txBody>
      </p:sp>
      <p:sp>
        <p:nvSpPr>
          <p:cNvPr id="17" name="Rectangle 16">
            <a:extLst>
              <a:ext uri="{FF2B5EF4-FFF2-40B4-BE49-F238E27FC236}">
                <a16:creationId xmlns:a16="http://schemas.microsoft.com/office/drawing/2014/main" id="{AEDD6BF9-1001-4E8A-A370-2495CC61B12B}"/>
              </a:ext>
            </a:extLst>
          </p:cNvPr>
          <p:cNvSpPr/>
          <p:nvPr/>
        </p:nvSpPr>
        <p:spPr bwMode="gray">
          <a:xfrm>
            <a:off x="10564016" y="2842206"/>
            <a:ext cx="1170783" cy="37495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nSpc>
                <a:spcPct val="90000"/>
              </a:lnSpc>
              <a:defRPr b="1">
                <a:solidFill>
                  <a:schemeClr val="accent6"/>
                </a:solidFill>
              </a:defRPr>
            </a:pPr>
            <a:r>
              <a:rPr lang="ja-JP" altLang="en-US" dirty="0">
                <a:ea typeface="MS PGothic" panose="020B0600070205080204" pitchFamily="34" charset="-128"/>
              </a:rPr>
              <a:t>意見を</a:t>
            </a:r>
            <a:br>
              <a:rPr lang="en-US" altLang="ja-JP" dirty="0">
                <a:ea typeface="MS PGothic" panose="020B0600070205080204" pitchFamily="34" charset="-128"/>
              </a:rPr>
            </a:br>
            <a:r>
              <a:rPr lang="ja-JP" altLang="en-US" dirty="0">
                <a:ea typeface="MS PGothic" panose="020B0600070205080204" pitchFamily="34" charset="-128"/>
              </a:rPr>
              <a:t>主張する</a:t>
            </a:r>
          </a:p>
        </p:txBody>
      </p:sp>
      <p:grpSp>
        <p:nvGrpSpPr>
          <p:cNvPr id="20" name="Group 19">
            <a:extLst>
              <a:ext uri="{FF2B5EF4-FFF2-40B4-BE49-F238E27FC236}">
                <a16:creationId xmlns:a16="http://schemas.microsoft.com/office/drawing/2014/main" id="{BC43B3FB-F7F0-47C6-A98D-7AA9509DB934}"/>
              </a:ext>
            </a:extLst>
          </p:cNvPr>
          <p:cNvGrpSpPr/>
          <p:nvPr/>
        </p:nvGrpSpPr>
        <p:grpSpPr>
          <a:xfrm>
            <a:off x="5709431" y="1435469"/>
            <a:ext cx="2078918" cy="1151467"/>
            <a:chOff x="6133585" y="1655351"/>
            <a:chExt cx="1718413" cy="1151467"/>
          </a:xfrm>
        </p:grpSpPr>
        <p:sp>
          <p:nvSpPr>
            <p:cNvPr id="18" name="Callout: Line with No Border 17">
              <a:extLst>
                <a:ext uri="{FF2B5EF4-FFF2-40B4-BE49-F238E27FC236}">
                  <a16:creationId xmlns:a16="http://schemas.microsoft.com/office/drawing/2014/main" id="{4DDAAFAE-F16E-4FCF-A79E-5551FF31677F}"/>
                </a:ext>
              </a:extLst>
            </p:cNvPr>
            <p:cNvSpPr/>
            <p:nvPr/>
          </p:nvSpPr>
          <p:spPr bwMode="gray">
            <a:xfrm>
              <a:off x="6377809" y="1655351"/>
              <a:ext cx="1474189" cy="1151467"/>
            </a:xfrm>
            <a:prstGeom prst="callout1">
              <a:avLst>
                <a:gd name="adj1" fmla="val 50000"/>
                <a:gd name="adj2" fmla="val 0"/>
                <a:gd name="adj3" fmla="val 50000"/>
                <a:gd name="adj4" fmla="val 100000"/>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defRPr>
                  <a:solidFill>
                    <a:schemeClr val="tx2"/>
                  </a:solidFill>
                </a:defRPr>
              </a:pPr>
              <a:r>
                <a:rPr lang="ja-JP" altLang="en-US" dirty="0">
                  <a:ea typeface="MS PGothic" panose="020B0600070205080204" pitchFamily="34" charset="-128"/>
                </a:rPr>
                <a:t>主張を尋ねる</a:t>
              </a:r>
              <a:br>
                <a:rPr lang="ja-JP" altLang="en-US" dirty="0">
                  <a:solidFill>
                    <a:schemeClr val="tx2"/>
                  </a:solidFill>
                  <a:ea typeface="MS PGothic" panose="020B0600070205080204" pitchFamily="34" charset="-128"/>
                </a:rPr>
              </a:br>
              <a:r>
                <a:rPr lang="ja-JP" altLang="en-US" dirty="0">
                  <a:ea typeface="MS PGothic" panose="020B0600070205080204" pitchFamily="34" charset="-128"/>
                </a:rPr>
                <a:t>感情表現を抑える</a:t>
              </a:r>
            </a:p>
            <a:p>
              <a:pPr>
                <a:lnSpc>
                  <a:spcPct val="90000"/>
                </a:lnSpc>
              </a:pPr>
              <a:endParaRPr lang="ja-JP" altLang="en-US" dirty="0">
                <a:solidFill>
                  <a:schemeClr val="accent6"/>
                </a:solidFill>
                <a:latin typeface="Arial Black" panose="020B0A04020102020204" pitchFamily="34" charset="0"/>
                <a:ea typeface="MS PGothic" panose="020B0600070205080204" pitchFamily="34" charset="-128"/>
              </a:endParaRPr>
            </a:p>
            <a:p>
              <a:pPr>
                <a:lnSpc>
                  <a:spcPct val="90000"/>
                </a:lnSpc>
                <a:defRPr>
                  <a:solidFill>
                    <a:schemeClr val="tx2"/>
                  </a:solidFill>
                  <a:latin typeface="Arial Black" panose="020B0A04020102020204" pitchFamily="34" charset="0"/>
                </a:defRPr>
              </a:pPr>
              <a:r>
                <a:rPr lang="ja-JP" altLang="en-US" b="1" dirty="0">
                  <a:ea typeface="MS PGothic" panose="020B0600070205080204" pitchFamily="34" charset="-128"/>
                </a:rPr>
                <a:t>アナリティカル</a:t>
              </a:r>
              <a:br>
                <a:rPr lang="en-US" altLang="ja-JP" b="1" dirty="0">
                  <a:ea typeface="MS PGothic" panose="020B0600070205080204" pitchFamily="34" charset="-128"/>
                </a:rPr>
              </a:br>
              <a:r>
                <a:rPr lang="ja-JP" altLang="en-US" b="1" dirty="0">
                  <a:ea typeface="MS PGothic" panose="020B0600070205080204" pitchFamily="34" charset="-128"/>
                </a:rPr>
                <a:t>スタイル</a:t>
              </a:r>
            </a:p>
          </p:txBody>
        </p:sp>
        <p:sp>
          <p:nvSpPr>
            <p:cNvPr id="19" name="Plus Sign 18">
              <a:extLst>
                <a:ext uri="{FF2B5EF4-FFF2-40B4-BE49-F238E27FC236}">
                  <a16:creationId xmlns:a16="http://schemas.microsoft.com/office/drawing/2014/main" id="{DE0FC964-8A24-4658-8E56-4B0163266D61}"/>
                </a:ext>
              </a:extLst>
            </p:cNvPr>
            <p:cNvSpPr/>
            <p:nvPr/>
          </p:nvSpPr>
          <p:spPr bwMode="gray">
            <a:xfrm>
              <a:off x="6133585" y="1888933"/>
              <a:ext cx="201901" cy="201901"/>
            </a:xfrm>
            <a:prstGeom prst="mathPlus">
              <a:avLst>
                <a:gd name="adj1" fmla="val 1128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90000"/>
                </a:lnSpc>
              </a:pPr>
              <a:endParaRPr lang="ja-JP" altLang="en-US" sz="1600" dirty="0">
                <a:solidFill>
                  <a:schemeClr val="bg1"/>
                </a:solidFill>
                <a:ea typeface="MS PGothic" panose="020B0600070205080204" pitchFamily="34" charset="-128"/>
              </a:endParaRPr>
            </a:p>
          </p:txBody>
        </p:sp>
      </p:grpSp>
      <p:grpSp>
        <p:nvGrpSpPr>
          <p:cNvPr id="21" name="Group 20">
            <a:extLst>
              <a:ext uri="{FF2B5EF4-FFF2-40B4-BE49-F238E27FC236}">
                <a16:creationId xmlns:a16="http://schemas.microsoft.com/office/drawing/2014/main" id="{93B0BA61-1718-4CAE-88A5-7C3E6663AAA7}"/>
              </a:ext>
            </a:extLst>
          </p:cNvPr>
          <p:cNvGrpSpPr/>
          <p:nvPr/>
        </p:nvGrpSpPr>
        <p:grpSpPr>
          <a:xfrm>
            <a:off x="8304064" y="1435469"/>
            <a:ext cx="2100019" cy="1151467"/>
            <a:chOff x="6133771" y="1655351"/>
            <a:chExt cx="1718227" cy="1151467"/>
          </a:xfrm>
        </p:grpSpPr>
        <p:sp>
          <p:nvSpPr>
            <p:cNvPr id="22" name="Callout: Line with No Border 21">
              <a:extLst>
                <a:ext uri="{FF2B5EF4-FFF2-40B4-BE49-F238E27FC236}">
                  <a16:creationId xmlns:a16="http://schemas.microsoft.com/office/drawing/2014/main" id="{8911694D-DCBD-4AD2-B156-E24E337AD23E}"/>
                </a:ext>
              </a:extLst>
            </p:cNvPr>
            <p:cNvSpPr/>
            <p:nvPr/>
          </p:nvSpPr>
          <p:spPr bwMode="gray">
            <a:xfrm>
              <a:off x="6377809" y="1655351"/>
              <a:ext cx="1474189" cy="1151467"/>
            </a:xfrm>
            <a:prstGeom prst="callout1">
              <a:avLst>
                <a:gd name="adj1" fmla="val 50001"/>
                <a:gd name="adj2" fmla="val 0"/>
                <a:gd name="adj3" fmla="val 50001"/>
                <a:gd name="adj4" fmla="val 100000"/>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defRPr>
                  <a:solidFill>
                    <a:schemeClr val="tx2"/>
                  </a:solidFill>
                </a:defRPr>
              </a:pPr>
              <a:r>
                <a:rPr lang="ja-JP" altLang="en-US" dirty="0">
                  <a:ea typeface="MS PGothic" panose="020B0600070205080204" pitchFamily="34" charset="-128"/>
                </a:rPr>
                <a:t>自己主張する</a:t>
              </a:r>
              <a:br>
                <a:rPr lang="ja-JP" altLang="en-US" dirty="0">
                  <a:solidFill>
                    <a:schemeClr val="tx2"/>
                  </a:solidFill>
                  <a:ea typeface="MS PGothic" panose="020B0600070205080204" pitchFamily="34" charset="-128"/>
                </a:rPr>
              </a:br>
              <a:r>
                <a:rPr lang="ja-JP" altLang="en-US" dirty="0">
                  <a:ea typeface="MS PGothic" panose="020B0600070205080204" pitchFamily="34" charset="-128"/>
                </a:rPr>
                <a:t>感情表現を抑える</a:t>
              </a:r>
            </a:p>
            <a:p>
              <a:pPr>
                <a:lnSpc>
                  <a:spcPct val="90000"/>
                </a:lnSpc>
              </a:pPr>
              <a:endParaRPr lang="ja-JP" altLang="en-US" dirty="0">
                <a:solidFill>
                  <a:schemeClr val="tx2"/>
                </a:solidFill>
                <a:latin typeface="Arial Black" panose="020B0A04020102020204" pitchFamily="34" charset="0"/>
                <a:ea typeface="MS PGothic" panose="020B0600070205080204" pitchFamily="34" charset="-128"/>
              </a:endParaRPr>
            </a:p>
            <a:p>
              <a:pPr>
                <a:lnSpc>
                  <a:spcPct val="90000"/>
                </a:lnSpc>
                <a:defRPr>
                  <a:solidFill>
                    <a:schemeClr val="tx2"/>
                  </a:solidFill>
                  <a:latin typeface="Arial Black" panose="020B0A04020102020204" pitchFamily="34" charset="0"/>
                </a:defRPr>
              </a:pPr>
              <a:r>
                <a:rPr lang="ja-JP" altLang="en-US" b="1" dirty="0">
                  <a:ea typeface="MS PGothic" panose="020B0600070205080204" pitchFamily="34" charset="-128"/>
                </a:rPr>
                <a:t>ドライビング</a:t>
              </a:r>
              <a:br>
                <a:rPr lang="ja-JP" altLang="en-US" b="1" dirty="0">
                  <a:ea typeface="MS PGothic" panose="020B0600070205080204" pitchFamily="34" charset="-128"/>
                </a:rPr>
              </a:br>
              <a:r>
                <a:rPr lang="ja-JP" altLang="en-US" b="1" dirty="0">
                  <a:ea typeface="MS PGothic" panose="020B0600070205080204" pitchFamily="34" charset="-128"/>
                </a:rPr>
                <a:t>スタイル</a:t>
              </a:r>
            </a:p>
          </p:txBody>
        </p:sp>
        <p:sp>
          <p:nvSpPr>
            <p:cNvPr id="23" name="Plus Sign 22">
              <a:extLst>
                <a:ext uri="{FF2B5EF4-FFF2-40B4-BE49-F238E27FC236}">
                  <a16:creationId xmlns:a16="http://schemas.microsoft.com/office/drawing/2014/main" id="{7A43B550-82FC-477F-A714-F3365EBB1F91}"/>
                </a:ext>
              </a:extLst>
            </p:cNvPr>
            <p:cNvSpPr/>
            <p:nvPr/>
          </p:nvSpPr>
          <p:spPr bwMode="gray">
            <a:xfrm>
              <a:off x="6133771" y="1888933"/>
              <a:ext cx="201901" cy="201901"/>
            </a:xfrm>
            <a:prstGeom prst="mathPlus">
              <a:avLst>
                <a:gd name="adj1" fmla="val 1128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90000"/>
                </a:lnSpc>
              </a:pPr>
              <a:endParaRPr lang="ja-JP" altLang="en-US" sz="1600" dirty="0">
                <a:solidFill>
                  <a:schemeClr val="bg1"/>
                </a:solidFill>
                <a:ea typeface="MS PGothic" panose="020B0600070205080204" pitchFamily="34" charset="-128"/>
              </a:endParaRPr>
            </a:p>
          </p:txBody>
        </p:sp>
      </p:grpSp>
      <p:grpSp>
        <p:nvGrpSpPr>
          <p:cNvPr id="25" name="Group 24">
            <a:extLst>
              <a:ext uri="{FF2B5EF4-FFF2-40B4-BE49-F238E27FC236}">
                <a16:creationId xmlns:a16="http://schemas.microsoft.com/office/drawing/2014/main" id="{D6A8A0C8-52CA-4292-80B9-FAE9A08F0C8D}"/>
              </a:ext>
            </a:extLst>
          </p:cNvPr>
          <p:cNvGrpSpPr/>
          <p:nvPr/>
        </p:nvGrpSpPr>
        <p:grpSpPr>
          <a:xfrm>
            <a:off x="5709431" y="3632775"/>
            <a:ext cx="2078917" cy="1151467"/>
            <a:chOff x="6133585" y="1655351"/>
            <a:chExt cx="1718413" cy="1151467"/>
          </a:xfrm>
        </p:grpSpPr>
        <p:sp>
          <p:nvSpPr>
            <p:cNvPr id="26" name="Callout: Line with No Border 25">
              <a:extLst>
                <a:ext uri="{FF2B5EF4-FFF2-40B4-BE49-F238E27FC236}">
                  <a16:creationId xmlns:a16="http://schemas.microsoft.com/office/drawing/2014/main" id="{E9CA0AD6-89A5-4F0A-9B14-1FC672DE3E8B}"/>
                </a:ext>
              </a:extLst>
            </p:cNvPr>
            <p:cNvSpPr/>
            <p:nvPr/>
          </p:nvSpPr>
          <p:spPr bwMode="gray">
            <a:xfrm>
              <a:off x="6377809" y="1655351"/>
              <a:ext cx="1474189" cy="1151467"/>
            </a:xfrm>
            <a:prstGeom prst="callout1">
              <a:avLst>
                <a:gd name="adj1" fmla="val 50000"/>
                <a:gd name="adj2" fmla="val 0"/>
                <a:gd name="adj3" fmla="val 50000"/>
                <a:gd name="adj4" fmla="val 100000"/>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defRPr>
                  <a:solidFill>
                    <a:schemeClr val="tx2"/>
                  </a:solidFill>
                </a:defRPr>
              </a:pPr>
              <a:r>
                <a:rPr lang="ja-JP" altLang="en-US" dirty="0">
                  <a:ea typeface="MS PGothic" panose="020B0600070205080204" pitchFamily="34" charset="-128"/>
                </a:rPr>
                <a:t>主張を尋ねる</a:t>
              </a:r>
              <a:br>
                <a:rPr lang="ja-JP" altLang="en-US" dirty="0">
                  <a:solidFill>
                    <a:schemeClr val="tx2"/>
                  </a:solidFill>
                  <a:ea typeface="MS PGothic" panose="020B0600070205080204" pitchFamily="34" charset="-128"/>
                </a:rPr>
              </a:br>
              <a:r>
                <a:rPr lang="ja-JP" altLang="en-US" dirty="0">
                  <a:ea typeface="MS PGothic" panose="020B0600070205080204" pitchFamily="34" charset="-128"/>
                </a:rPr>
                <a:t>感情を表す</a:t>
              </a:r>
            </a:p>
            <a:p>
              <a:pPr>
                <a:lnSpc>
                  <a:spcPct val="90000"/>
                </a:lnSpc>
              </a:pPr>
              <a:endParaRPr lang="ja-JP" altLang="en-US" dirty="0">
                <a:solidFill>
                  <a:schemeClr val="tx2"/>
                </a:solidFill>
                <a:latin typeface="Arial Black" panose="020B0A04020102020204" pitchFamily="34" charset="0"/>
                <a:ea typeface="MS PGothic" panose="020B0600070205080204" pitchFamily="34" charset="-128"/>
              </a:endParaRPr>
            </a:p>
            <a:p>
              <a:pPr>
                <a:lnSpc>
                  <a:spcPct val="90000"/>
                </a:lnSpc>
                <a:defRPr>
                  <a:solidFill>
                    <a:schemeClr val="tx2"/>
                  </a:solidFill>
                  <a:latin typeface="Arial Black" panose="020B0A04020102020204" pitchFamily="34" charset="0"/>
                </a:defRPr>
              </a:pPr>
              <a:r>
                <a:rPr lang="ja-JP" altLang="en-US" b="1" dirty="0">
                  <a:ea typeface="MS PGothic" panose="020B0600070205080204" pitchFamily="34" charset="-128"/>
                </a:rPr>
                <a:t>エミアブル</a:t>
              </a:r>
              <a:br>
                <a:rPr lang="ja-JP" altLang="en-US" b="1" dirty="0">
                  <a:ea typeface="MS PGothic" panose="020B0600070205080204" pitchFamily="34" charset="-128"/>
                </a:rPr>
              </a:br>
              <a:r>
                <a:rPr lang="ja-JP" altLang="en-US" b="1" dirty="0">
                  <a:ea typeface="MS PGothic" panose="020B0600070205080204" pitchFamily="34" charset="-128"/>
                </a:rPr>
                <a:t>スタイル</a:t>
              </a:r>
            </a:p>
          </p:txBody>
        </p:sp>
        <p:sp>
          <p:nvSpPr>
            <p:cNvPr id="27" name="Plus Sign 26">
              <a:extLst>
                <a:ext uri="{FF2B5EF4-FFF2-40B4-BE49-F238E27FC236}">
                  <a16:creationId xmlns:a16="http://schemas.microsoft.com/office/drawing/2014/main" id="{A64EC799-2C47-4A61-B4D9-A87EB401528B}"/>
                </a:ext>
              </a:extLst>
            </p:cNvPr>
            <p:cNvSpPr/>
            <p:nvPr/>
          </p:nvSpPr>
          <p:spPr bwMode="gray">
            <a:xfrm>
              <a:off x="6133585" y="1888933"/>
              <a:ext cx="201901" cy="201901"/>
            </a:xfrm>
            <a:prstGeom prst="mathPlus">
              <a:avLst>
                <a:gd name="adj1" fmla="val 1128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90000"/>
                </a:lnSpc>
              </a:pPr>
              <a:endParaRPr lang="ja-JP" altLang="en-US" sz="1600" dirty="0">
                <a:solidFill>
                  <a:schemeClr val="bg1"/>
                </a:solidFill>
                <a:ea typeface="MS PGothic" panose="020B0600070205080204" pitchFamily="34" charset="-128"/>
              </a:endParaRPr>
            </a:p>
          </p:txBody>
        </p:sp>
      </p:grpSp>
      <p:grpSp>
        <p:nvGrpSpPr>
          <p:cNvPr id="28" name="Group 27">
            <a:extLst>
              <a:ext uri="{FF2B5EF4-FFF2-40B4-BE49-F238E27FC236}">
                <a16:creationId xmlns:a16="http://schemas.microsoft.com/office/drawing/2014/main" id="{A2FB0B92-3531-4DFB-AF16-8B655B0465CE}"/>
              </a:ext>
            </a:extLst>
          </p:cNvPr>
          <p:cNvGrpSpPr/>
          <p:nvPr/>
        </p:nvGrpSpPr>
        <p:grpSpPr>
          <a:xfrm>
            <a:off x="8304064" y="3632775"/>
            <a:ext cx="2100019" cy="1151467"/>
            <a:chOff x="6133771" y="1655351"/>
            <a:chExt cx="1718227" cy="1151467"/>
          </a:xfrm>
        </p:grpSpPr>
        <p:sp>
          <p:nvSpPr>
            <p:cNvPr id="29" name="Callout: Line with No Border 28">
              <a:extLst>
                <a:ext uri="{FF2B5EF4-FFF2-40B4-BE49-F238E27FC236}">
                  <a16:creationId xmlns:a16="http://schemas.microsoft.com/office/drawing/2014/main" id="{C90A0EA5-7390-45C2-B14A-7DFD0B7C0FB9}"/>
                </a:ext>
              </a:extLst>
            </p:cNvPr>
            <p:cNvSpPr/>
            <p:nvPr/>
          </p:nvSpPr>
          <p:spPr bwMode="gray">
            <a:xfrm>
              <a:off x="6377809" y="1655351"/>
              <a:ext cx="1474189" cy="1151467"/>
            </a:xfrm>
            <a:prstGeom prst="callout1">
              <a:avLst>
                <a:gd name="adj1" fmla="val 50000"/>
                <a:gd name="adj2" fmla="val 0"/>
                <a:gd name="adj3" fmla="val 50000"/>
                <a:gd name="adj4" fmla="val 100000"/>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defRPr>
                  <a:solidFill>
                    <a:schemeClr val="tx2"/>
                  </a:solidFill>
                </a:defRPr>
              </a:pPr>
              <a:r>
                <a:rPr lang="ja-JP" altLang="en-US" dirty="0">
                  <a:ea typeface="MS PGothic" panose="020B0600070205080204" pitchFamily="34" charset="-128"/>
                </a:rPr>
                <a:t>自己主張する</a:t>
              </a:r>
              <a:br>
                <a:rPr lang="ja-JP" altLang="en-US" dirty="0">
                  <a:solidFill>
                    <a:schemeClr val="tx2"/>
                  </a:solidFill>
                  <a:ea typeface="MS PGothic" panose="020B0600070205080204" pitchFamily="34" charset="-128"/>
                </a:rPr>
              </a:br>
              <a:r>
                <a:rPr lang="ja-JP" altLang="en-US" dirty="0">
                  <a:ea typeface="MS PGothic" panose="020B0600070205080204" pitchFamily="34" charset="-128"/>
                </a:rPr>
                <a:t>感情を表す</a:t>
              </a:r>
            </a:p>
            <a:p>
              <a:pPr>
                <a:lnSpc>
                  <a:spcPct val="90000"/>
                </a:lnSpc>
              </a:pPr>
              <a:endParaRPr lang="ja-JP" altLang="en-US" dirty="0">
                <a:solidFill>
                  <a:schemeClr val="tx2"/>
                </a:solidFill>
                <a:latin typeface="Arial Black" panose="020B0A04020102020204" pitchFamily="34" charset="0"/>
                <a:ea typeface="MS PGothic" panose="020B0600070205080204" pitchFamily="34" charset="-128"/>
              </a:endParaRPr>
            </a:p>
            <a:p>
              <a:pPr>
                <a:lnSpc>
                  <a:spcPct val="90000"/>
                </a:lnSpc>
                <a:defRPr>
                  <a:solidFill>
                    <a:schemeClr val="tx2"/>
                  </a:solidFill>
                  <a:latin typeface="Arial Black" panose="020B0A04020102020204" pitchFamily="34" charset="0"/>
                </a:defRPr>
              </a:pPr>
              <a:r>
                <a:rPr lang="ja-JP" altLang="en-US" b="1" dirty="0">
                  <a:ea typeface="MS PGothic" panose="020B0600070205080204" pitchFamily="34" charset="-128"/>
                </a:rPr>
                <a:t>エクスプレッシブ</a:t>
              </a:r>
              <a:br>
                <a:rPr lang="en-US" altLang="ja-JP" b="1" dirty="0">
                  <a:ea typeface="MS PGothic" panose="020B0600070205080204" pitchFamily="34" charset="-128"/>
                </a:rPr>
              </a:br>
              <a:r>
                <a:rPr lang="ja-JP" altLang="en-US" b="1" dirty="0">
                  <a:ea typeface="MS PGothic" panose="020B0600070205080204" pitchFamily="34" charset="-128"/>
                </a:rPr>
                <a:t>スタイル</a:t>
              </a:r>
            </a:p>
          </p:txBody>
        </p:sp>
        <p:sp>
          <p:nvSpPr>
            <p:cNvPr id="30" name="Plus Sign 29">
              <a:extLst>
                <a:ext uri="{FF2B5EF4-FFF2-40B4-BE49-F238E27FC236}">
                  <a16:creationId xmlns:a16="http://schemas.microsoft.com/office/drawing/2014/main" id="{A87CD71C-C071-4389-B2A3-4E7CA2F36020}"/>
                </a:ext>
              </a:extLst>
            </p:cNvPr>
            <p:cNvSpPr/>
            <p:nvPr/>
          </p:nvSpPr>
          <p:spPr bwMode="gray">
            <a:xfrm>
              <a:off x="6133771" y="1888933"/>
              <a:ext cx="201901" cy="201901"/>
            </a:xfrm>
            <a:prstGeom prst="mathPlus">
              <a:avLst>
                <a:gd name="adj1" fmla="val 1128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90000"/>
                </a:lnSpc>
              </a:pPr>
              <a:endParaRPr lang="ja-JP" altLang="en-US" sz="1600" dirty="0">
                <a:solidFill>
                  <a:schemeClr val="bg1"/>
                </a:solidFill>
                <a:ea typeface="MS PGothic" panose="020B0600070205080204" pitchFamily="34" charset="-128"/>
              </a:endParaRPr>
            </a:p>
          </p:txBody>
        </p:sp>
      </p:grpSp>
      <p:grpSp>
        <p:nvGrpSpPr>
          <p:cNvPr id="39" name="Group 38">
            <a:extLst>
              <a:ext uri="{FF2B5EF4-FFF2-40B4-BE49-F238E27FC236}">
                <a16:creationId xmlns:a16="http://schemas.microsoft.com/office/drawing/2014/main" id="{DCED099E-50C5-4250-BBA9-4CDCEF78F1E3}"/>
              </a:ext>
            </a:extLst>
          </p:cNvPr>
          <p:cNvGrpSpPr/>
          <p:nvPr/>
        </p:nvGrpSpPr>
        <p:grpSpPr>
          <a:xfrm>
            <a:off x="5661818" y="730886"/>
            <a:ext cx="4810125" cy="4752148"/>
            <a:chOff x="5521325" y="584200"/>
            <a:chExt cx="5180542" cy="5118100"/>
          </a:xfrm>
        </p:grpSpPr>
        <p:sp>
          <p:nvSpPr>
            <p:cNvPr id="40" name="Callout: Quad Arrow 39">
              <a:extLst>
                <a:ext uri="{FF2B5EF4-FFF2-40B4-BE49-F238E27FC236}">
                  <a16:creationId xmlns:a16="http://schemas.microsoft.com/office/drawing/2014/main" id="{44F973D8-22BE-4995-84D9-86D2664F7693}"/>
                </a:ext>
              </a:extLst>
            </p:cNvPr>
            <p:cNvSpPr/>
            <p:nvPr/>
          </p:nvSpPr>
          <p:spPr bwMode="gray">
            <a:xfrm>
              <a:off x="5521325" y="584200"/>
              <a:ext cx="5180542" cy="5118100"/>
            </a:xfrm>
            <a:prstGeom prst="quadArrowCallout">
              <a:avLst>
                <a:gd name="adj1" fmla="val 6260"/>
                <a:gd name="adj2" fmla="val 3130"/>
                <a:gd name="adj3" fmla="val 3130"/>
                <a:gd name="adj4" fmla="val 6260"/>
              </a:avLst>
            </a:prstGeom>
            <a:solidFill>
              <a:srgbClr val="005B9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ja-JP" altLang="en-US" sz="1800" dirty="0">
                <a:solidFill>
                  <a:schemeClr val="bg1"/>
                </a:solidFill>
                <a:ea typeface="MS PGothic" panose="020B0600070205080204" pitchFamily="34" charset="-128"/>
              </a:endParaRPr>
            </a:p>
          </p:txBody>
        </p:sp>
        <p:sp>
          <p:nvSpPr>
            <p:cNvPr id="41" name="Freeform: Shape 40">
              <a:extLst>
                <a:ext uri="{FF2B5EF4-FFF2-40B4-BE49-F238E27FC236}">
                  <a16:creationId xmlns:a16="http://schemas.microsoft.com/office/drawing/2014/main" id="{73F81193-7F51-465B-AB5B-2EC0E9D356CA}"/>
                </a:ext>
              </a:extLst>
            </p:cNvPr>
            <p:cNvSpPr/>
            <p:nvPr/>
          </p:nvSpPr>
          <p:spPr>
            <a:xfrm>
              <a:off x="7680379" y="2717231"/>
              <a:ext cx="862433" cy="852038"/>
            </a:xfrm>
            <a:custGeom>
              <a:avLst/>
              <a:gdLst>
                <a:gd name="connsiteX0" fmla="*/ 426019 w 852038"/>
                <a:gd name="connsiteY0" fmla="*/ 0 h 852038"/>
                <a:gd name="connsiteX1" fmla="*/ 0 w 852038"/>
                <a:gd name="connsiteY1" fmla="*/ 426019 h 852038"/>
                <a:gd name="connsiteX2" fmla="*/ 426019 w 852038"/>
                <a:gd name="connsiteY2" fmla="*/ 852038 h 852038"/>
                <a:gd name="connsiteX3" fmla="*/ 852039 w 852038"/>
                <a:gd name="connsiteY3" fmla="*/ 426019 h 852038"/>
                <a:gd name="connsiteX4" fmla="*/ 426019 w 852038"/>
                <a:gd name="connsiteY4" fmla="*/ 0 h 852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2038" h="852038">
                  <a:moveTo>
                    <a:pt x="426019" y="0"/>
                  </a:moveTo>
                  <a:cubicBezTo>
                    <a:pt x="191377" y="0"/>
                    <a:pt x="0" y="191377"/>
                    <a:pt x="0" y="426019"/>
                  </a:cubicBezTo>
                  <a:cubicBezTo>
                    <a:pt x="0" y="660661"/>
                    <a:pt x="191377" y="852038"/>
                    <a:pt x="426019" y="852038"/>
                  </a:cubicBezTo>
                  <a:cubicBezTo>
                    <a:pt x="660661" y="852038"/>
                    <a:pt x="852039" y="660661"/>
                    <a:pt x="852039" y="426019"/>
                  </a:cubicBezTo>
                  <a:cubicBezTo>
                    <a:pt x="852039" y="191377"/>
                    <a:pt x="660661" y="0"/>
                    <a:pt x="426019" y="0"/>
                  </a:cubicBezTo>
                </a:path>
              </a:pathLst>
            </a:custGeom>
            <a:solidFill>
              <a:srgbClr val="7671B1"/>
            </a:solidFill>
            <a:ln w="10517" cap="flat">
              <a:noFill/>
              <a:prstDash val="solid"/>
              <a:miter/>
            </a:ln>
          </p:spPr>
          <p:txBody>
            <a:bodyPr wrap="square" anchor="ctr">
              <a:noAutofit/>
            </a:bodyPr>
            <a:lstStyle/>
            <a:p>
              <a:endParaRPr lang="ja-JP" altLang="en-US" dirty="0">
                <a:ea typeface="MS PGothic" panose="020B0600070205080204" pitchFamily="34" charset="-128"/>
              </a:endParaRPr>
            </a:p>
          </p:txBody>
        </p:sp>
        <p:sp>
          <p:nvSpPr>
            <p:cNvPr id="42" name="Freeform: Shape 41">
              <a:extLst>
                <a:ext uri="{FF2B5EF4-FFF2-40B4-BE49-F238E27FC236}">
                  <a16:creationId xmlns:a16="http://schemas.microsoft.com/office/drawing/2014/main" id="{B76B935F-486E-4045-B152-9017C8DE71D6}"/>
                </a:ext>
              </a:extLst>
            </p:cNvPr>
            <p:cNvSpPr/>
            <p:nvPr/>
          </p:nvSpPr>
          <p:spPr>
            <a:xfrm>
              <a:off x="7599931" y="2637754"/>
              <a:ext cx="1023327" cy="1010992"/>
            </a:xfrm>
            <a:custGeom>
              <a:avLst/>
              <a:gdLst>
                <a:gd name="connsiteX0" fmla="*/ 505497 w 1010993"/>
                <a:gd name="connsiteY0" fmla="*/ 1010993 h 1010992"/>
                <a:gd name="connsiteX1" fmla="*/ 0 w 1010993"/>
                <a:gd name="connsiteY1" fmla="*/ 505496 h 1010992"/>
                <a:gd name="connsiteX2" fmla="*/ 505497 w 1010993"/>
                <a:gd name="connsiteY2" fmla="*/ 0 h 1010992"/>
                <a:gd name="connsiteX3" fmla="*/ 1010993 w 1010993"/>
                <a:gd name="connsiteY3" fmla="*/ 505496 h 1010992"/>
                <a:gd name="connsiteX4" fmla="*/ 505497 w 1010993"/>
                <a:gd name="connsiteY4" fmla="*/ 1010993 h 10109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0993" h="1010992">
                  <a:moveTo>
                    <a:pt x="505497" y="1010993"/>
                  </a:moveTo>
                  <a:cubicBezTo>
                    <a:pt x="226747" y="1010993"/>
                    <a:pt x="0" y="784246"/>
                    <a:pt x="0" y="505496"/>
                  </a:cubicBezTo>
                  <a:cubicBezTo>
                    <a:pt x="0" y="226747"/>
                    <a:pt x="226747" y="0"/>
                    <a:pt x="505497" y="0"/>
                  </a:cubicBezTo>
                  <a:cubicBezTo>
                    <a:pt x="784246" y="0"/>
                    <a:pt x="1010993" y="226747"/>
                    <a:pt x="1010993" y="505496"/>
                  </a:cubicBezTo>
                  <a:cubicBezTo>
                    <a:pt x="1010993" y="784246"/>
                    <a:pt x="784246" y="1010993"/>
                    <a:pt x="505497" y="1010993"/>
                  </a:cubicBezTo>
                </a:path>
              </a:pathLst>
            </a:custGeom>
            <a:solidFill>
              <a:srgbClr val="005B92"/>
            </a:solidFill>
            <a:ln w="10517" cap="flat">
              <a:noFill/>
              <a:prstDash val="solid"/>
              <a:miter/>
            </a:ln>
          </p:spPr>
          <p:txBody>
            <a:bodyPr wrap="square" anchor="ctr">
              <a:noAutofit/>
            </a:bodyPr>
            <a:lstStyle/>
            <a:p>
              <a:endParaRPr lang="ja-JP" altLang="en-US" dirty="0">
                <a:ea typeface="MS PGothic" panose="020B0600070205080204" pitchFamily="34" charset="-128"/>
              </a:endParaRPr>
            </a:p>
          </p:txBody>
        </p:sp>
        <p:sp>
          <p:nvSpPr>
            <p:cNvPr id="43" name="Freeform: Shape 42">
              <a:extLst>
                <a:ext uri="{FF2B5EF4-FFF2-40B4-BE49-F238E27FC236}">
                  <a16:creationId xmlns:a16="http://schemas.microsoft.com/office/drawing/2014/main" id="{A88EAC6A-02F9-4D96-8542-9053E9E7D9F7}"/>
                </a:ext>
              </a:extLst>
            </p:cNvPr>
            <p:cNvSpPr/>
            <p:nvPr/>
          </p:nvSpPr>
          <p:spPr>
            <a:xfrm>
              <a:off x="7562639" y="2600910"/>
              <a:ext cx="1097913" cy="1084680"/>
            </a:xfrm>
            <a:custGeom>
              <a:avLst/>
              <a:gdLst>
                <a:gd name="connsiteX0" fmla="*/ 542340 w 1084680"/>
                <a:gd name="connsiteY0" fmla="*/ 73688 h 1084680"/>
                <a:gd name="connsiteX1" fmla="*/ 1010993 w 1084680"/>
                <a:gd name="connsiteY1" fmla="*/ 542340 h 1084680"/>
                <a:gd name="connsiteX2" fmla="*/ 542340 w 1084680"/>
                <a:gd name="connsiteY2" fmla="*/ 1010993 h 1084680"/>
                <a:gd name="connsiteX3" fmla="*/ 73688 w 1084680"/>
                <a:gd name="connsiteY3" fmla="*/ 542340 h 1084680"/>
                <a:gd name="connsiteX4" fmla="*/ 542340 w 1084680"/>
                <a:gd name="connsiteY4" fmla="*/ 73688 h 1084680"/>
                <a:gd name="connsiteX5" fmla="*/ 542340 w 1084680"/>
                <a:gd name="connsiteY5" fmla="*/ 0 h 1084680"/>
                <a:gd name="connsiteX6" fmla="*/ 0 w 1084680"/>
                <a:gd name="connsiteY6" fmla="*/ 542340 h 1084680"/>
                <a:gd name="connsiteX7" fmla="*/ 542340 w 1084680"/>
                <a:gd name="connsiteY7" fmla="*/ 1084680 h 1084680"/>
                <a:gd name="connsiteX8" fmla="*/ 1084681 w 1084680"/>
                <a:gd name="connsiteY8" fmla="*/ 542340 h 1084680"/>
                <a:gd name="connsiteX9" fmla="*/ 542340 w 1084680"/>
                <a:gd name="connsiteY9" fmla="*/ 0 h 1084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84680" h="1084680">
                  <a:moveTo>
                    <a:pt x="542340" y="73688"/>
                  </a:moveTo>
                  <a:cubicBezTo>
                    <a:pt x="800457" y="73688"/>
                    <a:pt x="1010993" y="284223"/>
                    <a:pt x="1010993" y="542340"/>
                  </a:cubicBezTo>
                  <a:cubicBezTo>
                    <a:pt x="1010993" y="800457"/>
                    <a:pt x="800457" y="1010993"/>
                    <a:pt x="542340" y="1010993"/>
                  </a:cubicBezTo>
                  <a:cubicBezTo>
                    <a:pt x="284223" y="1010993"/>
                    <a:pt x="73688" y="800457"/>
                    <a:pt x="73688" y="542340"/>
                  </a:cubicBezTo>
                  <a:cubicBezTo>
                    <a:pt x="73688" y="284223"/>
                    <a:pt x="284223" y="73688"/>
                    <a:pt x="542340" y="73688"/>
                  </a:cubicBezTo>
                  <a:moveTo>
                    <a:pt x="542340" y="0"/>
                  </a:moveTo>
                  <a:cubicBezTo>
                    <a:pt x="243274" y="0"/>
                    <a:pt x="0" y="243274"/>
                    <a:pt x="0" y="542340"/>
                  </a:cubicBezTo>
                  <a:cubicBezTo>
                    <a:pt x="0" y="841406"/>
                    <a:pt x="243274" y="1084680"/>
                    <a:pt x="542340" y="1084680"/>
                  </a:cubicBezTo>
                  <a:cubicBezTo>
                    <a:pt x="841407" y="1084680"/>
                    <a:pt x="1084681" y="841406"/>
                    <a:pt x="1084681" y="542340"/>
                  </a:cubicBezTo>
                  <a:cubicBezTo>
                    <a:pt x="1084681" y="243274"/>
                    <a:pt x="841407" y="0"/>
                    <a:pt x="542340" y="0"/>
                  </a:cubicBezTo>
                </a:path>
              </a:pathLst>
            </a:custGeom>
            <a:solidFill>
              <a:srgbClr val="D1D2D2"/>
            </a:solidFill>
            <a:ln w="10517" cap="flat">
              <a:noFill/>
              <a:prstDash val="solid"/>
              <a:miter/>
            </a:ln>
          </p:spPr>
          <p:txBody>
            <a:bodyPr wrap="square" anchor="ctr">
              <a:noAutofit/>
            </a:bodyPr>
            <a:lstStyle/>
            <a:p>
              <a:endParaRPr lang="ja-JP" altLang="en-US" dirty="0">
                <a:ea typeface="MS PGothic" panose="020B0600070205080204" pitchFamily="34" charset="-128"/>
              </a:endParaRPr>
            </a:p>
          </p:txBody>
        </p:sp>
        <p:sp>
          <p:nvSpPr>
            <p:cNvPr id="44" name="Freeform: Shape 43">
              <a:extLst>
                <a:ext uri="{FF2B5EF4-FFF2-40B4-BE49-F238E27FC236}">
                  <a16:creationId xmlns:a16="http://schemas.microsoft.com/office/drawing/2014/main" id="{C92F5C4A-C966-4287-BB84-A34E9299113D}"/>
                </a:ext>
              </a:extLst>
            </p:cNvPr>
            <p:cNvSpPr/>
            <p:nvPr/>
          </p:nvSpPr>
          <p:spPr>
            <a:xfrm>
              <a:off x="7837330" y="2859554"/>
              <a:ext cx="548743" cy="567499"/>
            </a:xfrm>
            <a:custGeom>
              <a:avLst/>
              <a:gdLst>
                <a:gd name="connsiteX0" fmla="*/ 424440 w 542129"/>
                <a:gd name="connsiteY0" fmla="*/ 421598 h 567499"/>
                <a:gd name="connsiteX1" fmla="*/ 523708 w 542129"/>
                <a:gd name="connsiteY1" fmla="*/ 421598 h 567499"/>
                <a:gd name="connsiteX2" fmla="*/ 542130 w 542129"/>
                <a:gd name="connsiteY2" fmla="*/ 403176 h 567499"/>
                <a:gd name="connsiteX3" fmla="*/ 542130 w 542129"/>
                <a:gd name="connsiteY3" fmla="*/ 400228 h 567499"/>
                <a:gd name="connsiteX4" fmla="*/ 523603 w 542129"/>
                <a:gd name="connsiteY4" fmla="*/ 381807 h 567499"/>
                <a:gd name="connsiteX5" fmla="*/ 430230 w 542129"/>
                <a:gd name="connsiteY5" fmla="*/ 381807 h 567499"/>
                <a:gd name="connsiteX6" fmla="*/ 423703 w 542129"/>
                <a:gd name="connsiteY6" fmla="*/ 376754 h 567499"/>
                <a:gd name="connsiteX7" fmla="*/ 430230 w 542129"/>
                <a:gd name="connsiteY7" fmla="*/ 371701 h 567499"/>
                <a:gd name="connsiteX8" fmla="*/ 507918 w 542129"/>
                <a:gd name="connsiteY8" fmla="*/ 371701 h 567499"/>
                <a:gd name="connsiteX9" fmla="*/ 526340 w 542129"/>
                <a:gd name="connsiteY9" fmla="*/ 353279 h 567499"/>
                <a:gd name="connsiteX10" fmla="*/ 526340 w 542129"/>
                <a:gd name="connsiteY10" fmla="*/ 350331 h 567499"/>
                <a:gd name="connsiteX11" fmla="*/ 507918 w 542129"/>
                <a:gd name="connsiteY11" fmla="*/ 331910 h 567499"/>
                <a:gd name="connsiteX12" fmla="*/ 454547 w 542129"/>
                <a:gd name="connsiteY12" fmla="*/ 331910 h 567499"/>
                <a:gd name="connsiteX13" fmla="*/ 504128 w 542129"/>
                <a:gd name="connsiteY13" fmla="*/ 294750 h 567499"/>
                <a:gd name="connsiteX14" fmla="*/ 513181 w 542129"/>
                <a:gd name="connsiteY14" fmla="*/ 229800 h 567499"/>
                <a:gd name="connsiteX15" fmla="*/ 513181 w 542129"/>
                <a:gd name="connsiteY15" fmla="*/ 68740 h 567499"/>
                <a:gd name="connsiteX16" fmla="*/ 477916 w 542129"/>
                <a:gd name="connsiteY16" fmla="*/ 33686 h 567499"/>
                <a:gd name="connsiteX17" fmla="*/ 475179 w 542129"/>
                <a:gd name="connsiteY17" fmla="*/ 33686 h 567499"/>
                <a:gd name="connsiteX18" fmla="*/ 466653 w 542129"/>
                <a:gd name="connsiteY18" fmla="*/ 34738 h 567499"/>
                <a:gd name="connsiteX19" fmla="*/ 463074 w 542129"/>
                <a:gd name="connsiteY19" fmla="*/ 30738 h 567499"/>
                <a:gd name="connsiteX20" fmla="*/ 432020 w 542129"/>
                <a:gd name="connsiteY20" fmla="*/ 12106 h 567499"/>
                <a:gd name="connsiteX21" fmla="*/ 429388 w 542129"/>
                <a:gd name="connsiteY21" fmla="*/ 12106 h 567499"/>
                <a:gd name="connsiteX22" fmla="*/ 415071 w 542129"/>
                <a:gd name="connsiteY22" fmla="*/ 15159 h 567499"/>
                <a:gd name="connsiteX23" fmla="*/ 386228 w 542129"/>
                <a:gd name="connsiteY23" fmla="*/ 0 h 567499"/>
                <a:gd name="connsiteX24" fmla="*/ 386228 w 542129"/>
                <a:gd name="connsiteY24" fmla="*/ 0 h 567499"/>
                <a:gd name="connsiteX25" fmla="*/ 383491 w 542129"/>
                <a:gd name="connsiteY25" fmla="*/ 0 h 567499"/>
                <a:gd name="connsiteX26" fmla="*/ 355490 w 542129"/>
                <a:gd name="connsiteY26" fmla="*/ 14001 h 567499"/>
                <a:gd name="connsiteX27" fmla="*/ 351805 w 542129"/>
                <a:gd name="connsiteY27" fmla="*/ 16632 h 567499"/>
                <a:gd name="connsiteX28" fmla="*/ 340015 w 542129"/>
                <a:gd name="connsiteY28" fmla="*/ 14527 h 567499"/>
                <a:gd name="connsiteX29" fmla="*/ 337278 w 542129"/>
                <a:gd name="connsiteY29" fmla="*/ 14527 h 567499"/>
                <a:gd name="connsiteX30" fmla="*/ 302224 w 542129"/>
                <a:gd name="connsiteY30" fmla="*/ 49686 h 567499"/>
                <a:gd name="connsiteX31" fmla="*/ 302224 w 542129"/>
                <a:gd name="connsiteY31" fmla="*/ 79372 h 567499"/>
                <a:gd name="connsiteX32" fmla="*/ 289908 w 542129"/>
                <a:gd name="connsiteY32" fmla="*/ 70951 h 567499"/>
                <a:gd name="connsiteX33" fmla="*/ 228221 w 542129"/>
                <a:gd name="connsiteY33" fmla="*/ 63266 h 567499"/>
                <a:gd name="connsiteX34" fmla="*/ 54634 w 542129"/>
                <a:gd name="connsiteY34" fmla="*/ 63266 h 567499"/>
                <a:gd name="connsiteX35" fmla="*/ 36212 w 542129"/>
                <a:gd name="connsiteY35" fmla="*/ 81898 h 567499"/>
                <a:gd name="connsiteX36" fmla="*/ 36212 w 542129"/>
                <a:gd name="connsiteY36" fmla="*/ 84846 h 567499"/>
                <a:gd name="connsiteX37" fmla="*/ 53687 w 542129"/>
                <a:gd name="connsiteY37" fmla="*/ 103268 h 567499"/>
                <a:gd name="connsiteX38" fmla="*/ 53792 w 542129"/>
                <a:gd name="connsiteY38" fmla="*/ 103268 h 567499"/>
                <a:gd name="connsiteX39" fmla="*/ 53897 w 542129"/>
                <a:gd name="connsiteY39" fmla="*/ 103268 h 567499"/>
                <a:gd name="connsiteX40" fmla="*/ 54739 w 542129"/>
                <a:gd name="connsiteY40" fmla="*/ 103268 h 567499"/>
                <a:gd name="connsiteX41" fmla="*/ 124742 w 542129"/>
                <a:gd name="connsiteY41" fmla="*/ 103268 h 567499"/>
                <a:gd name="connsiteX42" fmla="*/ 131164 w 542129"/>
                <a:gd name="connsiteY42" fmla="*/ 108110 h 567499"/>
                <a:gd name="connsiteX43" fmla="*/ 124742 w 542129"/>
                <a:gd name="connsiteY43" fmla="*/ 112952 h 567499"/>
                <a:gd name="connsiteX44" fmla="*/ 31475 w 542129"/>
                <a:gd name="connsiteY44" fmla="*/ 112952 h 567499"/>
                <a:gd name="connsiteX45" fmla="*/ 13053 w 542129"/>
                <a:gd name="connsiteY45" fmla="*/ 131480 h 567499"/>
                <a:gd name="connsiteX46" fmla="*/ 13053 w 542129"/>
                <a:gd name="connsiteY46" fmla="*/ 134427 h 567499"/>
                <a:gd name="connsiteX47" fmla="*/ 30528 w 542129"/>
                <a:gd name="connsiteY47" fmla="*/ 152849 h 567499"/>
                <a:gd name="connsiteX48" fmla="*/ 30633 w 542129"/>
                <a:gd name="connsiteY48" fmla="*/ 152849 h 567499"/>
                <a:gd name="connsiteX49" fmla="*/ 117690 w 542129"/>
                <a:gd name="connsiteY49" fmla="*/ 152849 h 567499"/>
                <a:gd name="connsiteX50" fmla="*/ 124111 w 542129"/>
                <a:gd name="connsiteY50" fmla="*/ 157691 h 567499"/>
                <a:gd name="connsiteX51" fmla="*/ 117690 w 542129"/>
                <a:gd name="connsiteY51" fmla="*/ 162534 h 567499"/>
                <a:gd name="connsiteX52" fmla="*/ 18422 w 542129"/>
                <a:gd name="connsiteY52" fmla="*/ 162534 h 567499"/>
                <a:gd name="connsiteX53" fmla="*/ 0 w 542129"/>
                <a:gd name="connsiteY53" fmla="*/ 180955 h 567499"/>
                <a:gd name="connsiteX54" fmla="*/ 0 w 542129"/>
                <a:gd name="connsiteY54" fmla="*/ 183903 h 567499"/>
                <a:gd name="connsiteX55" fmla="*/ 18422 w 542129"/>
                <a:gd name="connsiteY55" fmla="*/ 202325 h 567499"/>
                <a:gd name="connsiteX56" fmla="*/ 111795 w 542129"/>
                <a:gd name="connsiteY56" fmla="*/ 202325 h 567499"/>
                <a:gd name="connsiteX57" fmla="*/ 118216 w 542129"/>
                <a:gd name="connsiteY57" fmla="*/ 207378 h 567499"/>
                <a:gd name="connsiteX58" fmla="*/ 111795 w 542129"/>
                <a:gd name="connsiteY58" fmla="*/ 212431 h 567499"/>
                <a:gd name="connsiteX59" fmla="*/ 34107 w 542129"/>
                <a:gd name="connsiteY59" fmla="*/ 212431 h 567499"/>
                <a:gd name="connsiteX60" fmla="*/ 15685 w 542129"/>
                <a:gd name="connsiteY60" fmla="*/ 230852 h 567499"/>
                <a:gd name="connsiteX61" fmla="*/ 15685 w 542129"/>
                <a:gd name="connsiteY61" fmla="*/ 233800 h 567499"/>
                <a:gd name="connsiteX62" fmla="*/ 34107 w 542129"/>
                <a:gd name="connsiteY62" fmla="*/ 252222 h 567499"/>
                <a:gd name="connsiteX63" fmla="*/ 53476 w 542129"/>
                <a:gd name="connsiteY63" fmla="*/ 252222 h 567499"/>
                <a:gd name="connsiteX64" fmla="*/ 37896 w 542129"/>
                <a:gd name="connsiteY64" fmla="*/ 272749 h 567499"/>
                <a:gd name="connsiteX65" fmla="*/ 28843 w 542129"/>
                <a:gd name="connsiteY65" fmla="*/ 337699 h 567499"/>
                <a:gd name="connsiteX66" fmla="*/ 28843 w 542129"/>
                <a:gd name="connsiteY66" fmla="*/ 498759 h 567499"/>
                <a:gd name="connsiteX67" fmla="*/ 64108 w 542129"/>
                <a:gd name="connsiteY67" fmla="*/ 533813 h 567499"/>
                <a:gd name="connsiteX68" fmla="*/ 66845 w 542129"/>
                <a:gd name="connsiteY68" fmla="*/ 533813 h 567499"/>
                <a:gd name="connsiteX69" fmla="*/ 75372 w 542129"/>
                <a:gd name="connsiteY69" fmla="*/ 532761 h 567499"/>
                <a:gd name="connsiteX70" fmla="*/ 78951 w 542129"/>
                <a:gd name="connsiteY70" fmla="*/ 536761 h 567499"/>
                <a:gd name="connsiteX71" fmla="*/ 110005 w 542129"/>
                <a:gd name="connsiteY71" fmla="*/ 555393 h 567499"/>
                <a:gd name="connsiteX72" fmla="*/ 112637 w 542129"/>
                <a:gd name="connsiteY72" fmla="*/ 555393 h 567499"/>
                <a:gd name="connsiteX73" fmla="*/ 126953 w 542129"/>
                <a:gd name="connsiteY73" fmla="*/ 552341 h 567499"/>
                <a:gd name="connsiteX74" fmla="*/ 155797 w 542129"/>
                <a:gd name="connsiteY74" fmla="*/ 567499 h 567499"/>
                <a:gd name="connsiteX75" fmla="*/ 155797 w 542129"/>
                <a:gd name="connsiteY75" fmla="*/ 567499 h 567499"/>
                <a:gd name="connsiteX76" fmla="*/ 158533 w 542129"/>
                <a:gd name="connsiteY76" fmla="*/ 567499 h 567499"/>
                <a:gd name="connsiteX77" fmla="*/ 186535 w 542129"/>
                <a:gd name="connsiteY77" fmla="*/ 553498 h 567499"/>
                <a:gd name="connsiteX78" fmla="*/ 190219 w 542129"/>
                <a:gd name="connsiteY78" fmla="*/ 550867 h 567499"/>
                <a:gd name="connsiteX79" fmla="*/ 202009 w 542129"/>
                <a:gd name="connsiteY79" fmla="*/ 552972 h 567499"/>
                <a:gd name="connsiteX80" fmla="*/ 204746 w 542129"/>
                <a:gd name="connsiteY80" fmla="*/ 552972 h 567499"/>
                <a:gd name="connsiteX81" fmla="*/ 239800 w 542129"/>
                <a:gd name="connsiteY81" fmla="*/ 517918 h 567499"/>
                <a:gd name="connsiteX82" fmla="*/ 239800 w 542129"/>
                <a:gd name="connsiteY82" fmla="*/ 504865 h 567499"/>
                <a:gd name="connsiteX83" fmla="*/ 252117 w 542129"/>
                <a:gd name="connsiteY83" fmla="*/ 513286 h 567499"/>
                <a:gd name="connsiteX84" fmla="*/ 313804 w 542129"/>
                <a:gd name="connsiteY84" fmla="*/ 520971 h 567499"/>
                <a:gd name="connsiteX85" fmla="*/ 487390 w 542129"/>
                <a:gd name="connsiteY85" fmla="*/ 520971 h 567499"/>
                <a:gd name="connsiteX86" fmla="*/ 505812 w 542129"/>
                <a:gd name="connsiteY86" fmla="*/ 502338 h 567499"/>
                <a:gd name="connsiteX87" fmla="*/ 505812 w 542129"/>
                <a:gd name="connsiteY87" fmla="*/ 499285 h 567499"/>
                <a:gd name="connsiteX88" fmla="*/ 488443 w 542129"/>
                <a:gd name="connsiteY88" fmla="*/ 480864 h 567499"/>
                <a:gd name="connsiteX89" fmla="*/ 488338 w 542129"/>
                <a:gd name="connsiteY89" fmla="*/ 480864 h 567499"/>
                <a:gd name="connsiteX90" fmla="*/ 488233 w 542129"/>
                <a:gd name="connsiteY90" fmla="*/ 480864 h 567499"/>
                <a:gd name="connsiteX91" fmla="*/ 487390 w 542129"/>
                <a:gd name="connsiteY91" fmla="*/ 480864 h 567499"/>
                <a:gd name="connsiteX92" fmla="*/ 417387 w 542129"/>
                <a:gd name="connsiteY92" fmla="*/ 480864 h 567499"/>
                <a:gd name="connsiteX93" fmla="*/ 410861 w 542129"/>
                <a:gd name="connsiteY93" fmla="*/ 476021 h 567499"/>
                <a:gd name="connsiteX94" fmla="*/ 417387 w 542129"/>
                <a:gd name="connsiteY94" fmla="*/ 471179 h 567499"/>
                <a:gd name="connsiteX95" fmla="*/ 510655 w 542129"/>
                <a:gd name="connsiteY95" fmla="*/ 471179 h 567499"/>
                <a:gd name="connsiteX96" fmla="*/ 529077 w 542129"/>
                <a:gd name="connsiteY96" fmla="*/ 452652 h 567499"/>
                <a:gd name="connsiteX97" fmla="*/ 529077 w 542129"/>
                <a:gd name="connsiteY97" fmla="*/ 449704 h 567499"/>
                <a:gd name="connsiteX98" fmla="*/ 511602 w 542129"/>
                <a:gd name="connsiteY98" fmla="*/ 431282 h 567499"/>
                <a:gd name="connsiteX99" fmla="*/ 511497 w 542129"/>
                <a:gd name="connsiteY99" fmla="*/ 431282 h 567499"/>
                <a:gd name="connsiteX100" fmla="*/ 424440 w 542129"/>
                <a:gd name="connsiteY100" fmla="*/ 431282 h 567499"/>
                <a:gd name="connsiteX101" fmla="*/ 418019 w 542129"/>
                <a:gd name="connsiteY101" fmla="*/ 426440 h 567499"/>
                <a:gd name="connsiteX102" fmla="*/ 424440 w 542129"/>
                <a:gd name="connsiteY102" fmla="*/ 421598 h 567499"/>
                <a:gd name="connsiteX103" fmla="*/ 258854 w 542129"/>
                <a:gd name="connsiteY103" fmla="*/ 285381 h 567499"/>
                <a:gd name="connsiteX104" fmla="*/ 274539 w 542129"/>
                <a:gd name="connsiteY104" fmla="*/ 275802 h 567499"/>
                <a:gd name="connsiteX105" fmla="*/ 277802 w 542129"/>
                <a:gd name="connsiteY105" fmla="*/ 273591 h 567499"/>
                <a:gd name="connsiteX106" fmla="*/ 292118 w 542129"/>
                <a:gd name="connsiteY106" fmla="*/ 294118 h 567499"/>
                <a:gd name="connsiteX107" fmla="*/ 271170 w 542129"/>
                <a:gd name="connsiteY107" fmla="*/ 306014 h 567499"/>
                <a:gd name="connsiteX108" fmla="*/ 258854 w 542129"/>
                <a:gd name="connsiteY108" fmla="*/ 285381 h 567499"/>
                <a:gd name="connsiteX109" fmla="*/ 320225 w 542129"/>
                <a:gd name="connsiteY109" fmla="*/ 49686 h 567499"/>
                <a:gd name="connsiteX110" fmla="*/ 337278 w 542129"/>
                <a:gd name="connsiteY110" fmla="*/ 32528 h 567499"/>
                <a:gd name="connsiteX111" fmla="*/ 340015 w 542129"/>
                <a:gd name="connsiteY111" fmla="*/ 32528 h 567499"/>
                <a:gd name="connsiteX112" fmla="*/ 349700 w 542129"/>
                <a:gd name="connsiteY112" fmla="*/ 35581 h 567499"/>
                <a:gd name="connsiteX113" fmla="*/ 349700 w 542129"/>
                <a:gd name="connsiteY113" fmla="*/ 126321 h 567499"/>
                <a:gd name="connsiteX114" fmla="*/ 358753 w 542129"/>
                <a:gd name="connsiteY114" fmla="*/ 135374 h 567499"/>
                <a:gd name="connsiteX115" fmla="*/ 367806 w 542129"/>
                <a:gd name="connsiteY115" fmla="*/ 126321 h 567499"/>
                <a:gd name="connsiteX116" fmla="*/ 367806 w 542129"/>
                <a:gd name="connsiteY116" fmla="*/ 28738 h 567499"/>
                <a:gd name="connsiteX117" fmla="*/ 383596 w 542129"/>
                <a:gd name="connsiteY117" fmla="*/ 18106 h 567499"/>
                <a:gd name="connsiteX118" fmla="*/ 386333 w 542129"/>
                <a:gd name="connsiteY118" fmla="*/ 18106 h 567499"/>
                <a:gd name="connsiteX119" fmla="*/ 399702 w 542129"/>
                <a:gd name="connsiteY119" fmla="*/ 24633 h 567499"/>
                <a:gd name="connsiteX120" fmla="*/ 399492 w 542129"/>
                <a:gd name="connsiteY120" fmla="*/ 26633 h 567499"/>
                <a:gd name="connsiteX121" fmla="*/ 399492 w 542129"/>
                <a:gd name="connsiteY121" fmla="*/ 130532 h 567499"/>
                <a:gd name="connsiteX122" fmla="*/ 408545 w 542129"/>
                <a:gd name="connsiteY122" fmla="*/ 139585 h 567499"/>
                <a:gd name="connsiteX123" fmla="*/ 417598 w 542129"/>
                <a:gd name="connsiteY123" fmla="*/ 130532 h 567499"/>
                <a:gd name="connsiteX124" fmla="*/ 417598 w 542129"/>
                <a:gd name="connsiteY124" fmla="*/ 35054 h 567499"/>
                <a:gd name="connsiteX125" fmla="*/ 429598 w 542129"/>
                <a:gd name="connsiteY125" fmla="*/ 30107 h 567499"/>
                <a:gd name="connsiteX126" fmla="*/ 432230 w 542129"/>
                <a:gd name="connsiteY126" fmla="*/ 30107 h 567499"/>
                <a:gd name="connsiteX127" fmla="*/ 449389 w 542129"/>
                <a:gd name="connsiteY127" fmla="*/ 47160 h 567499"/>
                <a:gd name="connsiteX128" fmla="*/ 449389 w 542129"/>
                <a:gd name="connsiteY128" fmla="*/ 133585 h 567499"/>
                <a:gd name="connsiteX129" fmla="*/ 453073 w 542129"/>
                <a:gd name="connsiteY129" fmla="*/ 139480 h 567499"/>
                <a:gd name="connsiteX130" fmla="*/ 458758 w 542129"/>
                <a:gd name="connsiteY130" fmla="*/ 141480 h 567499"/>
                <a:gd name="connsiteX131" fmla="*/ 467811 w 542129"/>
                <a:gd name="connsiteY131" fmla="*/ 132427 h 567499"/>
                <a:gd name="connsiteX132" fmla="*/ 467811 w 542129"/>
                <a:gd name="connsiteY132" fmla="*/ 53476 h 567499"/>
                <a:gd name="connsiteX133" fmla="*/ 475600 w 542129"/>
                <a:gd name="connsiteY133" fmla="*/ 51581 h 567499"/>
                <a:gd name="connsiteX134" fmla="*/ 478337 w 542129"/>
                <a:gd name="connsiteY134" fmla="*/ 51581 h 567499"/>
                <a:gd name="connsiteX135" fmla="*/ 495601 w 542129"/>
                <a:gd name="connsiteY135" fmla="*/ 68740 h 567499"/>
                <a:gd name="connsiteX136" fmla="*/ 495601 w 542129"/>
                <a:gd name="connsiteY136" fmla="*/ 229484 h 567499"/>
                <a:gd name="connsiteX137" fmla="*/ 488443 w 542129"/>
                <a:gd name="connsiteY137" fmla="*/ 286644 h 567499"/>
                <a:gd name="connsiteX138" fmla="*/ 450863 w 542129"/>
                <a:gd name="connsiteY138" fmla="*/ 314330 h 567499"/>
                <a:gd name="connsiteX139" fmla="*/ 446020 w 542129"/>
                <a:gd name="connsiteY139" fmla="*/ 314646 h 567499"/>
                <a:gd name="connsiteX140" fmla="*/ 388544 w 542129"/>
                <a:gd name="connsiteY140" fmla="*/ 314646 h 567499"/>
                <a:gd name="connsiteX141" fmla="*/ 369175 w 542129"/>
                <a:gd name="connsiteY141" fmla="*/ 314646 h 567499"/>
                <a:gd name="connsiteX142" fmla="*/ 367069 w 542129"/>
                <a:gd name="connsiteY142" fmla="*/ 314646 h 567499"/>
                <a:gd name="connsiteX143" fmla="*/ 309488 w 542129"/>
                <a:gd name="connsiteY143" fmla="*/ 286539 h 567499"/>
                <a:gd name="connsiteX144" fmla="*/ 308224 w 542129"/>
                <a:gd name="connsiteY144" fmla="*/ 284960 h 567499"/>
                <a:gd name="connsiteX145" fmla="*/ 292434 w 542129"/>
                <a:gd name="connsiteY145" fmla="*/ 262328 h 567499"/>
                <a:gd name="connsiteX146" fmla="*/ 320436 w 542129"/>
                <a:gd name="connsiteY146" fmla="*/ 199904 h 567499"/>
                <a:gd name="connsiteX147" fmla="*/ 320436 w 542129"/>
                <a:gd name="connsiteY147" fmla="*/ 194009 h 567499"/>
                <a:gd name="connsiteX148" fmla="*/ 320646 w 542129"/>
                <a:gd name="connsiteY148" fmla="*/ 192324 h 567499"/>
                <a:gd name="connsiteX149" fmla="*/ 320646 w 542129"/>
                <a:gd name="connsiteY149" fmla="*/ 49686 h 567499"/>
                <a:gd name="connsiteX150" fmla="*/ 221799 w 542129"/>
                <a:gd name="connsiteY150" fmla="*/ 517707 h 567499"/>
                <a:gd name="connsiteX151" fmla="*/ 204746 w 542129"/>
                <a:gd name="connsiteY151" fmla="*/ 534761 h 567499"/>
                <a:gd name="connsiteX152" fmla="*/ 202009 w 542129"/>
                <a:gd name="connsiteY152" fmla="*/ 534761 h 567499"/>
                <a:gd name="connsiteX153" fmla="*/ 192324 w 542129"/>
                <a:gd name="connsiteY153" fmla="*/ 531708 h 567499"/>
                <a:gd name="connsiteX154" fmla="*/ 192324 w 542129"/>
                <a:gd name="connsiteY154" fmla="*/ 440967 h 567499"/>
                <a:gd name="connsiteX155" fmla="*/ 183271 w 542129"/>
                <a:gd name="connsiteY155" fmla="*/ 431914 h 567499"/>
                <a:gd name="connsiteX156" fmla="*/ 174324 w 542129"/>
                <a:gd name="connsiteY156" fmla="*/ 440967 h 567499"/>
                <a:gd name="connsiteX157" fmla="*/ 174324 w 542129"/>
                <a:gd name="connsiteY157" fmla="*/ 538550 h 567499"/>
                <a:gd name="connsiteX158" fmla="*/ 158533 w 542129"/>
                <a:gd name="connsiteY158" fmla="*/ 549182 h 567499"/>
                <a:gd name="connsiteX159" fmla="*/ 155797 w 542129"/>
                <a:gd name="connsiteY159" fmla="*/ 549182 h 567499"/>
                <a:gd name="connsiteX160" fmla="*/ 142428 w 542129"/>
                <a:gd name="connsiteY160" fmla="*/ 542656 h 567499"/>
                <a:gd name="connsiteX161" fmla="*/ 142638 w 542129"/>
                <a:gd name="connsiteY161" fmla="*/ 540656 h 567499"/>
                <a:gd name="connsiteX162" fmla="*/ 142638 w 542129"/>
                <a:gd name="connsiteY162" fmla="*/ 436756 h 567499"/>
                <a:gd name="connsiteX163" fmla="*/ 133690 w 542129"/>
                <a:gd name="connsiteY163" fmla="*/ 427703 h 567499"/>
                <a:gd name="connsiteX164" fmla="*/ 124637 w 542129"/>
                <a:gd name="connsiteY164" fmla="*/ 436756 h 567499"/>
                <a:gd name="connsiteX165" fmla="*/ 124637 w 542129"/>
                <a:gd name="connsiteY165" fmla="*/ 532024 h 567499"/>
                <a:gd name="connsiteX166" fmla="*/ 112637 w 542129"/>
                <a:gd name="connsiteY166" fmla="*/ 536971 h 567499"/>
                <a:gd name="connsiteX167" fmla="*/ 109900 w 542129"/>
                <a:gd name="connsiteY167" fmla="*/ 536971 h 567499"/>
                <a:gd name="connsiteX168" fmla="*/ 92741 w 542129"/>
                <a:gd name="connsiteY168" fmla="*/ 519918 h 567499"/>
                <a:gd name="connsiteX169" fmla="*/ 92741 w 542129"/>
                <a:gd name="connsiteY169" fmla="*/ 433493 h 567499"/>
                <a:gd name="connsiteX170" fmla="*/ 89162 w 542129"/>
                <a:gd name="connsiteY170" fmla="*/ 427598 h 567499"/>
                <a:gd name="connsiteX171" fmla="*/ 83477 w 542129"/>
                <a:gd name="connsiteY171" fmla="*/ 425598 h 567499"/>
                <a:gd name="connsiteX172" fmla="*/ 74424 w 542129"/>
                <a:gd name="connsiteY172" fmla="*/ 434546 h 567499"/>
                <a:gd name="connsiteX173" fmla="*/ 74424 w 542129"/>
                <a:gd name="connsiteY173" fmla="*/ 513497 h 567499"/>
                <a:gd name="connsiteX174" fmla="*/ 66635 w 542129"/>
                <a:gd name="connsiteY174" fmla="*/ 515391 h 567499"/>
                <a:gd name="connsiteX175" fmla="*/ 63898 w 542129"/>
                <a:gd name="connsiteY175" fmla="*/ 515391 h 567499"/>
                <a:gd name="connsiteX176" fmla="*/ 46634 w 542129"/>
                <a:gd name="connsiteY176" fmla="*/ 498233 h 567499"/>
                <a:gd name="connsiteX177" fmla="*/ 46634 w 542129"/>
                <a:gd name="connsiteY177" fmla="*/ 337910 h 567499"/>
                <a:gd name="connsiteX178" fmla="*/ 53792 w 542129"/>
                <a:gd name="connsiteY178" fmla="*/ 280855 h 567499"/>
                <a:gd name="connsiteX179" fmla="*/ 96320 w 542129"/>
                <a:gd name="connsiteY179" fmla="*/ 252959 h 567499"/>
                <a:gd name="connsiteX180" fmla="*/ 173166 w 542129"/>
                <a:gd name="connsiteY180" fmla="*/ 252959 h 567499"/>
                <a:gd name="connsiteX181" fmla="*/ 191798 w 542129"/>
                <a:gd name="connsiteY181" fmla="*/ 254117 h 567499"/>
                <a:gd name="connsiteX182" fmla="*/ 234221 w 542129"/>
                <a:gd name="connsiteY182" fmla="*/ 282750 h 567499"/>
                <a:gd name="connsiteX183" fmla="*/ 242537 w 542129"/>
                <a:gd name="connsiteY183" fmla="*/ 293697 h 567499"/>
                <a:gd name="connsiteX184" fmla="*/ 256222 w 542129"/>
                <a:gd name="connsiteY184" fmla="*/ 316856 h 567499"/>
                <a:gd name="connsiteX185" fmla="*/ 254011 w 542129"/>
                <a:gd name="connsiteY185" fmla="*/ 318646 h 567499"/>
                <a:gd name="connsiteX186" fmla="*/ 222221 w 542129"/>
                <a:gd name="connsiteY186" fmla="*/ 373069 h 567499"/>
                <a:gd name="connsiteX187" fmla="*/ 221694 w 542129"/>
                <a:gd name="connsiteY187" fmla="*/ 375491 h 567499"/>
                <a:gd name="connsiteX188" fmla="*/ 221694 w 542129"/>
                <a:gd name="connsiteY188" fmla="*/ 517707 h 567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Lst>
              <a:rect l="l" t="t" r="r" b="b"/>
              <a:pathLst>
                <a:path w="542129" h="567499">
                  <a:moveTo>
                    <a:pt x="424440" y="421598"/>
                  </a:moveTo>
                  <a:lnTo>
                    <a:pt x="523708" y="421598"/>
                  </a:lnTo>
                  <a:cubicBezTo>
                    <a:pt x="533919" y="421598"/>
                    <a:pt x="542130" y="413282"/>
                    <a:pt x="542130" y="403176"/>
                  </a:cubicBezTo>
                  <a:lnTo>
                    <a:pt x="542130" y="400228"/>
                  </a:lnTo>
                  <a:cubicBezTo>
                    <a:pt x="542130" y="390123"/>
                    <a:pt x="533814" y="381807"/>
                    <a:pt x="523603" y="381807"/>
                  </a:cubicBezTo>
                  <a:lnTo>
                    <a:pt x="430230" y="381807"/>
                  </a:lnTo>
                  <a:cubicBezTo>
                    <a:pt x="426651" y="381807"/>
                    <a:pt x="423703" y="379596"/>
                    <a:pt x="423703" y="376754"/>
                  </a:cubicBezTo>
                  <a:cubicBezTo>
                    <a:pt x="423703" y="374017"/>
                    <a:pt x="426546" y="371701"/>
                    <a:pt x="430230" y="371701"/>
                  </a:cubicBezTo>
                  <a:lnTo>
                    <a:pt x="507918" y="371701"/>
                  </a:lnTo>
                  <a:cubicBezTo>
                    <a:pt x="518023" y="371701"/>
                    <a:pt x="526340" y="363385"/>
                    <a:pt x="526340" y="353279"/>
                  </a:cubicBezTo>
                  <a:lnTo>
                    <a:pt x="526340" y="350331"/>
                  </a:lnTo>
                  <a:cubicBezTo>
                    <a:pt x="526340" y="340120"/>
                    <a:pt x="518023" y="331910"/>
                    <a:pt x="507918" y="331910"/>
                  </a:cubicBezTo>
                  <a:lnTo>
                    <a:pt x="454547" y="331910"/>
                  </a:lnTo>
                  <a:cubicBezTo>
                    <a:pt x="479074" y="328330"/>
                    <a:pt x="496338" y="310330"/>
                    <a:pt x="504128" y="294750"/>
                  </a:cubicBezTo>
                  <a:cubicBezTo>
                    <a:pt x="511602" y="279802"/>
                    <a:pt x="512971" y="244432"/>
                    <a:pt x="513181" y="229800"/>
                  </a:cubicBezTo>
                  <a:lnTo>
                    <a:pt x="513181" y="68740"/>
                  </a:lnTo>
                  <a:cubicBezTo>
                    <a:pt x="513181" y="49371"/>
                    <a:pt x="497286" y="33686"/>
                    <a:pt x="477916" y="33686"/>
                  </a:cubicBezTo>
                  <a:lnTo>
                    <a:pt x="475179" y="33686"/>
                  </a:lnTo>
                  <a:cubicBezTo>
                    <a:pt x="472232" y="33686"/>
                    <a:pt x="469390" y="34107"/>
                    <a:pt x="466653" y="34738"/>
                  </a:cubicBezTo>
                  <a:cubicBezTo>
                    <a:pt x="465811" y="33054"/>
                    <a:pt x="464653" y="31686"/>
                    <a:pt x="463074" y="30738"/>
                  </a:cubicBezTo>
                  <a:cubicBezTo>
                    <a:pt x="457179" y="19685"/>
                    <a:pt x="445494" y="12106"/>
                    <a:pt x="432020" y="12106"/>
                  </a:cubicBezTo>
                  <a:lnTo>
                    <a:pt x="429388" y="12106"/>
                  </a:lnTo>
                  <a:cubicBezTo>
                    <a:pt x="424335" y="12106"/>
                    <a:pt x="419493" y="13158"/>
                    <a:pt x="415071" y="15159"/>
                  </a:cubicBezTo>
                  <a:cubicBezTo>
                    <a:pt x="408755" y="6000"/>
                    <a:pt x="398123" y="0"/>
                    <a:pt x="386228" y="0"/>
                  </a:cubicBezTo>
                  <a:lnTo>
                    <a:pt x="386228" y="0"/>
                  </a:lnTo>
                  <a:lnTo>
                    <a:pt x="383491" y="0"/>
                  </a:lnTo>
                  <a:cubicBezTo>
                    <a:pt x="372122" y="0"/>
                    <a:pt x="361911" y="5474"/>
                    <a:pt x="355490" y="14001"/>
                  </a:cubicBezTo>
                  <a:cubicBezTo>
                    <a:pt x="354016" y="14527"/>
                    <a:pt x="352753" y="15474"/>
                    <a:pt x="351805" y="16632"/>
                  </a:cubicBezTo>
                  <a:cubicBezTo>
                    <a:pt x="348121" y="15264"/>
                    <a:pt x="344121" y="14527"/>
                    <a:pt x="340015" y="14527"/>
                  </a:cubicBezTo>
                  <a:lnTo>
                    <a:pt x="337278" y="14527"/>
                  </a:lnTo>
                  <a:cubicBezTo>
                    <a:pt x="318014" y="14527"/>
                    <a:pt x="302224" y="30317"/>
                    <a:pt x="302224" y="49686"/>
                  </a:cubicBezTo>
                  <a:lnTo>
                    <a:pt x="302224" y="79372"/>
                  </a:lnTo>
                  <a:cubicBezTo>
                    <a:pt x="297803" y="75477"/>
                    <a:pt x="293276" y="72635"/>
                    <a:pt x="289908" y="70951"/>
                  </a:cubicBezTo>
                  <a:cubicBezTo>
                    <a:pt x="276012" y="64003"/>
                    <a:pt x="228221" y="63266"/>
                    <a:pt x="228221" y="63266"/>
                  </a:cubicBezTo>
                  <a:lnTo>
                    <a:pt x="54634" y="63266"/>
                  </a:lnTo>
                  <a:cubicBezTo>
                    <a:pt x="44528" y="63266"/>
                    <a:pt x="36212" y="71793"/>
                    <a:pt x="36212" y="81898"/>
                  </a:cubicBezTo>
                  <a:lnTo>
                    <a:pt x="36212" y="84846"/>
                  </a:lnTo>
                  <a:cubicBezTo>
                    <a:pt x="36212" y="94636"/>
                    <a:pt x="43897" y="102741"/>
                    <a:pt x="53687" y="103268"/>
                  </a:cubicBezTo>
                  <a:lnTo>
                    <a:pt x="53792" y="103268"/>
                  </a:lnTo>
                  <a:lnTo>
                    <a:pt x="53897" y="103268"/>
                  </a:lnTo>
                  <a:cubicBezTo>
                    <a:pt x="54213" y="103268"/>
                    <a:pt x="54424" y="103268"/>
                    <a:pt x="54739" y="103268"/>
                  </a:cubicBezTo>
                  <a:lnTo>
                    <a:pt x="124742" y="103268"/>
                  </a:lnTo>
                  <a:cubicBezTo>
                    <a:pt x="128322" y="103268"/>
                    <a:pt x="131164" y="105478"/>
                    <a:pt x="131164" y="108110"/>
                  </a:cubicBezTo>
                  <a:cubicBezTo>
                    <a:pt x="131164" y="110742"/>
                    <a:pt x="128322" y="112952"/>
                    <a:pt x="124742" y="112952"/>
                  </a:cubicBezTo>
                  <a:lnTo>
                    <a:pt x="31475" y="112952"/>
                  </a:lnTo>
                  <a:cubicBezTo>
                    <a:pt x="21264" y="112952"/>
                    <a:pt x="13053" y="121269"/>
                    <a:pt x="13053" y="131480"/>
                  </a:cubicBezTo>
                  <a:lnTo>
                    <a:pt x="13053" y="134427"/>
                  </a:lnTo>
                  <a:cubicBezTo>
                    <a:pt x="13053" y="144217"/>
                    <a:pt x="20738" y="152323"/>
                    <a:pt x="30528" y="152849"/>
                  </a:cubicBezTo>
                  <a:lnTo>
                    <a:pt x="30633" y="152849"/>
                  </a:lnTo>
                  <a:lnTo>
                    <a:pt x="117690" y="152849"/>
                  </a:lnTo>
                  <a:cubicBezTo>
                    <a:pt x="121269" y="152849"/>
                    <a:pt x="124111" y="155060"/>
                    <a:pt x="124111" y="157691"/>
                  </a:cubicBezTo>
                  <a:cubicBezTo>
                    <a:pt x="124111" y="160323"/>
                    <a:pt x="121163" y="162534"/>
                    <a:pt x="117690" y="162534"/>
                  </a:cubicBezTo>
                  <a:lnTo>
                    <a:pt x="18422" y="162534"/>
                  </a:lnTo>
                  <a:cubicBezTo>
                    <a:pt x="8316" y="162534"/>
                    <a:pt x="0" y="170850"/>
                    <a:pt x="0" y="180955"/>
                  </a:cubicBezTo>
                  <a:lnTo>
                    <a:pt x="0" y="183903"/>
                  </a:lnTo>
                  <a:cubicBezTo>
                    <a:pt x="0" y="194114"/>
                    <a:pt x="8316" y="202325"/>
                    <a:pt x="18422" y="202325"/>
                  </a:cubicBezTo>
                  <a:lnTo>
                    <a:pt x="111795" y="202325"/>
                  </a:lnTo>
                  <a:cubicBezTo>
                    <a:pt x="115374" y="202325"/>
                    <a:pt x="118216" y="204535"/>
                    <a:pt x="118216" y="207378"/>
                  </a:cubicBezTo>
                  <a:cubicBezTo>
                    <a:pt x="118216" y="210115"/>
                    <a:pt x="115268" y="212431"/>
                    <a:pt x="111795" y="212431"/>
                  </a:cubicBezTo>
                  <a:lnTo>
                    <a:pt x="34107" y="212431"/>
                  </a:lnTo>
                  <a:cubicBezTo>
                    <a:pt x="23896" y="212431"/>
                    <a:pt x="15685" y="220747"/>
                    <a:pt x="15685" y="230852"/>
                  </a:cubicBezTo>
                  <a:lnTo>
                    <a:pt x="15685" y="233800"/>
                  </a:lnTo>
                  <a:cubicBezTo>
                    <a:pt x="15685" y="243906"/>
                    <a:pt x="24001" y="252222"/>
                    <a:pt x="34107" y="252222"/>
                  </a:cubicBezTo>
                  <a:lnTo>
                    <a:pt x="53476" y="252222"/>
                  </a:lnTo>
                  <a:cubicBezTo>
                    <a:pt x="46528" y="258538"/>
                    <a:pt x="41265" y="265907"/>
                    <a:pt x="37896" y="272749"/>
                  </a:cubicBezTo>
                  <a:cubicBezTo>
                    <a:pt x="30422" y="287697"/>
                    <a:pt x="29054" y="323067"/>
                    <a:pt x="28843" y="337699"/>
                  </a:cubicBezTo>
                  <a:lnTo>
                    <a:pt x="28843" y="498759"/>
                  </a:lnTo>
                  <a:cubicBezTo>
                    <a:pt x="28843" y="518023"/>
                    <a:pt x="44739" y="533813"/>
                    <a:pt x="64108" y="533813"/>
                  </a:cubicBezTo>
                  <a:lnTo>
                    <a:pt x="66845" y="533813"/>
                  </a:lnTo>
                  <a:cubicBezTo>
                    <a:pt x="69793" y="533813"/>
                    <a:pt x="72635" y="533392"/>
                    <a:pt x="75372" y="532761"/>
                  </a:cubicBezTo>
                  <a:cubicBezTo>
                    <a:pt x="76109" y="534445"/>
                    <a:pt x="77372" y="535813"/>
                    <a:pt x="78951" y="536761"/>
                  </a:cubicBezTo>
                  <a:cubicBezTo>
                    <a:pt x="84846" y="547814"/>
                    <a:pt x="96531" y="555393"/>
                    <a:pt x="110005" y="555393"/>
                  </a:cubicBezTo>
                  <a:lnTo>
                    <a:pt x="112637" y="555393"/>
                  </a:lnTo>
                  <a:cubicBezTo>
                    <a:pt x="117690" y="555393"/>
                    <a:pt x="122532" y="554341"/>
                    <a:pt x="126953" y="552341"/>
                  </a:cubicBezTo>
                  <a:cubicBezTo>
                    <a:pt x="133269" y="561499"/>
                    <a:pt x="143901" y="567499"/>
                    <a:pt x="155797" y="567499"/>
                  </a:cubicBezTo>
                  <a:lnTo>
                    <a:pt x="155797" y="567499"/>
                  </a:lnTo>
                  <a:lnTo>
                    <a:pt x="158533" y="567499"/>
                  </a:lnTo>
                  <a:cubicBezTo>
                    <a:pt x="169902" y="567499"/>
                    <a:pt x="180113" y="562025"/>
                    <a:pt x="186535" y="553498"/>
                  </a:cubicBezTo>
                  <a:cubicBezTo>
                    <a:pt x="188008" y="552972"/>
                    <a:pt x="189272" y="552025"/>
                    <a:pt x="190219" y="550867"/>
                  </a:cubicBezTo>
                  <a:cubicBezTo>
                    <a:pt x="193904" y="552235"/>
                    <a:pt x="197904" y="552867"/>
                    <a:pt x="202009" y="552972"/>
                  </a:cubicBezTo>
                  <a:lnTo>
                    <a:pt x="204746" y="552972"/>
                  </a:lnTo>
                  <a:cubicBezTo>
                    <a:pt x="224010" y="552972"/>
                    <a:pt x="239800" y="537182"/>
                    <a:pt x="239800" y="517918"/>
                  </a:cubicBezTo>
                  <a:lnTo>
                    <a:pt x="239800" y="504865"/>
                  </a:lnTo>
                  <a:cubicBezTo>
                    <a:pt x="244222" y="508760"/>
                    <a:pt x="248643" y="511602"/>
                    <a:pt x="252117" y="513286"/>
                  </a:cubicBezTo>
                  <a:cubicBezTo>
                    <a:pt x="266117" y="520234"/>
                    <a:pt x="313804" y="520971"/>
                    <a:pt x="313804" y="520971"/>
                  </a:cubicBezTo>
                  <a:lnTo>
                    <a:pt x="487390" y="520971"/>
                  </a:lnTo>
                  <a:cubicBezTo>
                    <a:pt x="497496" y="520971"/>
                    <a:pt x="505812" y="512444"/>
                    <a:pt x="505812" y="502338"/>
                  </a:cubicBezTo>
                  <a:lnTo>
                    <a:pt x="505812" y="499285"/>
                  </a:lnTo>
                  <a:cubicBezTo>
                    <a:pt x="505812" y="489496"/>
                    <a:pt x="498128" y="481390"/>
                    <a:pt x="488443" y="480864"/>
                  </a:cubicBezTo>
                  <a:lnTo>
                    <a:pt x="488338" y="480864"/>
                  </a:lnTo>
                  <a:lnTo>
                    <a:pt x="488233" y="480864"/>
                  </a:lnTo>
                  <a:cubicBezTo>
                    <a:pt x="487917" y="480864"/>
                    <a:pt x="487601" y="480864"/>
                    <a:pt x="487390" y="480864"/>
                  </a:cubicBezTo>
                  <a:lnTo>
                    <a:pt x="417387" y="480864"/>
                  </a:lnTo>
                  <a:cubicBezTo>
                    <a:pt x="413808" y="480864"/>
                    <a:pt x="410861" y="478653"/>
                    <a:pt x="410861" y="476021"/>
                  </a:cubicBezTo>
                  <a:cubicBezTo>
                    <a:pt x="410861" y="473390"/>
                    <a:pt x="413703" y="471179"/>
                    <a:pt x="417387" y="471179"/>
                  </a:cubicBezTo>
                  <a:lnTo>
                    <a:pt x="510655" y="471179"/>
                  </a:lnTo>
                  <a:cubicBezTo>
                    <a:pt x="520760" y="471179"/>
                    <a:pt x="529077" y="462863"/>
                    <a:pt x="529077" y="452652"/>
                  </a:cubicBezTo>
                  <a:lnTo>
                    <a:pt x="529077" y="449704"/>
                  </a:lnTo>
                  <a:cubicBezTo>
                    <a:pt x="529077" y="439914"/>
                    <a:pt x="521392" y="431809"/>
                    <a:pt x="511602" y="431282"/>
                  </a:cubicBezTo>
                  <a:lnTo>
                    <a:pt x="511497" y="431282"/>
                  </a:lnTo>
                  <a:lnTo>
                    <a:pt x="424440" y="431282"/>
                  </a:lnTo>
                  <a:cubicBezTo>
                    <a:pt x="420861" y="431282"/>
                    <a:pt x="418019" y="429177"/>
                    <a:pt x="418019" y="426440"/>
                  </a:cubicBezTo>
                  <a:cubicBezTo>
                    <a:pt x="417914" y="423808"/>
                    <a:pt x="420861" y="421598"/>
                    <a:pt x="424440" y="421598"/>
                  </a:cubicBezTo>
                  <a:moveTo>
                    <a:pt x="258854" y="285381"/>
                  </a:moveTo>
                  <a:cubicBezTo>
                    <a:pt x="264222" y="282434"/>
                    <a:pt x="269381" y="279276"/>
                    <a:pt x="274539" y="275802"/>
                  </a:cubicBezTo>
                  <a:cubicBezTo>
                    <a:pt x="275591" y="275065"/>
                    <a:pt x="276749" y="274328"/>
                    <a:pt x="277802" y="273591"/>
                  </a:cubicBezTo>
                  <a:cubicBezTo>
                    <a:pt x="282118" y="280644"/>
                    <a:pt x="286855" y="287592"/>
                    <a:pt x="292118" y="294118"/>
                  </a:cubicBezTo>
                  <a:cubicBezTo>
                    <a:pt x="284855" y="297698"/>
                    <a:pt x="277907" y="301592"/>
                    <a:pt x="271170" y="306014"/>
                  </a:cubicBezTo>
                  <a:cubicBezTo>
                    <a:pt x="267381" y="298855"/>
                    <a:pt x="263380" y="292013"/>
                    <a:pt x="258854" y="285381"/>
                  </a:cubicBezTo>
                  <a:moveTo>
                    <a:pt x="320225" y="49686"/>
                  </a:moveTo>
                  <a:cubicBezTo>
                    <a:pt x="320225" y="40318"/>
                    <a:pt x="327910" y="32633"/>
                    <a:pt x="337278" y="32528"/>
                  </a:cubicBezTo>
                  <a:lnTo>
                    <a:pt x="340015" y="32528"/>
                  </a:lnTo>
                  <a:cubicBezTo>
                    <a:pt x="343594" y="32528"/>
                    <a:pt x="346963" y="33686"/>
                    <a:pt x="349700" y="35581"/>
                  </a:cubicBezTo>
                  <a:lnTo>
                    <a:pt x="349700" y="126321"/>
                  </a:lnTo>
                  <a:cubicBezTo>
                    <a:pt x="349700" y="131269"/>
                    <a:pt x="353700" y="135374"/>
                    <a:pt x="358753" y="135374"/>
                  </a:cubicBezTo>
                  <a:cubicBezTo>
                    <a:pt x="363701" y="135374"/>
                    <a:pt x="367806" y="131374"/>
                    <a:pt x="367806" y="126321"/>
                  </a:cubicBezTo>
                  <a:lnTo>
                    <a:pt x="367806" y="28738"/>
                  </a:lnTo>
                  <a:cubicBezTo>
                    <a:pt x="370333" y="22527"/>
                    <a:pt x="376438" y="18106"/>
                    <a:pt x="383596" y="18106"/>
                  </a:cubicBezTo>
                  <a:lnTo>
                    <a:pt x="386333" y="18106"/>
                  </a:lnTo>
                  <a:cubicBezTo>
                    <a:pt x="391702" y="18106"/>
                    <a:pt x="396544" y="20633"/>
                    <a:pt x="399702" y="24633"/>
                  </a:cubicBezTo>
                  <a:cubicBezTo>
                    <a:pt x="399597" y="25264"/>
                    <a:pt x="399492" y="26001"/>
                    <a:pt x="399492" y="26633"/>
                  </a:cubicBezTo>
                  <a:lnTo>
                    <a:pt x="399492" y="130532"/>
                  </a:lnTo>
                  <a:cubicBezTo>
                    <a:pt x="399492" y="135480"/>
                    <a:pt x="403492" y="139585"/>
                    <a:pt x="408545" y="139585"/>
                  </a:cubicBezTo>
                  <a:cubicBezTo>
                    <a:pt x="413492" y="139585"/>
                    <a:pt x="417598" y="135585"/>
                    <a:pt x="417598" y="130532"/>
                  </a:cubicBezTo>
                  <a:lnTo>
                    <a:pt x="417598" y="35054"/>
                  </a:lnTo>
                  <a:cubicBezTo>
                    <a:pt x="420651" y="32001"/>
                    <a:pt x="424967" y="30107"/>
                    <a:pt x="429598" y="30107"/>
                  </a:cubicBezTo>
                  <a:lnTo>
                    <a:pt x="432230" y="30107"/>
                  </a:lnTo>
                  <a:cubicBezTo>
                    <a:pt x="441704" y="30107"/>
                    <a:pt x="449389" y="37791"/>
                    <a:pt x="449389" y="47160"/>
                  </a:cubicBezTo>
                  <a:lnTo>
                    <a:pt x="449389" y="133585"/>
                  </a:lnTo>
                  <a:cubicBezTo>
                    <a:pt x="449389" y="136532"/>
                    <a:pt x="450968" y="138954"/>
                    <a:pt x="453073" y="139480"/>
                  </a:cubicBezTo>
                  <a:cubicBezTo>
                    <a:pt x="454652" y="140743"/>
                    <a:pt x="456652" y="141480"/>
                    <a:pt x="458758" y="141480"/>
                  </a:cubicBezTo>
                  <a:cubicBezTo>
                    <a:pt x="463705" y="141480"/>
                    <a:pt x="467811" y="137480"/>
                    <a:pt x="467811" y="132427"/>
                  </a:cubicBezTo>
                  <a:lnTo>
                    <a:pt x="467811" y="53476"/>
                  </a:lnTo>
                  <a:cubicBezTo>
                    <a:pt x="470127" y="52318"/>
                    <a:pt x="472758" y="51581"/>
                    <a:pt x="475600" y="51581"/>
                  </a:cubicBezTo>
                  <a:lnTo>
                    <a:pt x="478337" y="51581"/>
                  </a:lnTo>
                  <a:cubicBezTo>
                    <a:pt x="487812" y="51581"/>
                    <a:pt x="495601" y="59266"/>
                    <a:pt x="495601" y="68740"/>
                  </a:cubicBezTo>
                  <a:lnTo>
                    <a:pt x="495601" y="229484"/>
                  </a:lnTo>
                  <a:cubicBezTo>
                    <a:pt x="495601" y="229484"/>
                    <a:pt x="494864" y="273696"/>
                    <a:pt x="488443" y="286644"/>
                  </a:cubicBezTo>
                  <a:cubicBezTo>
                    <a:pt x="484022" y="295487"/>
                    <a:pt x="471600" y="312014"/>
                    <a:pt x="450863" y="314330"/>
                  </a:cubicBezTo>
                  <a:cubicBezTo>
                    <a:pt x="449283" y="314540"/>
                    <a:pt x="447704" y="314646"/>
                    <a:pt x="446020" y="314646"/>
                  </a:cubicBezTo>
                  <a:cubicBezTo>
                    <a:pt x="429598" y="314646"/>
                    <a:pt x="407808" y="314646"/>
                    <a:pt x="388544" y="314646"/>
                  </a:cubicBezTo>
                  <a:cubicBezTo>
                    <a:pt x="381596" y="314646"/>
                    <a:pt x="375070" y="314646"/>
                    <a:pt x="369175" y="314646"/>
                  </a:cubicBezTo>
                  <a:cubicBezTo>
                    <a:pt x="368438" y="314646"/>
                    <a:pt x="367806" y="314646"/>
                    <a:pt x="367069" y="314646"/>
                  </a:cubicBezTo>
                  <a:cubicBezTo>
                    <a:pt x="338647" y="314435"/>
                    <a:pt x="328331" y="308856"/>
                    <a:pt x="309488" y="286539"/>
                  </a:cubicBezTo>
                  <a:cubicBezTo>
                    <a:pt x="309067" y="286013"/>
                    <a:pt x="308646" y="285486"/>
                    <a:pt x="308224" y="284960"/>
                  </a:cubicBezTo>
                  <a:cubicBezTo>
                    <a:pt x="302224" y="277802"/>
                    <a:pt x="297066" y="270223"/>
                    <a:pt x="292434" y="262328"/>
                  </a:cubicBezTo>
                  <a:cubicBezTo>
                    <a:pt x="315172" y="242748"/>
                    <a:pt x="320436" y="231274"/>
                    <a:pt x="320436" y="199904"/>
                  </a:cubicBezTo>
                  <a:lnTo>
                    <a:pt x="320436" y="194009"/>
                  </a:lnTo>
                  <a:cubicBezTo>
                    <a:pt x="320541" y="193482"/>
                    <a:pt x="320646" y="192956"/>
                    <a:pt x="320646" y="192324"/>
                  </a:cubicBezTo>
                  <a:lnTo>
                    <a:pt x="320646" y="49686"/>
                  </a:lnTo>
                  <a:close/>
                  <a:moveTo>
                    <a:pt x="221799" y="517707"/>
                  </a:moveTo>
                  <a:cubicBezTo>
                    <a:pt x="221799" y="527076"/>
                    <a:pt x="214115" y="534761"/>
                    <a:pt x="204746" y="534761"/>
                  </a:cubicBezTo>
                  <a:lnTo>
                    <a:pt x="202009" y="534761"/>
                  </a:lnTo>
                  <a:cubicBezTo>
                    <a:pt x="198430" y="534761"/>
                    <a:pt x="195061" y="533603"/>
                    <a:pt x="192324" y="531708"/>
                  </a:cubicBezTo>
                  <a:lnTo>
                    <a:pt x="192324" y="440967"/>
                  </a:lnTo>
                  <a:cubicBezTo>
                    <a:pt x="192324" y="436019"/>
                    <a:pt x="188324" y="431914"/>
                    <a:pt x="183271" y="431914"/>
                  </a:cubicBezTo>
                  <a:cubicBezTo>
                    <a:pt x="178324" y="431914"/>
                    <a:pt x="174324" y="435914"/>
                    <a:pt x="174324" y="440967"/>
                  </a:cubicBezTo>
                  <a:lnTo>
                    <a:pt x="174324" y="538550"/>
                  </a:lnTo>
                  <a:cubicBezTo>
                    <a:pt x="171797" y="544761"/>
                    <a:pt x="165586" y="549182"/>
                    <a:pt x="158533" y="549182"/>
                  </a:cubicBezTo>
                  <a:lnTo>
                    <a:pt x="155797" y="549182"/>
                  </a:lnTo>
                  <a:cubicBezTo>
                    <a:pt x="150428" y="549182"/>
                    <a:pt x="145586" y="546656"/>
                    <a:pt x="142428" y="542656"/>
                  </a:cubicBezTo>
                  <a:cubicBezTo>
                    <a:pt x="142638" y="542024"/>
                    <a:pt x="142638" y="541287"/>
                    <a:pt x="142638" y="540656"/>
                  </a:cubicBezTo>
                  <a:lnTo>
                    <a:pt x="142638" y="436756"/>
                  </a:lnTo>
                  <a:cubicBezTo>
                    <a:pt x="142638" y="431809"/>
                    <a:pt x="138638" y="427703"/>
                    <a:pt x="133690" y="427703"/>
                  </a:cubicBezTo>
                  <a:cubicBezTo>
                    <a:pt x="128743" y="427703"/>
                    <a:pt x="124637" y="431704"/>
                    <a:pt x="124637" y="436756"/>
                  </a:cubicBezTo>
                  <a:lnTo>
                    <a:pt x="124637" y="532024"/>
                  </a:lnTo>
                  <a:cubicBezTo>
                    <a:pt x="121584" y="535077"/>
                    <a:pt x="117268" y="536971"/>
                    <a:pt x="112637" y="536971"/>
                  </a:cubicBezTo>
                  <a:lnTo>
                    <a:pt x="109900" y="536971"/>
                  </a:lnTo>
                  <a:cubicBezTo>
                    <a:pt x="100426" y="536971"/>
                    <a:pt x="92846" y="529287"/>
                    <a:pt x="92741" y="519918"/>
                  </a:cubicBezTo>
                  <a:lnTo>
                    <a:pt x="92741" y="433493"/>
                  </a:lnTo>
                  <a:cubicBezTo>
                    <a:pt x="92741" y="430546"/>
                    <a:pt x="91162" y="428124"/>
                    <a:pt x="89162" y="427598"/>
                  </a:cubicBezTo>
                  <a:cubicBezTo>
                    <a:pt x="87583" y="426335"/>
                    <a:pt x="85583" y="425598"/>
                    <a:pt x="83477" y="425598"/>
                  </a:cubicBezTo>
                  <a:cubicBezTo>
                    <a:pt x="78530" y="425598"/>
                    <a:pt x="74424" y="429598"/>
                    <a:pt x="74424" y="434546"/>
                  </a:cubicBezTo>
                  <a:lnTo>
                    <a:pt x="74424" y="513497"/>
                  </a:lnTo>
                  <a:cubicBezTo>
                    <a:pt x="72109" y="514655"/>
                    <a:pt x="69477" y="515391"/>
                    <a:pt x="66635" y="515391"/>
                  </a:cubicBezTo>
                  <a:lnTo>
                    <a:pt x="63898" y="515391"/>
                  </a:lnTo>
                  <a:cubicBezTo>
                    <a:pt x="54529" y="515391"/>
                    <a:pt x="46634" y="507707"/>
                    <a:pt x="46634" y="498233"/>
                  </a:cubicBezTo>
                  <a:lnTo>
                    <a:pt x="46634" y="337910"/>
                  </a:lnTo>
                  <a:cubicBezTo>
                    <a:pt x="46634" y="337910"/>
                    <a:pt x="47265" y="293697"/>
                    <a:pt x="53792" y="280855"/>
                  </a:cubicBezTo>
                  <a:cubicBezTo>
                    <a:pt x="58529" y="271381"/>
                    <a:pt x="72530" y="252959"/>
                    <a:pt x="96320" y="252959"/>
                  </a:cubicBezTo>
                  <a:cubicBezTo>
                    <a:pt x="118637" y="252959"/>
                    <a:pt x="150849" y="252959"/>
                    <a:pt x="173166" y="252959"/>
                  </a:cubicBezTo>
                  <a:cubicBezTo>
                    <a:pt x="180429" y="252959"/>
                    <a:pt x="186430" y="253275"/>
                    <a:pt x="191798" y="254117"/>
                  </a:cubicBezTo>
                  <a:cubicBezTo>
                    <a:pt x="209167" y="256643"/>
                    <a:pt x="218747" y="264222"/>
                    <a:pt x="234221" y="282750"/>
                  </a:cubicBezTo>
                  <a:cubicBezTo>
                    <a:pt x="237169" y="286223"/>
                    <a:pt x="239906" y="289908"/>
                    <a:pt x="242537" y="293697"/>
                  </a:cubicBezTo>
                  <a:cubicBezTo>
                    <a:pt x="247695" y="301066"/>
                    <a:pt x="252222" y="308856"/>
                    <a:pt x="256222" y="316856"/>
                  </a:cubicBezTo>
                  <a:cubicBezTo>
                    <a:pt x="255485" y="317383"/>
                    <a:pt x="254748" y="318014"/>
                    <a:pt x="254011" y="318646"/>
                  </a:cubicBezTo>
                  <a:cubicBezTo>
                    <a:pt x="231168" y="337699"/>
                    <a:pt x="223694" y="348437"/>
                    <a:pt x="222221" y="373069"/>
                  </a:cubicBezTo>
                  <a:cubicBezTo>
                    <a:pt x="221905" y="373701"/>
                    <a:pt x="221694" y="374438"/>
                    <a:pt x="221694" y="375491"/>
                  </a:cubicBezTo>
                  <a:lnTo>
                    <a:pt x="221694" y="517707"/>
                  </a:lnTo>
                  <a:close/>
                </a:path>
              </a:pathLst>
            </a:custGeom>
            <a:solidFill>
              <a:srgbClr val="FFFFFF"/>
            </a:solidFill>
            <a:ln w="10517" cap="flat">
              <a:noFill/>
              <a:prstDash val="solid"/>
              <a:miter/>
            </a:ln>
          </p:spPr>
          <p:txBody>
            <a:bodyPr wrap="square" anchor="ctr">
              <a:noAutofit/>
            </a:bodyPr>
            <a:lstStyle/>
            <a:p>
              <a:endParaRPr lang="ja-JP" altLang="en-US" dirty="0">
                <a:ea typeface="MS PGothic" panose="020B0600070205080204" pitchFamily="34" charset="-128"/>
              </a:endParaRPr>
            </a:p>
          </p:txBody>
        </p:sp>
      </p:grpSp>
    </p:spTree>
    <p:extLst>
      <p:ext uri="{BB962C8B-B14F-4D97-AF65-F5344CB8AC3E}">
        <p14:creationId xmlns:p14="http://schemas.microsoft.com/office/powerpoint/2010/main" val="232808265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500"/>
                                        <p:tgtEl>
                                          <p:spTgt spid="2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fade">
                                      <p:cBhvr>
                                        <p:cTn id="17" dur="500"/>
                                        <p:tgtEl>
                                          <p:spTgt spid="2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A8D378C-434A-476E-B83A-58260696952E}"/>
              </a:ext>
            </a:extLst>
          </p:cNvPr>
          <p:cNvSpPr>
            <a:spLocks noGrp="1"/>
          </p:cNvSpPr>
          <p:nvPr>
            <p:ph type="title"/>
          </p:nvPr>
        </p:nvSpPr>
        <p:spPr>
          <a:xfrm>
            <a:off x="795131" y="2058366"/>
            <a:ext cx="10389704" cy="2302565"/>
          </a:xfrm>
        </p:spPr>
        <p:txBody>
          <a:bodyPr wrap="square" anchor="ctr"/>
          <a:lstStyle/>
          <a:p>
            <a:pPr algn="ctr">
              <a:lnSpc>
                <a:spcPct val="100000"/>
              </a:lnSpc>
              <a:defRPr sz="5400"/>
            </a:pPr>
            <a:r>
              <a:rPr lang="ja-JP" altLang="en-US" dirty="0">
                <a:ea typeface="MS PGothic" panose="020B0600070205080204" pitchFamily="34" charset="-128"/>
              </a:rPr>
              <a:t>オンライン版ソーシャル・スタイル</a:t>
            </a:r>
            <a:br>
              <a:rPr lang="ja-JP" altLang="en-US" dirty="0">
                <a:ea typeface="MS PGothic" panose="020B0600070205080204" pitchFamily="34" charset="-128"/>
              </a:rPr>
            </a:br>
            <a:r>
              <a:rPr lang="ja-JP" altLang="en-US" dirty="0">
                <a:ea typeface="MS PGothic" panose="020B0600070205080204" pitchFamily="34" charset="-128"/>
              </a:rPr>
              <a:t>自己認識プロファイル</a:t>
            </a:r>
          </a:p>
        </p:txBody>
      </p:sp>
      <p:sp>
        <p:nvSpPr>
          <p:cNvPr id="4" name="Slide Number Placeholder 3">
            <a:extLst>
              <a:ext uri="{FF2B5EF4-FFF2-40B4-BE49-F238E27FC236}">
                <a16:creationId xmlns:a16="http://schemas.microsoft.com/office/drawing/2014/main" id="{4D73AFBC-48C8-4D6D-9E37-43245DF7EC6F}"/>
              </a:ext>
            </a:extLst>
          </p:cNvPr>
          <p:cNvSpPr>
            <a:spLocks noGrp="1"/>
          </p:cNvSpPr>
          <p:nvPr>
            <p:ph type="sldNum" sz="quarter" idx="12"/>
          </p:nvPr>
        </p:nvSpPr>
        <p:spPr/>
        <p:txBody>
          <a:bodyPr/>
          <a:lstStyle/>
          <a:p>
            <a:fld id="{1B1CF60C-C85D-47C0-8597-E3BF95F18FA3}" type="slidenum">
              <a:rPr lang="en-US" altLang="ja-JP" smtClean="0">
                <a:solidFill>
                  <a:srgbClr val="898989"/>
                </a:solidFill>
                <a:ea typeface="MS PGothic" panose="020B0600070205080204" pitchFamily="34" charset="-128"/>
              </a:rPr>
              <a:t>12</a:t>
            </a:fld>
            <a:endParaRPr lang="ja-JP" altLang="en-US" dirty="0">
              <a:solidFill>
                <a:srgbClr val="898989"/>
              </a:solidFill>
              <a:ea typeface="MS PGothic" panose="020B0600070205080204" pitchFamily="34" charset="-128"/>
            </a:endParaRPr>
          </a:p>
        </p:txBody>
      </p:sp>
      <p:sp>
        <p:nvSpPr>
          <p:cNvPr id="8" name="Footer Placeholder 1">
            <a:extLst>
              <a:ext uri="{FF2B5EF4-FFF2-40B4-BE49-F238E27FC236}">
                <a16:creationId xmlns:a16="http://schemas.microsoft.com/office/drawing/2014/main" id="{2A38097B-F1CD-A44A-8A1E-E253784CE884}"/>
              </a:ext>
            </a:extLst>
          </p:cNvPr>
          <p:cNvSpPr>
            <a:spLocks noGrp="1"/>
          </p:cNvSpPr>
          <p:nvPr>
            <p:ph type="ftr" sz="quarter" idx="13"/>
          </p:nvPr>
        </p:nvSpPr>
        <p:spPr>
          <a:xfrm>
            <a:off x="228600" y="6438900"/>
            <a:ext cx="7924800" cy="282575"/>
          </a:xfrm>
        </p:spPr>
        <p:txBody>
          <a:bodyPr/>
          <a:lstStyle/>
          <a:p>
            <a:pPr algn="l"/>
            <a:r>
              <a:rPr lang="en-US" altLang="ja-JP">
                <a:ea typeface="MS PGothic" panose="020B0600070205080204" pitchFamily="34" charset="-128"/>
              </a:rPr>
              <a:t>© The TRACOM Corporation. All Rights Reserved.</a:t>
            </a:r>
            <a:endParaRPr lang="en-US" altLang="ja-JP" dirty="0">
              <a:ea typeface="MS PGothic" panose="020B0600070205080204" pitchFamily="34" charset="-128"/>
            </a:endParaRPr>
          </a:p>
        </p:txBody>
      </p:sp>
    </p:spTree>
    <p:extLst>
      <p:ext uri="{BB962C8B-B14F-4D97-AF65-F5344CB8AC3E}">
        <p14:creationId xmlns:p14="http://schemas.microsoft.com/office/powerpoint/2010/main" val="396528153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16="http://schemas.microsoft.com/office/drawing/2014/main" xmlns="">
      <p:transition>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oter Placeholder 3">
            <a:extLst>
              <a:ext uri="{FF2B5EF4-FFF2-40B4-BE49-F238E27FC236}">
                <a16:creationId xmlns:a16="http://schemas.microsoft.com/office/drawing/2014/main" id="{CA48CE18-3A6A-2B4E-9709-C3F83B6B72F9}"/>
              </a:ext>
            </a:extLst>
          </p:cNvPr>
          <p:cNvSpPr txBox="1">
            <a:spLocks/>
          </p:cNvSpPr>
          <p:nvPr/>
        </p:nvSpPr>
        <p:spPr>
          <a:xfrm>
            <a:off x="144376" y="6390772"/>
            <a:ext cx="7924800" cy="282575"/>
          </a:xfrm>
          <a:prstGeom prst="rect">
            <a:avLst/>
          </a:prstGeom>
        </p:spPr>
        <p:txBody>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1000">
                <a:solidFill>
                  <a:srgbClr val="898989"/>
                </a:solidFill>
              </a:defRPr>
            </a:pPr>
            <a:r>
              <a:rPr lang="en-US" altLang="ja-JP"/>
              <a:t>© The TRACOM Corporation. All Rights Reserved.</a:t>
            </a:r>
            <a:endParaRPr lang="en-US" altLang="ja-JP" dirty="0"/>
          </a:p>
        </p:txBody>
      </p:sp>
      <p:sp>
        <p:nvSpPr>
          <p:cNvPr id="9" name="Slide Number Placeholder 3">
            <a:extLst>
              <a:ext uri="{FF2B5EF4-FFF2-40B4-BE49-F238E27FC236}">
                <a16:creationId xmlns:a16="http://schemas.microsoft.com/office/drawing/2014/main" id="{7EA11225-A451-4C0E-9C4A-BE3344EE69A1}"/>
              </a:ext>
            </a:extLst>
          </p:cNvPr>
          <p:cNvSpPr txBox="1">
            <a:spLocks/>
          </p:cNvSpPr>
          <p:nvPr/>
        </p:nvSpPr>
        <p:spPr>
          <a:xfrm>
            <a:off x="9220200" y="6449786"/>
            <a:ext cx="2743200" cy="282575"/>
          </a:xfrm>
          <a:prstGeom prst="rect">
            <a:avLst/>
          </a:prstGeom>
        </p:spPr>
        <p:txBody>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1B1CF60C-C85D-47C0-8597-E3BF95F18FA3}" type="slidenum">
              <a:rPr lang="en-US" altLang="ja-JP" sz="1000" smtClean="0">
                <a:solidFill>
                  <a:srgbClr val="898989"/>
                </a:solidFill>
              </a:rPr>
              <a:pPr algn="r"/>
              <a:t>13</a:t>
            </a:fld>
            <a:endParaRPr lang="ja-JP" altLang="en-US" sz="1000" dirty="0">
              <a:solidFill>
                <a:srgbClr val="898989"/>
              </a:solidFill>
            </a:endParaRPr>
          </a:p>
        </p:txBody>
      </p:sp>
      <p:pic>
        <p:nvPicPr>
          <p:cNvPr id="3" name="Picture 2" descr="Graphical user interface, website&#10;&#10;Description automatically generated">
            <a:extLst>
              <a:ext uri="{FF2B5EF4-FFF2-40B4-BE49-F238E27FC236}">
                <a16:creationId xmlns:a16="http://schemas.microsoft.com/office/drawing/2014/main" id="{60F378BB-37A0-58AF-4FBE-A46D0140FE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01258" y="395344"/>
            <a:ext cx="4451466" cy="5760720"/>
          </a:xfrm>
          <a:prstGeom prst="rect">
            <a:avLst/>
          </a:prstGeom>
          <a:ln>
            <a:solidFill>
              <a:schemeClr val="tx1"/>
            </a:solidFill>
          </a:ln>
        </p:spPr>
      </p:pic>
      <p:pic>
        <p:nvPicPr>
          <p:cNvPr id="5" name="Picture 4" descr="Graphical user interface, application&#10;&#10;Description automatically generated">
            <a:extLst>
              <a:ext uri="{FF2B5EF4-FFF2-40B4-BE49-F238E27FC236}">
                <a16:creationId xmlns:a16="http://schemas.microsoft.com/office/drawing/2014/main" id="{7F75F0C8-ED8D-4D29-0B2A-33E4CDCFB32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39278" y="395344"/>
            <a:ext cx="4451466" cy="5760720"/>
          </a:xfrm>
          <a:prstGeom prst="rect">
            <a:avLst/>
          </a:prstGeom>
          <a:ln>
            <a:solidFill>
              <a:schemeClr val="tx1"/>
            </a:solidFill>
          </a:ln>
        </p:spPr>
      </p:pic>
    </p:spTree>
    <p:extLst>
      <p:ext uri="{BB962C8B-B14F-4D97-AF65-F5344CB8AC3E}">
        <p14:creationId xmlns:p14="http://schemas.microsoft.com/office/powerpoint/2010/main" val="4210973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21C49B6-14A8-41A9-B128-46ED5AB25AD2}"/>
              </a:ext>
            </a:extLst>
          </p:cNvPr>
          <p:cNvSpPr txBox="1">
            <a:spLocks/>
          </p:cNvSpPr>
          <p:nvPr/>
        </p:nvSpPr>
        <p:spPr>
          <a:xfrm>
            <a:off x="9220200" y="6438900"/>
            <a:ext cx="2743200" cy="282575"/>
          </a:xfrm>
          <a:prstGeom prst="rect">
            <a:avLst/>
          </a:prstGeom>
        </p:spPr>
        <p:txBody>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1B1CF60C-C85D-47C0-8597-E3BF95F18FA3}" type="slidenum">
              <a:rPr lang="en-US" altLang="ja-JP" sz="1000" smtClean="0">
                <a:solidFill>
                  <a:srgbClr val="898989"/>
                </a:solidFill>
              </a:rPr>
              <a:pPr algn="r"/>
              <a:t>14</a:t>
            </a:fld>
            <a:endParaRPr lang="ja-JP" altLang="en-US" sz="1000" dirty="0">
              <a:solidFill>
                <a:srgbClr val="898989"/>
              </a:solidFill>
            </a:endParaRPr>
          </a:p>
        </p:txBody>
      </p:sp>
      <p:sp>
        <p:nvSpPr>
          <p:cNvPr id="8" name="Footer Placeholder 1">
            <a:extLst>
              <a:ext uri="{FF2B5EF4-FFF2-40B4-BE49-F238E27FC236}">
                <a16:creationId xmlns:a16="http://schemas.microsoft.com/office/drawing/2014/main" id="{BA40424D-1613-45E4-96CE-96093614EF7C}"/>
              </a:ext>
            </a:extLst>
          </p:cNvPr>
          <p:cNvSpPr txBox="1">
            <a:spLocks/>
          </p:cNvSpPr>
          <p:nvPr/>
        </p:nvSpPr>
        <p:spPr>
          <a:xfrm>
            <a:off x="228600" y="6438900"/>
            <a:ext cx="7924800" cy="282575"/>
          </a:xfrm>
          <a:prstGeom prst="rect">
            <a:avLst/>
          </a:prstGeom>
        </p:spPr>
        <p:txBody>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1000">
                <a:solidFill>
                  <a:srgbClr val="898989"/>
                </a:solidFill>
              </a:defRPr>
            </a:pPr>
            <a:r>
              <a:rPr lang="en-US" altLang="ja-JP"/>
              <a:t>© The TRACOM Corporation. All Rights Reserved.</a:t>
            </a:r>
            <a:endParaRPr lang="en-US" altLang="ja-JP" dirty="0"/>
          </a:p>
        </p:txBody>
      </p:sp>
      <p:pic>
        <p:nvPicPr>
          <p:cNvPr id="3" name="Picture 2" descr="Diagram&#10;&#10;Description automatically generated">
            <a:extLst>
              <a:ext uri="{FF2B5EF4-FFF2-40B4-BE49-F238E27FC236}">
                <a16:creationId xmlns:a16="http://schemas.microsoft.com/office/drawing/2014/main" id="{EE68818B-8167-E482-04FB-0A6F3E450A5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35547" y="390577"/>
            <a:ext cx="4452072" cy="5760720"/>
          </a:xfrm>
          <a:prstGeom prst="rect">
            <a:avLst/>
          </a:prstGeom>
          <a:ln>
            <a:solidFill>
              <a:schemeClr val="tx1"/>
            </a:solidFill>
          </a:ln>
        </p:spPr>
      </p:pic>
      <p:pic>
        <p:nvPicPr>
          <p:cNvPr id="9" name="Picture 8" descr="Diagram&#10;&#10;Description automatically generated">
            <a:extLst>
              <a:ext uri="{FF2B5EF4-FFF2-40B4-BE49-F238E27FC236}">
                <a16:creationId xmlns:a16="http://schemas.microsoft.com/office/drawing/2014/main" id="{81EECC16-20B5-7423-C628-737540B4180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04478" y="390577"/>
            <a:ext cx="4451975" cy="5760720"/>
          </a:xfrm>
          <a:prstGeom prst="rect">
            <a:avLst/>
          </a:prstGeom>
          <a:ln>
            <a:solidFill>
              <a:schemeClr val="tx1"/>
            </a:solidFill>
          </a:ln>
        </p:spPr>
      </p:pic>
    </p:spTree>
    <p:extLst>
      <p:ext uri="{BB962C8B-B14F-4D97-AF65-F5344CB8AC3E}">
        <p14:creationId xmlns:p14="http://schemas.microsoft.com/office/powerpoint/2010/main" val="36056855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47E2DF8-4354-4F49-9631-BCD299ABC0FB}"/>
              </a:ext>
            </a:extLst>
          </p:cNvPr>
          <p:cNvSpPr txBox="1">
            <a:spLocks/>
          </p:cNvSpPr>
          <p:nvPr/>
        </p:nvSpPr>
        <p:spPr>
          <a:xfrm>
            <a:off x="9220200" y="6438900"/>
            <a:ext cx="2743200" cy="282575"/>
          </a:xfrm>
          <a:prstGeom prst="rect">
            <a:avLst/>
          </a:prstGeom>
        </p:spPr>
        <p:txBody>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1B1CF60C-C85D-47C0-8597-E3BF95F18FA3}" type="slidenum">
              <a:rPr lang="en-US" altLang="ja-JP" sz="1000" smtClean="0">
                <a:solidFill>
                  <a:srgbClr val="898989"/>
                </a:solidFill>
              </a:rPr>
              <a:pPr algn="r"/>
              <a:t>15</a:t>
            </a:fld>
            <a:endParaRPr lang="ja-JP" altLang="en-US" sz="1000" dirty="0">
              <a:solidFill>
                <a:srgbClr val="898989"/>
              </a:solidFill>
            </a:endParaRPr>
          </a:p>
        </p:txBody>
      </p:sp>
      <p:sp>
        <p:nvSpPr>
          <p:cNvPr id="6" name="Footer Placeholder 1">
            <a:extLst>
              <a:ext uri="{FF2B5EF4-FFF2-40B4-BE49-F238E27FC236}">
                <a16:creationId xmlns:a16="http://schemas.microsoft.com/office/drawing/2014/main" id="{D6698023-A4A2-4A5E-9978-7C7AB3CE21D9}"/>
              </a:ext>
            </a:extLst>
          </p:cNvPr>
          <p:cNvSpPr txBox="1">
            <a:spLocks/>
          </p:cNvSpPr>
          <p:nvPr/>
        </p:nvSpPr>
        <p:spPr>
          <a:xfrm>
            <a:off x="228600" y="6438900"/>
            <a:ext cx="7924800" cy="282575"/>
          </a:xfrm>
          <a:prstGeom prst="rect">
            <a:avLst/>
          </a:prstGeom>
        </p:spPr>
        <p:txBody>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1000">
                <a:solidFill>
                  <a:srgbClr val="898989"/>
                </a:solidFill>
              </a:defRPr>
            </a:pPr>
            <a:r>
              <a:rPr lang="en-US" altLang="ja-JP"/>
              <a:t>© The TRACOM Corporation. All Rights Reserved.</a:t>
            </a:r>
            <a:endParaRPr lang="en-US" altLang="ja-JP" dirty="0"/>
          </a:p>
        </p:txBody>
      </p:sp>
      <p:pic>
        <p:nvPicPr>
          <p:cNvPr id="3" name="Picture 2" descr="Text, timeline&#10;&#10;Description automatically generated">
            <a:extLst>
              <a:ext uri="{FF2B5EF4-FFF2-40B4-BE49-F238E27FC236}">
                <a16:creationId xmlns:a16="http://schemas.microsoft.com/office/drawing/2014/main" id="{491F8B5F-FB4C-1152-51CF-CD4F5C761C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88246" y="355514"/>
            <a:ext cx="4452301" cy="5760720"/>
          </a:xfrm>
          <a:prstGeom prst="rect">
            <a:avLst/>
          </a:prstGeom>
          <a:ln>
            <a:solidFill>
              <a:schemeClr val="tx1"/>
            </a:solidFill>
          </a:ln>
        </p:spPr>
      </p:pic>
      <p:pic>
        <p:nvPicPr>
          <p:cNvPr id="9" name="Picture 8" descr="Timeline&#10;&#10;Description automatically generated">
            <a:extLst>
              <a:ext uri="{FF2B5EF4-FFF2-40B4-BE49-F238E27FC236}">
                <a16:creationId xmlns:a16="http://schemas.microsoft.com/office/drawing/2014/main" id="{CD55CD45-86D2-894F-9944-8B638731BCB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52722" y="355514"/>
            <a:ext cx="4451032" cy="5760720"/>
          </a:xfrm>
          <a:prstGeom prst="rect">
            <a:avLst/>
          </a:prstGeom>
          <a:ln>
            <a:solidFill>
              <a:schemeClr val="tx1"/>
            </a:solidFill>
          </a:ln>
        </p:spPr>
      </p:pic>
    </p:spTree>
    <p:extLst>
      <p:ext uri="{BB962C8B-B14F-4D97-AF65-F5344CB8AC3E}">
        <p14:creationId xmlns:p14="http://schemas.microsoft.com/office/powerpoint/2010/main" val="80883165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4531B80-FE54-4EAD-AC61-5391A1CC2A8D}"/>
              </a:ext>
            </a:extLst>
          </p:cNvPr>
          <p:cNvSpPr txBox="1">
            <a:spLocks/>
          </p:cNvSpPr>
          <p:nvPr/>
        </p:nvSpPr>
        <p:spPr>
          <a:xfrm>
            <a:off x="9220200" y="6438900"/>
            <a:ext cx="2743200" cy="282575"/>
          </a:xfrm>
          <a:prstGeom prst="rect">
            <a:avLst/>
          </a:prstGeom>
        </p:spPr>
        <p:txBody>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1B1CF60C-C85D-47C0-8597-E3BF95F18FA3}" type="slidenum">
              <a:rPr lang="en-US" altLang="ja-JP" sz="1000" smtClean="0">
                <a:solidFill>
                  <a:srgbClr val="898989"/>
                </a:solidFill>
              </a:rPr>
              <a:pPr algn="r"/>
              <a:t>16</a:t>
            </a:fld>
            <a:endParaRPr lang="ja-JP" altLang="en-US" sz="1000" dirty="0">
              <a:solidFill>
                <a:srgbClr val="898989"/>
              </a:solidFill>
            </a:endParaRPr>
          </a:p>
        </p:txBody>
      </p:sp>
      <p:sp>
        <p:nvSpPr>
          <p:cNvPr id="6" name="Footer Placeholder 1">
            <a:extLst>
              <a:ext uri="{FF2B5EF4-FFF2-40B4-BE49-F238E27FC236}">
                <a16:creationId xmlns:a16="http://schemas.microsoft.com/office/drawing/2014/main" id="{E539196E-6456-491E-A22F-01F31C773C2F}"/>
              </a:ext>
            </a:extLst>
          </p:cNvPr>
          <p:cNvSpPr txBox="1">
            <a:spLocks/>
          </p:cNvSpPr>
          <p:nvPr/>
        </p:nvSpPr>
        <p:spPr>
          <a:xfrm>
            <a:off x="228600" y="6438900"/>
            <a:ext cx="7924800" cy="282575"/>
          </a:xfrm>
          <a:prstGeom prst="rect">
            <a:avLst/>
          </a:prstGeom>
        </p:spPr>
        <p:txBody>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1000">
                <a:solidFill>
                  <a:srgbClr val="898989"/>
                </a:solidFill>
              </a:defRPr>
            </a:pPr>
            <a:r>
              <a:rPr lang="en-US" altLang="ja-JP"/>
              <a:t>© The TRACOM Corporation. All Rights Reserved.</a:t>
            </a:r>
            <a:endParaRPr lang="en-US" altLang="ja-JP" dirty="0"/>
          </a:p>
        </p:txBody>
      </p:sp>
      <p:pic>
        <p:nvPicPr>
          <p:cNvPr id="3" name="Picture 2" descr="Text, table&#10;&#10;Description automatically generated with medium confidence">
            <a:extLst>
              <a:ext uri="{FF2B5EF4-FFF2-40B4-BE49-F238E27FC236}">
                <a16:creationId xmlns:a16="http://schemas.microsoft.com/office/drawing/2014/main" id="{E12F997A-B14D-B058-C450-193E220D5D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17319" y="400946"/>
            <a:ext cx="4451466" cy="5760720"/>
          </a:xfrm>
          <a:prstGeom prst="rect">
            <a:avLst/>
          </a:prstGeom>
          <a:ln>
            <a:solidFill>
              <a:schemeClr val="tx1"/>
            </a:solidFill>
          </a:ln>
        </p:spPr>
      </p:pic>
      <p:pic>
        <p:nvPicPr>
          <p:cNvPr id="9" name="Picture 8" descr="Text&#10;&#10;Description automatically generated with low confidence">
            <a:extLst>
              <a:ext uri="{FF2B5EF4-FFF2-40B4-BE49-F238E27FC236}">
                <a16:creationId xmlns:a16="http://schemas.microsoft.com/office/drawing/2014/main" id="{C64B03EE-0728-344B-1DD6-794F6058051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23215" y="400946"/>
            <a:ext cx="4451466" cy="5760720"/>
          </a:xfrm>
          <a:prstGeom prst="rect">
            <a:avLst/>
          </a:prstGeom>
          <a:ln>
            <a:solidFill>
              <a:schemeClr val="tx1"/>
            </a:solidFill>
          </a:ln>
        </p:spPr>
      </p:pic>
    </p:spTree>
    <p:extLst>
      <p:ext uri="{BB962C8B-B14F-4D97-AF65-F5344CB8AC3E}">
        <p14:creationId xmlns:p14="http://schemas.microsoft.com/office/powerpoint/2010/main" val="234627227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1">
            <a:extLst>
              <a:ext uri="{FF2B5EF4-FFF2-40B4-BE49-F238E27FC236}">
                <a16:creationId xmlns:a16="http://schemas.microsoft.com/office/drawing/2014/main" id="{CF5076DF-159F-4973-B1B6-650D66B3DD2B}"/>
              </a:ext>
            </a:extLst>
          </p:cNvPr>
          <p:cNvSpPr txBox="1">
            <a:spLocks/>
          </p:cNvSpPr>
          <p:nvPr/>
        </p:nvSpPr>
        <p:spPr>
          <a:xfrm>
            <a:off x="228600" y="6438900"/>
            <a:ext cx="7924800" cy="282575"/>
          </a:xfrm>
          <a:prstGeom prst="rect">
            <a:avLst/>
          </a:prstGeom>
        </p:spPr>
        <p:txBody>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1000">
                <a:solidFill>
                  <a:srgbClr val="898989"/>
                </a:solidFill>
              </a:defRPr>
            </a:pPr>
            <a:r>
              <a:rPr lang="en-US" altLang="ja-JP"/>
              <a:t>© The TRACOM Corporation. All Rights Reserved.</a:t>
            </a:r>
            <a:endParaRPr lang="en-US" altLang="ja-JP" dirty="0"/>
          </a:p>
        </p:txBody>
      </p:sp>
      <p:sp>
        <p:nvSpPr>
          <p:cNvPr id="6" name="Slide Number Placeholder 3">
            <a:extLst>
              <a:ext uri="{FF2B5EF4-FFF2-40B4-BE49-F238E27FC236}">
                <a16:creationId xmlns:a16="http://schemas.microsoft.com/office/drawing/2014/main" id="{81A71082-35C7-42ED-8D0B-77A2073B4E82}"/>
              </a:ext>
            </a:extLst>
          </p:cNvPr>
          <p:cNvSpPr txBox="1">
            <a:spLocks/>
          </p:cNvSpPr>
          <p:nvPr/>
        </p:nvSpPr>
        <p:spPr>
          <a:xfrm>
            <a:off x="9220200" y="6438900"/>
            <a:ext cx="2743200" cy="282575"/>
          </a:xfrm>
          <a:prstGeom prst="rect">
            <a:avLst/>
          </a:prstGeom>
        </p:spPr>
        <p:txBody>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1B1CF60C-C85D-47C0-8597-E3BF95F18FA3}" type="slidenum">
              <a:rPr lang="en-US" altLang="ja-JP" sz="1000" smtClean="0">
                <a:solidFill>
                  <a:srgbClr val="898989"/>
                </a:solidFill>
              </a:rPr>
              <a:pPr algn="r"/>
              <a:t>17</a:t>
            </a:fld>
            <a:endParaRPr lang="ja-JP" altLang="en-US" sz="1000" dirty="0">
              <a:solidFill>
                <a:srgbClr val="898989"/>
              </a:solidFill>
            </a:endParaRPr>
          </a:p>
        </p:txBody>
      </p:sp>
      <p:pic>
        <p:nvPicPr>
          <p:cNvPr id="3" name="Picture 2" descr="Text&#10;&#10;Description automatically generated with low confidence">
            <a:extLst>
              <a:ext uri="{FF2B5EF4-FFF2-40B4-BE49-F238E27FC236}">
                <a16:creationId xmlns:a16="http://schemas.microsoft.com/office/drawing/2014/main" id="{475BCE79-3591-6AE5-F2D2-B3D0B6909C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97112" y="399275"/>
            <a:ext cx="4451466" cy="5760720"/>
          </a:xfrm>
          <a:prstGeom prst="rect">
            <a:avLst/>
          </a:prstGeom>
          <a:ln>
            <a:solidFill>
              <a:schemeClr val="tx1"/>
            </a:solidFill>
          </a:ln>
        </p:spPr>
      </p:pic>
      <p:pic>
        <p:nvPicPr>
          <p:cNvPr id="9" name="Picture 8" descr="Graphical user interface, text, application, email&#10;&#10;Description automatically generated">
            <a:extLst>
              <a:ext uri="{FF2B5EF4-FFF2-40B4-BE49-F238E27FC236}">
                <a16:creationId xmlns:a16="http://schemas.microsoft.com/office/drawing/2014/main" id="{94C476F6-3045-1F8C-0AF8-375342B85A1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43424" y="399275"/>
            <a:ext cx="4442022" cy="5748499"/>
          </a:xfrm>
          <a:prstGeom prst="rect">
            <a:avLst/>
          </a:prstGeom>
          <a:ln>
            <a:solidFill>
              <a:schemeClr val="tx1"/>
            </a:solidFill>
          </a:ln>
        </p:spPr>
      </p:pic>
    </p:spTree>
    <p:extLst>
      <p:ext uri="{BB962C8B-B14F-4D97-AF65-F5344CB8AC3E}">
        <p14:creationId xmlns:p14="http://schemas.microsoft.com/office/powerpoint/2010/main" val="320739072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A8D378C-434A-476E-B83A-58260696952E}"/>
              </a:ext>
            </a:extLst>
          </p:cNvPr>
          <p:cNvSpPr>
            <a:spLocks noGrp="1"/>
          </p:cNvSpPr>
          <p:nvPr>
            <p:ph type="title"/>
          </p:nvPr>
        </p:nvSpPr>
        <p:spPr>
          <a:xfrm>
            <a:off x="795131" y="2058366"/>
            <a:ext cx="10389704" cy="2302565"/>
          </a:xfrm>
        </p:spPr>
        <p:txBody>
          <a:bodyPr wrap="square" anchor="ctr"/>
          <a:lstStyle/>
          <a:p>
            <a:pPr algn="ctr">
              <a:lnSpc>
                <a:spcPct val="100000"/>
              </a:lnSpc>
              <a:defRPr sz="5400"/>
            </a:pPr>
            <a:r>
              <a:rPr lang="ja-JP" altLang="en-US" dirty="0">
                <a:ea typeface="MS PGothic" panose="020B0600070205080204" pitchFamily="34" charset="-128"/>
              </a:rPr>
              <a:t>印刷版ソーシャル・スタイル</a:t>
            </a:r>
            <a:br>
              <a:rPr lang="en-US" altLang="ja-JP" dirty="0">
                <a:ea typeface="MS PGothic" panose="020B0600070205080204" pitchFamily="34" charset="-128"/>
              </a:rPr>
            </a:br>
            <a:r>
              <a:rPr lang="ja-JP" altLang="en-US" dirty="0">
                <a:ea typeface="MS PGothic" panose="020B0600070205080204" pitchFamily="34" charset="-128"/>
              </a:rPr>
              <a:t>自己認識プロファイル</a:t>
            </a:r>
          </a:p>
        </p:txBody>
      </p:sp>
      <p:sp>
        <p:nvSpPr>
          <p:cNvPr id="4" name="Slide Number Placeholder 3">
            <a:extLst>
              <a:ext uri="{FF2B5EF4-FFF2-40B4-BE49-F238E27FC236}">
                <a16:creationId xmlns:a16="http://schemas.microsoft.com/office/drawing/2014/main" id="{4D73AFBC-48C8-4D6D-9E37-43245DF7EC6F}"/>
              </a:ext>
            </a:extLst>
          </p:cNvPr>
          <p:cNvSpPr>
            <a:spLocks noGrp="1"/>
          </p:cNvSpPr>
          <p:nvPr>
            <p:ph type="sldNum" sz="quarter" idx="12"/>
          </p:nvPr>
        </p:nvSpPr>
        <p:spPr/>
        <p:txBody>
          <a:bodyPr/>
          <a:lstStyle/>
          <a:p>
            <a:fld id="{1B1CF60C-C85D-47C0-8597-E3BF95F18FA3}" type="slidenum">
              <a:rPr lang="en-US" altLang="ja-JP" smtClean="0">
                <a:ea typeface="MS PGothic" panose="020B0600070205080204" pitchFamily="34" charset="-128"/>
              </a:rPr>
              <a:t>18</a:t>
            </a:fld>
            <a:endParaRPr lang="ja-JP" altLang="en-US" dirty="0">
              <a:ea typeface="MS PGothic" panose="020B0600070205080204" pitchFamily="34" charset="-128"/>
            </a:endParaRPr>
          </a:p>
        </p:txBody>
      </p:sp>
      <p:sp>
        <p:nvSpPr>
          <p:cNvPr id="8" name="Footer Placeholder 1">
            <a:extLst>
              <a:ext uri="{FF2B5EF4-FFF2-40B4-BE49-F238E27FC236}">
                <a16:creationId xmlns:a16="http://schemas.microsoft.com/office/drawing/2014/main" id="{2A38097B-F1CD-A44A-8A1E-E253784CE884}"/>
              </a:ext>
            </a:extLst>
          </p:cNvPr>
          <p:cNvSpPr>
            <a:spLocks noGrp="1"/>
          </p:cNvSpPr>
          <p:nvPr>
            <p:ph type="ftr" sz="quarter" idx="13"/>
          </p:nvPr>
        </p:nvSpPr>
        <p:spPr/>
        <p:txBody>
          <a:bodyPr/>
          <a:lstStyle/>
          <a:p>
            <a:pPr algn="l"/>
            <a:r>
              <a:rPr lang="en-US" altLang="ja-JP">
                <a:ea typeface="MS PGothic" panose="020B0600070205080204" pitchFamily="34" charset="-128"/>
              </a:rPr>
              <a:t>© The TRACOM Corporation. All Rights Reserved.</a:t>
            </a:r>
            <a:endParaRPr lang="en-US" altLang="ja-JP" dirty="0">
              <a:ea typeface="MS PGothic" panose="020B0600070205080204" pitchFamily="34" charset="-128"/>
            </a:endParaRPr>
          </a:p>
        </p:txBody>
      </p:sp>
    </p:spTree>
    <p:extLst>
      <p:ext uri="{BB962C8B-B14F-4D97-AF65-F5344CB8AC3E}">
        <p14:creationId xmlns:p14="http://schemas.microsoft.com/office/powerpoint/2010/main" val="23938962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16="http://schemas.microsoft.com/office/drawing/2014/main" xmlns="">
      <p:transition>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47716C-ECDF-4EBC-8120-9CC2CE774444}"/>
              </a:ext>
            </a:extLst>
          </p:cNvPr>
          <p:cNvSpPr>
            <a:spLocks noGrp="1"/>
          </p:cNvSpPr>
          <p:nvPr>
            <p:ph type="title"/>
          </p:nvPr>
        </p:nvSpPr>
        <p:spPr>
          <a:xfrm>
            <a:off x="586854" y="228600"/>
            <a:ext cx="11376546" cy="1009650"/>
          </a:xfrm>
        </p:spPr>
        <p:txBody>
          <a:bodyPr wrap="square">
            <a:noAutofit/>
          </a:bodyPr>
          <a:lstStyle/>
          <a:p>
            <a:pPr>
              <a:defRPr>
                <a:ea typeface="ヒラギノ角ゴ Pro W3" pitchFamily="4" charset="-128"/>
                <a:cs typeface="ヒラギノ角ゴ Pro W3" pitchFamily="4" charset="-128"/>
              </a:defRPr>
            </a:pPr>
            <a:r>
              <a:rPr lang="ja-JP" altLang="en-US">
                <a:ea typeface="MS PGothic" panose="020B0600070205080204" pitchFamily="34" charset="-128"/>
              </a:rPr>
              <a:t>ソーシャル・スタイルの自己認識</a:t>
            </a:r>
            <a:endParaRPr lang="ja-JP" altLang="en-US" dirty="0">
              <a:ea typeface="MS PGothic" panose="020B0600070205080204" pitchFamily="34" charset="-128"/>
            </a:endParaRPr>
          </a:p>
        </p:txBody>
      </p:sp>
      <p:sp>
        <p:nvSpPr>
          <p:cNvPr id="3" name="Content Placeholder 2">
            <a:extLst>
              <a:ext uri="{FF2B5EF4-FFF2-40B4-BE49-F238E27FC236}">
                <a16:creationId xmlns:a16="http://schemas.microsoft.com/office/drawing/2014/main" id="{35D4B764-5846-4537-AFA6-85FED46A9236}"/>
              </a:ext>
            </a:extLst>
          </p:cNvPr>
          <p:cNvSpPr>
            <a:spLocks noGrp="1"/>
          </p:cNvSpPr>
          <p:nvPr>
            <p:ph sz="half" idx="1"/>
          </p:nvPr>
        </p:nvSpPr>
        <p:spPr>
          <a:xfrm>
            <a:off x="709684" y="2316163"/>
            <a:ext cx="5654914" cy="3607271"/>
          </a:xfrm>
        </p:spPr>
        <p:txBody>
          <a:bodyPr wrap="square">
            <a:noAutofit/>
          </a:bodyPr>
          <a:lstStyle/>
          <a:p>
            <a:pPr marL="457200" indent="-457200" eaLnBrk="1" hangingPunct="1">
              <a:spcAft>
                <a:spcPts val="600"/>
              </a:spcAft>
              <a:buFont typeface="+mj-lt"/>
              <a:buAutoNum type="arabicPeriod"/>
              <a:defRPr sz="2400">
                <a:ea typeface="ヒラギノ角ゴ Pro W3" pitchFamily="4" charset="-128"/>
                <a:cs typeface="ヒラギノ角ゴ Pro W3" pitchFamily="4" charset="-128"/>
              </a:defRPr>
            </a:pPr>
            <a:r>
              <a:rPr lang="ja-JP" altLang="en-US" dirty="0">
                <a:ea typeface="MS PGothic" panose="020B0600070205080204" pitchFamily="34" charset="-128"/>
              </a:rPr>
              <a:t>ミシン目に沿って紙を裂き、開きます</a:t>
            </a:r>
          </a:p>
          <a:p>
            <a:pPr marL="457200" indent="-457200" eaLnBrk="1" hangingPunct="1">
              <a:spcAft>
                <a:spcPts val="600"/>
              </a:spcAft>
              <a:buFont typeface="+mj-lt"/>
              <a:buAutoNum type="arabicPeriod"/>
              <a:defRPr sz="2400">
                <a:ea typeface="ヒラギノ角ゴ Pro W3" pitchFamily="4" charset="-128"/>
                <a:cs typeface="ヒラギノ角ゴ Pro W3" pitchFamily="4" charset="-128"/>
              </a:defRPr>
            </a:pPr>
            <a:r>
              <a:rPr lang="ja-JP" altLang="en-US" dirty="0">
                <a:ea typeface="MS PGothic" panose="020B0600070205080204" pitchFamily="34" charset="-128"/>
              </a:rPr>
              <a:t>各質問の応答を転記します</a:t>
            </a:r>
          </a:p>
          <a:p>
            <a:pPr marL="457200" indent="-457200" eaLnBrk="1" hangingPunct="1">
              <a:spcAft>
                <a:spcPts val="600"/>
              </a:spcAft>
              <a:buFont typeface="+mj-lt"/>
              <a:buAutoNum type="arabicPeriod"/>
              <a:defRPr sz="2400">
                <a:ea typeface="ヒラギノ角ゴ Pro W3" pitchFamily="4" charset="-128"/>
                <a:cs typeface="ヒラギノ角ゴ Pro W3" pitchFamily="4" charset="-128"/>
              </a:defRPr>
            </a:pPr>
            <a:r>
              <a:rPr lang="ja-JP" altLang="en-US" dirty="0">
                <a:ea typeface="MS PGothic" panose="020B0600070205080204" pitchFamily="34" charset="-128"/>
              </a:rPr>
              <a:t>列の合計を計算します </a:t>
            </a:r>
          </a:p>
          <a:p>
            <a:pPr marL="457200" indent="-457200" eaLnBrk="1" hangingPunct="1">
              <a:spcAft>
                <a:spcPts val="600"/>
              </a:spcAft>
              <a:buFont typeface="+mj-lt"/>
              <a:buAutoNum type="arabicPeriod"/>
              <a:defRPr sz="2400">
                <a:ea typeface="ヒラギノ角ゴ Pro W3" pitchFamily="4" charset="-128"/>
                <a:cs typeface="ヒラギノ角ゴ Pro W3" pitchFamily="4" charset="-128"/>
              </a:defRPr>
            </a:pPr>
            <a:r>
              <a:rPr lang="ja-JP" altLang="en-US" dirty="0">
                <a:ea typeface="MS PGothic" panose="020B0600070205080204" pitchFamily="34" charset="-128"/>
              </a:rPr>
              <a:t>自分のソーシャル・スタイルをプロット</a:t>
            </a:r>
            <a:br>
              <a:rPr lang="en-US" altLang="ja-JP" dirty="0">
                <a:ea typeface="MS PGothic" panose="020B0600070205080204" pitchFamily="34" charset="-128"/>
              </a:rPr>
            </a:br>
            <a:r>
              <a:rPr lang="ja-JP" altLang="en-US" dirty="0">
                <a:ea typeface="MS PGothic" panose="020B0600070205080204" pitchFamily="34" charset="-128"/>
              </a:rPr>
              <a:t>します</a:t>
            </a:r>
          </a:p>
          <a:p>
            <a:endParaRPr lang="ja-JP" altLang="en-US" dirty="0">
              <a:ea typeface="MS PGothic" panose="020B0600070205080204" pitchFamily="34" charset="-128"/>
            </a:endParaRPr>
          </a:p>
        </p:txBody>
      </p:sp>
      <p:sp>
        <p:nvSpPr>
          <p:cNvPr id="4" name="Slide Number Placeholder 3">
            <a:extLst>
              <a:ext uri="{FF2B5EF4-FFF2-40B4-BE49-F238E27FC236}">
                <a16:creationId xmlns:a16="http://schemas.microsoft.com/office/drawing/2014/main" id="{9963F72A-6B05-4C1D-A060-196414E530D6}"/>
              </a:ext>
            </a:extLst>
          </p:cNvPr>
          <p:cNvSpPr>
            <a:spLocks noGrp="1"/>
          </p:cNvSpPr>
          <p:nvPr>
            <p:ph type="sldNum" sz="quarter" idx="12"/>
          </p:nvPr>
        </p:nvSpPr>
        <p:spPr/>
        <p:txBody>
          <a:bodyPr wrap="square">
            <a:noAutofit/>
          </a:bodyPr>
          <a:lstStyle/>
          <a:p>
            <a:fld id="{1B1CF60C-C85D-47C0-8597-E3BF95F18FA3}" type="slidenum">
              <a:rPr lang="en-US" altLang="ja-JP" smtClean="0">
                <a:ea typeface="MS PGothic" panose="020B0600070205080204" pitchFamily="34" charset="-128"/>
              </a:rPr>
              <a:t>19</a:t>
            </a:fld>
            <a:endParaRPr lang="ja-JP" altLang="en-US" dirty="0">
              <a:ea typeface="MS PGothic" panose="020B0600070205080204" pitchFamily="34" charset="-128"/>
            </a:endParaRPr>
          </a:p>
        </p:txBody>
      </p:sp>
      <p:sp>
        <p:nvSpPr>
          <p:cNvPr id="5" name="Footer Placeholder 4">
            <a:extLst>
              <a:ext uri="{FF2B5EF4-FFF2-40B4-BE49-F238E27FC236}">
                <a16:creationId xmlns:a16="http://schemas.microsoft.com/office/drawing/2014/main" id="{DC672316-9553-48E7-A801-EF3E14EC3773}"/>
              </a:ext>
            </a:extLst>
          </p:cNvPr>
          <p:cNvSpPr>
            <a:spLocks noGrp="1"/>
          </p:cNvSpPr>
          <p:nvPr>
            <p:ph type="ftr" sz="quarter" idx="13"/>
          </p:nvPr>
        </p:nvSpPr>
        <p:spPr/>
        <p:txBody>
          <a:bodyPr wrap="square">
            <a:noAutofit/>
          </a:bodyPr>
          <a:lstStyle/>
          <a:p>
            <a:pPr algn="l"/>
            <a:r>
              <a:rPr lang="en-US" altLang="ja-JP">
                <a:ea typeface="MS PGothic" panose="020B0600070205080204" pitchFamily="34" charset="-128"/>
              </a:rPr>
              <a:t>© The TRACOM Corporation. All Rights Reserved.</a:t>
            </a:r>
            <a:endParaRPr lang="en-US" altLang="ja-JP" dirty="0">
              <a:ea typeface="MS PGothic" panose="020B0600070205080204" pitchFamily="34" charset="-128"/>
            </a:endParaRPr>
          </a:p>
        </p:txBody>
      </p:sp>
      <p:sp>
        <p:nvSpPr>
          <p:cNvPr id="9" name="Rectangle 21">
            <a:extLst>
              <a:ext uri="{FF2B5EF4-FFF2-40B4-BE49-F238E27FC236}">
                <a16:creationId xmlns:a16="http://schemas.microsoft.com/office/drawing/2014/main" id="{BFF94834-1B31-45E2-9DE0-3CC32AEAB43C}"/>
              </a:ext>
            </a:extLst>
          </p:cNvPr>
          <p:cNvSpPr>
            <a:spLocks noChangeArrowheads="1"/>
          </p:cNvSpPr>
          <p:nvPr/>
        </p:nvSpPr>
        <p:spPr bwMode="auto">
          <a:xfrm>
            <a:off x="7812398" y="2543990"/>
            <a:ext cx="2284413" cy="2282825"/>
          </a:xfrm>
          <a:prstGeom prst="rect">
            <a:avLst/>
          </a:prstGeom>
          <a:solidFill>
            <a:schemeClr val="bg1"/>
          </a:solidFill>
          <a:ln w="38100">
            <a:solidFill>
              <a:schemeClr val="tx1"/>
            </a:solidFill>
            <a:round/>
            <a:headEnd/>
            <a:tailEnd/>
          </a:ln>
        </p:spPr>
        <p:txBody>
          <a:bodyPr wrap="square">
            <a:prstTxWarp prst="textNoShape">
              <a:avLst/>
            </a:prstTxWarp>
            <a:noAutofit/>
          </a:bodyPr>
          <a:lstStyle/>
          <a:p>
            <a:pPr>
              <a:spcBef>
                <a:spcPct val="0"/>
              </a:spcBef>
              <a:buFontTx/>
              <a:buNone/>
            </a:pPr>
            <a:endParaRPr lang="ja-JP" altLang="en-US" sz="2400" dirty="0">
              <a:solidFill>
                <a:schemeClr val="tx1"/>
              </a:solidFill>
              <a:latin typeface="Arial" pitchFamily="4" charset="0"/>
              <a:ea typeface="MS PGothic" panose="020B0600070205080204" pitchFamily="34" charset="-128"/>
            </a:endParaRPr>
          </a:p>
        </p:txBody>
      </p:sp>
      <p:sp>
        <p:nvSpPr>
          <p:cNvPr id="10" name="Text Box 8">
            <a:extLst>
              <a:ext uri="{FF2B5EF4-FFF2-40B4-BE49-F238E27FC236}">
                <a16:creationId xmlns:a16="http://schemas.microsoft.com/office/drawing/2014/main" id="{979D0A15-48A9-4353-A134-FEB723A5AFDA}"/>
              </a:ext>
            </a:extLst>
          </p:cNvPr>
          <p:cNvSpPr txBox="1">
            <a:spLocks noChangeArrowheads="1"/>
          </p:cNvSpPr>
          <p:nvPr/>
        </p:nvSpPr>
        <p:spPr bwMode="auto">
          <a:xfrm>
            <a:off x="7840973" y="2986903"/>
            <a:ext cx="1163638" cy="276225"/>
          </a:xfrm>
          <a:prstGeom prst="rect">
            <a:avLst/>
          </a:prstGeom>
          <a:noFill/>
          <a:ln w="9525">
            <a:noFill/>
            <a:miter lim="800000"/>
            <a:headEnd/>
            <a:tailEnd/>
          </a:ln>
        </p:spPr>
        <p:txBody>
          <a:bodyPr wrap="square">
            <a:prstTxWarp prst="textNoShape">
              <a:avLst/>
            </a:prstTxWarp>
            <a:noAutofit/>
          </a:bodyPr>
          <a:lstStyle/>
          <a:p>
            <a:pPr>
              <a:buFontTx/>
              <a:buNone/>
              <a:defRPr sz="1200" b="1" cap="all">
                <a:solidFill>
                  <a:srgbClr val="0C4176"/>
                </a:solidFill>
                <a:latin typeface="Arial"/>
                <a:cs typeface="Arial"/>
              </a:defRPr>
            </a:pPr>
            <a:r>
              <a:rPr lang="ja-JP" altLang="en-US">
                <a:ea typeface="MS PGothic" panose="020B0600070205080204" pitchFamily="34" charset="-128"/>
              </a:rPr>
              <a:t>アナリティカル</a:t>
            </a:r>
            <a:endParaRPr lang="ja-JP" altLang="en-US" dirty="0">
              <a:ea typeface="MS PGothic" panose="020B0600070205080204" pitchFamily="34" charset="-128"/>
            </a:endParaRPr>
          </a:p>
        </p:txBody>
      </p:sp>
      <p:sp>
        <p:nvSpPr>
          <p:cNvPr id="11" name="Text Box 9">
            <a:extLst>
              <a:ext uri="{FF2B5EF4-FFF2-40B4-BE49-F238E27FC236}">
                <a16:creationId xmlns:a16="http://schemas.microsoft.com/office/drawing/2014/main" id="{D70A25F9-0C18-4BB6-A0F7-EFCD9AB34DFF}"/>
              </a:ext>
            </a:extLst>
          </p:cNvPr>
          <p:cNvSpPr txBox="1">
            <a:spLocks noChangeArrowheads="1"/>
          </p:cNvSpPr>
          <p:nvPr/>
        </p:nvSpPr>
        <p:spPr bwMode="auto">
          <a:xfrm>
            <a:off x="9033187" y="2986903"/>
            <a:ext cx="788450" cy="341315"/>
          </a:xfrm>
          <a:prstGeom prst="rect">
            <a:avLst/>
          </a:prstGeom>
          <a:noFill/>
          <a:ln w="9525">
            <a:noFill/>
            <a:miter lim="800000"/>
            <a:headEnd/>
            <a:tailEnd/>
          </a:ln>
        </p:spPr>
        <p:txBody>
          <a:bodyPr wrap="square">
            <a:prstTxWarp prst="textNoShape">
              <a:avLst/>
            </a:prstTxWarp>
            <a:noAutofit/>
          </a:bodyPr>
          <a:lstStyle/>
          <a:p>
            <a:pPr>
              <a:buFontTx/>
              <a:buNone/>
              <a:defRPr sz="1200" b="1" cap="all">
                <a:solidFill>
                  <a:srgbClr val="0C4176"/>
                </a:solidFill>
                <a:latin typeface="Arial"/>
                <a:cs typeface="Arial"/>
              </a:defRPr>
            </a:pPr>
            <a:r>
              <a:rPr lang="ja-JP" altLang="en-US" dirty="0">
                <a:ea typeface="MS PGothic" panose="020B0600070205080204" pitchFamily="34" charset="-128"/>
              </a:rPr>
              <a:t>ドライ</a:t>
            </a:r>
            <a:br>
              <a:rPr lang="en-US" altLang="ja-JP" dirty="0">
                <a:ea typeface="MS PGothic" panose="020B0600070205080204" pitchFamily="34" charset="-128"/>
              </a:rPr>
            </a:br>
            <a:r>
              <a:rPr lang="ja-JP" altLang="en-US" dirty="0">
                <a:ea typeface="MS PGothic" panose="020B0600070205080204" pitchFamily="34" charset="-128"/>
              </a:rPr>
              <a:t>ビング</a:t>
            </a:r>
          </a:p>
        </p:txBody>
      </p:sp>
      <p:sp>
        <p:nvSpPr>
          <p:cNvPr id="12" name="Text Box 10">
            <a:extLst>
              <a:ext uri="{FF2B5EF4-FFF2-40B4-BE49-F238E27FC236}">
                <a16:creationId xmlns:a16="http://schemas.microsoft.com/office/drawing/2014/main" id="{AB090C10-0B28-412F-A49C-A865ED3845FC}"/>
              </a:ext>
            </a:extLst>
          </p:cNvPr>
          <p:cNvSpPr txBox="1">
            <a:spLocks noChangeArrowheads="1"/>
          </p:cNvSpPr>
          <p:nvPr/>
        </p:nvSpPr>
        <p:spPr bwMode="auto">
          <a:xfrm>
            <a:off x="8971274" y="4131490"/>
            <a:ext cx="1040168" cy="327025"/>
          </a:xfrm>
          <a:prstGeom prst="rect">
            <a:avLst/>
          </a:prstGeom>
          <a:noFill/>
          <a:ln w="9525">
            <a:noFill/>
            <a:miter lim="800000"/>
            <a:headEnd/>
            <a:tailEnd/>
          </a:ln>
        </p:spPr>
        <p:txBody>
          <a:bodyPr wrap="square">
            <a:prstTxWarp prst="textNoShape">
              <a:avLst/>
            </a:prstTxWarp>
            <a:noAutofit/>
          </a:bodyPr>
          <a:lstStyle/>
          <a:p>
            <a:pPr>
              <a:buFontTx/>
              <a:buNone/>
              <a:defRPr sz="1200" b="1" cap="all">
                <a:solidFill>
                  <a:srgbClr val="0C4176"/>
                </a:solidFill>
                <a:latin typeface="Arial"/>
                <a:cs typeface="Arial"/>
              </a:defRPr>
            </a:pPr>
            <a:r>
              <a:rPr lang="ja-JP" altLang="en-US" dirty="0">
                <a:ea typeface="MS PGothic" panose="020B0600070205080204" pitchFamily="34" charset="-128"/>
              </a:rPr>
              <a:t>エクスプレッシブ</a:t>
            </a:r>
          </a:p>
        </p:txBody>
      </p:sp>
      <p:sp>
        <p:nvSpPr>
          <p:cNvPr id="13" name="Text Box 11">
            <a:extLst>
              <a:ext uri="{FF2B5EF4-FFF2-40B4-BE49-F238E27FC236}">
                <a16:creationId xmlns:a16="http://schemas.microsoft.com/office/drawing/2014/main" id="{A6648209-0CC6-493F-BE18-99A50FB78F3C}"/>
              </a:ext>
            </a:extLst>
          </p:cNvPr>
          <p:cNvSpPr txBox="1">
            <a:spLocks noChangeArrowheads="1"/>
          </p:cNvSpPr>
          <p:nvPr/>
        </p:nvSpPr>
        <p:spPr bwMode="auto">
          <a:xfrm>
            <a:off x="7887011" y="4131490"/>
            <a:ext cx="898525" cy="276225"/>
          </a:xfrm>
          <a:prstGeom prst="rect">
            <a:avLst/>
          </a:prstGeom>
          <a:noFill/>
          <a:ln w="9525">
            <a:noFill/>
            <a:miter lim="800000"/>
            <a:headEnd/>
            <a:tailEnd/>
          </a:ln>
        </p:spPr>
        <p:txBody>
          <a:bodyPr wrap="square">
            <a:prstTxWarp prst="textNoShape">
              <a:avLst/>
            </a:prstTxWarp>
            <a:noAutofit/>
          </a:bodyPr>
          <a:lstStyle/>
          <a:p>
            <a:pPr>
              <a:buFontTx/>
              <a:buNone/>
              <a:defRPr sz="1200" b="1" cap="all">
                <a:solidFill>
                  <a:srgbClr val="0C4176"/>
                </a:solidFill>
                <a:latin typeface="Arial"/>
                <a:cs typeface="Arial"/>
              </a:defRPr>
            </a:pPr>
            <a:r>
              <a:rPr lang="ja-JP" altLang="en-US">
                <a:ea typeface="MS PGothic" panose="020B0600070205080204" pitchFamily="34" charset="-128"/>
              </a:rPr>
              <a:t>エミアブル</a:t>
            </a:r>
            <a:endParaRPr lang="ja-JP" altLang="en-US" dirty="0">
              <a:ea typeface="MS PGothic" panose="020B0600070205080204" pitchFamily="34" charset="-128"/>
            </a:endParaRPr>
          </a:p>
        </p:txBody>
      </p:sp>
      <p:sp>
        <p:nvSpPr>
          <p:cNvPr id="14" name="Text Box 13">
            <a:extLst>
              <a:ext uri="{FF2B5EF4-FFF2-40B4-BE49-F238E27FC236}">
                <a16:creationId xmlns:a16="http://schemas.microsoft.com/office/drawing/2014/main" id="{C01244DC-5488-4B0B-9DB2-EFF2A3684A24}"/>
              </a:ext>
            </a:extLst>
          </p:cNvPr>
          <p:cNvSpPr txBox="1">
            <a:spLocks noChangeArrowheads="1"/>
          </p:cNvSpPr>
          <p:nvPr/>
        </p:nvSpPr>
        <p:spPr bwMode="auto">
          <a:xfrm>
            <a:off x="10219048" y="3510778"/>
            <a:ext cx="454025" cy="369887"/>
          </a:xfrm>
          <a:prstGeom prst="rect">
            <a:avLst/>
          </a:prstGeom>
          <a:noFill/>
          <a:ln w="9525">
            <a:noFill/>
            <a:miter lim="800000"/>
            <a:headEnd/>
            <a:tailEnd/>
          </a:ln>
        </p:spPr>
        <p:txBody>
          <a:bodyPr wrap="square">
            <a:prstTxWarp prst="textNoShape">
              <a:avLst/>
            </a:prstTxWarp>
            <a:noAutofit/>
          </a:bodyPr>
          <a:lstStyle/>
          <a:p>
            <a:pPr>
              <a:buFontTx/>
              <a:buNone/>
              <a:defRPr sz="1800" b="1">
                <a:solidFill>
                  <a:schemeClr val="tx1"/>
                </a:solidFill>
                <a:latin typeface="Arial" pitchFamily="4" charset="0"/>
                <a:ea typeface="Arial" pitchFamily="4" charset="0"/>
                <a:cs typeface="Arial" pitchFamily="4" charset="0"/>
              </a:defRPr>
            </a:pPr>
            <a:r>
              <a:rPr lang="ja-JP" altLang="en-US">
                <a:ea typeface="MS PGothic" panose="020B0600070205080204" pitchFamily="34" charset="-128"/>
              </a:rPr>
              <a:t>  </a:t>
            </a:r>
            <a:r>
              <a:rPr lang="en-US" altLang="ja-JP">
                <a:ea typeface="MS PGothic" panose="020B0600070205080204" pitchFamily="34" charset="-128"/>
              </a:rPr>
              <a:t>T</a:t>
            </a:r>
            <a:endParaRPr lang="en-US" altLang="ja-JP" dirty="0">
              <a:ea typeface="MS PGothic" panose="020B0600070205080204" pitchFamily="34" charset="-128"/>
            </a:endParaRPr>
          </a:p>
        </p:txBody>
      </p:sp>
      <p:sp>
        <p:nvSpPr>
          <p:cNvPr id="15" name="Text Box 14">
            <a:extLst>
              <a:ext uri="{FF2B5EF4-FFF2-40B4-BE49-F238E27FC236}">
                <a16:creationId xmlns:a16="http://schemas.microsoft.com/office/drawing/2014/main" id="{74AACB88-1DAA-49D6-A738-4A81977A846A}"/>
              </a:ext>
            </a:extLst>
          </p:cNvPr>
          <p:cNvSpPr txBox="1">
            <a:spLocks noChangeArrowheads="1"/>
          </p:cNvSpPr>
          <p:nvPr/>
        </p:nvSpPr>
        <p:spPr bwMode="auto">
          <a:xfrm>
            <a:off x="8802998" y="4806178"/>
            <a:ext cx="336550" cy="366712"/>
          </a:xfrm>
          <a:prstGeom prst="rect">
            <a:avLst/>
          </a:prstGeom>
          <a:noFill/>
          <a:ln w="9525">
            <a:noFill/>
            <a:miter lim="800000"/>
            <a:headEnd/>
            <a:tailEnd/>
          </a:ln>
        </p:spPr>
        <p:txBody>
          <a:bodyPr wrap="square">
            <a:prstTxWarp prst="textNoShape">
              <a:avLst/>
            </a:prstTxWarp>
            <a:noAutofit/>
          </a:bodyPr>
          <a:lstStyle/>
          <a:p>
            <a:pPr>
              <a:buFontTx/>
              <a:buNone/>
              <a:defRPr sz="1800" b="1">
                <a:solidFill>
                  <a:schemeClr val="tx1"/>
                </a:solidFill>
                <a:latin typeface="Arial" pitchFamily="4" charset="0"/>
                <a:ea typeface="Arial" pitchFamily="4" charset="0"/>
                <a:cs typeface="Arial" pitchFamily="4" charset="0"/>
              </a:defRPr>
            </a:pPr>
            <a:r>
              <a:rPr lang="en-US" altLang="ja-JP">
                <a:ea typeface="MS PGothic" panose="020B0600070205080204" pitchFamily="34" charset="-128"/>
              </a:rPr>
              <a:t>E</a:t>
            </a:r>
            <a:endParaRPr lang="en-US" altLang="ja-JP" dirty="0">
              <a:ea typeface="MS PGothic" panose="020B0600070205080204" pitchFamily="34" charset="-128"/>
            </a:endParaRPr>
          </a:p>
        </p:txBody>
      </p:sp>
      <p:sp>
        <p:nvSpPr>
          <p:cNvPr id="16" name="Text Box 15">
            <a:extLst>
              <a:ext uri="{FF2B5EF4-FFF2-40B4-BE49-F238E27FC236}">
                <a16:creationId xmlns:a16="http://schemas.microsoft.com/office/drawing/2014/main" id="{9B0A48C8-0336-45CE-B18B-FE1DACDADF03}"/>
              </a:ext>
            </a:extLst>
          </p:cNvPr>
          <p:cNvSpPr txBox="1">
            <a:spLocks noChangeArrowheads="1"/>
          </p:cNvSpPr>
          <p:nvPr/>
        </p:nvSpPr>
        <p:spPr bwMode="auto">
          <a:xfrm>
            <a:off x="7321861" y="3512365"/>
            <a:ext cx="350837" cy="368300"/>
          </a:xfrm>
          <a:prstGeom prst="rect">
            <a:avLst/>
          </a:prstGeom>
          <a:noFill/>
          <a:ln w="9525">
            <a:noFill/>
            <a:miter lim="800000"/>
            <a:headEnd/>
            <a:tailEnd/>
          </a:ln>
        </p:spPr>
        <p:txBody>
          <a:bodyPr wrap="square">
            <a:prstTxWarp prst="textNoShape">
              <a:avLst/>
            </a:prstTxWarp>
            <a:noAutofit/>
          </a:bodyPr>
          <a:lstStyle/>
          <a:p>
            <a:pPr>
              <a:buFontTx/>
              <a:buNone/>
              <a:defRPr sz="1800" b="1">
                <a:solidFill>
                  <a:schemeClr val="tx1"/>
                </a:solidFill>
                <a:latin typeface="Arial" pitchFamily="4" charset="0"/>
                <a:ea typeface="Arial" pitchFamily="4" charset="0"/>
                <a:cs typeface="Arial" pitchFamily="4" charset="0"/>
              </a:defRPr>
            </a:pPr>
            <a:r>
              <a:rPr lang="en-US" altLang="ja-JP">
                <a:ea typeface="MS PGothic" panose="020B0600070205080204" pitchFamily="34" charset="-128"/>
              </a:rPr>
              <a:t>A</a:t>
            </a:r>
            <a:endParaRPr lang="en-US" altLang="ja-JP" dirty="0">
              <a:ea typeface="MS PGothic" panose="020B0600070205080204" pitchFamily="34" charset="-128"/>
            </a:endParaRPr>
          </a:p>
        </p:txBody>
      </p:sp>
      <p:sp>
        <p:nvSpPr>
          <p:cNvPr id="17" name="Line 18">
            <a:extLst>
              <a:ext uri="{FF2B5EF4-FFF2-40B4-BE49-F238E27FC236}">
                <a16:creationId xmlns:a16="http://schemas.microsoft.com/office/drawing/2014/main" id="{48A49F35-CEE9-4FE2-B256-2011D51E5B1E}"/>
              </a:ext>
            </a:extLst>
          </p:cNvPr>
          <p:cNvSpPr>
            <a:spLocks noChangeShapeType="1"/>
          </p:cNvSpPr>
          <p:nvPr/>
        </p:nvSpPr>
        <p:spPr bwMode="auto">
          <a:xfrm>
            <a:off x="9114148" y="2412228"/>
            <a:ext cx="1301750" cy="1185862"/>
          </a:xfrm>
          <a:prstGeom prst="line">
            <a:avLst/>
          </a:prstGeom>
          <a:noFill/>
          <a:ln w="9525">
            <a:solidFill>
              <a:schemeClr val="tx2"/>
            </a:solidFill>
            <a:round/>
            <a:headEnd/>
            <a:tailEnd/>
          </a:ln>
        </p:spPr>
        <p:txBody>
          <a:bodyPr wrap="square">
            <a:prstTxWarp prst="textNoShape">
              <a:avLst/>
            </a:prstTxWarp>
            <a:noAutofit/>
          </a:bodyPr>
          <a:lstStyle/>
          <a:p>
            <a:endParaRPr lang="ja-JP" altLang="en-US" dirty="0">
              <a:ea typeface="MS PGothic" panose="020B0600070205080204" pitchFamily="34" charset="-128"/>
            </a:endParaRPr>
          </a:p>
        </p:txBody>
      </p:sp>
      <p:sp>
        <p:nvSpPr>
          <p:cNvPr id="18" name="Text Box 4">
            <a:extLst>
              <a:ext uri="{FF2B5EF4-FFF2-40B4-BE49-F238E27FC236}">
                <a16:creationId xmlns:a16="http://schemas.microsoft.com/office/drawing/2014/main" id="{76FF45AD-AACC-421D-B6F3-AD77316C0031}"/>
              </a:ext>
            </a:extLst>
          </p:cNvPr>
          <p:cNvSpPr txBox="1">
            <a:spLocks noChangeArrowheads="1"/>
          </p:cNvSpPr>
          <p:nvPr/>
        </p:nvSpPr>
        <p:spPr bwMode="auto">
          <a:xfrm>
            <a:off x="7437748" y="1762305"/>
            <a:ext cx="1666875" cy="622300"/>
          </a:xfrm>
          <a:prstGeom prst="rect">
            <a:avLst/>
          </a:prstGeom>
          <a:noFill/>
          <a:ln w="9525">
            <a:noFill/>
            <a:miter lim="800000"/>
            <a:headEnd/>
            <a:tailEnd/>
          </a:ln>
        </p:spPr>
        <p:txBody>
          <a:bodyPr wrap="square">
            <a:prstTxWarp prst="textNoShape">
              <a:avLst/>
            </a:prstTxWarp>
            <a:noAutofit/>
          </a:bodyPr>
          <a:lstStyle/>
          <a:p>
            <a:pPr marL="342900" indent="-342900" algn="ctr">
              <a:lnSpc>
                <a:spcPct val="80000"/>
              </a:lnSpc>
              <a:buFontTx/>
              <a:buNone/>
              <a:defRPr sz="1800">
                <a:solidFill>
                  <a:schemeClr val="tx1"/>
                </a:solidFill>
                <a:latin typeface="Arial" pitchFamily="4" charset="0"/>
              </a:defRPr>
            </a:pPr>
            <a:r>
              <a:rPr lang="ja-JP" altLang="en-US" b="1">
                <a:ea typeface="MS PGothic" panose="020B0600070205080204" pitchFamily="34" charset="-128"/>
              </a:rPr>
              <a:t>例</a:t>
            </a:r>
            <a:r>
              <a:rPr lang="ja-JP" altLang="en-US">
                <a:ea typeface="MS PGothic" panose="020B0600070205080204" pitchFamily="34" charset="-128"/>
              </a:rPr>
              <a:t>：</a:t>
            </a:r>
          </a:p>
          <a:p>
            <a:pPr marL="342900" indent="-342900">
              <a:lnSpc>
                <a:spcPct val="80000"/>
              </a:lnSpc>
            </a:pPr>
            <a:endParaRPr lang="ja-JP" altLang="en-US" sz="2800" dirty="0">
              <a:solidFill>
                <a:schemeClr val="tx1"/>
              </a:solidFill>
              <a:latin typeface="Arial" pitchFamily="4" charset="0"/>
              <a:ea typeface="MS PGothic" panose="020B0600070205080204" pitchFamily="34" charset="-128"/>
            </a:endParaRPr>
          </a:p>
        </p:txBody>
      </p:sp>
      <p:sp>
        <p:nvSpPr>
          <p:cNvPr id="19" name="Oval 16">
            <a:extLst>
              <a:ext uri="{FF2B5EF4-FFF2-40B4-BE49-F238E27FC236}">
                <a16:creationId xmlns:a16="http://schemas.microsoft.com/office/drawing/2014/main" id="{CD454758-D77A-4AD0-9184-CDAC5CFB77BD}"/>
              </a:ext>
            </a:extLst>
          </p:cNvPr>
          <p:cNvSpPr>
            <a:spLocks noChangeArrowheads="1"/>
          </p:cNvSpPr>
          <p:nvPr/>
        </p:nvSpPr>
        <p:spPr bwMode="auto">
          <a:xfrm>
            <a:off x="8802998" y="2162460"/>
            <a:ext cx="301625" cy="301625"/>
          </a:xfrm>
          <a:prstGeom prst="ellipse">
            <a:avLst/>
          </a:prstGeom>
          <a:noFill/>
          <a:ln w="9525">
            <a:solidFill>
              <a:schemeClr val="tx2"/>
            </a:solidFill>
            <a:round/>
            <a:headEnd/>
            <a:tailEnd/>
          </a:ln>
        </p:spPr>
        <p:txBody>
          <a:bodyPr wrap="square" anchor="ctr">
            <a:prstTxWarp prst="textNoShape">
              <a:avLst/>
            </a:prstTxWarp>
            <a:noAutofit/>
          </a:bodyPr>
          <a:lstStyle/>
          <a:p>
            <a:endParaRPr lang="ja-JP" altLang="en-US" b="1" dirty="0">
              <a:solidFill>
                <a:schemeClr val="tx1"/>
              </a:solidFill>
              <a:ea typeface="MS PGothic" panose="020B0600070205080204" pitchFamily="34" charset="-128"/>
            </a:endParaRPr>
          </a:p>
        </p:txBody>
      </p:sp>
      <p:sp>
        <p:nvSpPr>
          <p:cNvPr id="21" name="Text Box 13">
            <a:extLst>
              <a:ext uri="{FF2B5EF4-FFF2-40B4-BE49-F238E27FC236}">
                <a16:creationId xmlns:a16="http://schemas.microsoft.com/office/drawing/2014/main" id="{2707E0CC-2290-4D0F-A72C-F435A25A3AA2}"/>
              </a:ext>
            </a:extLst>
          </p:cNvPr>
          <p:cNvSpPr txBox="1">
            <a:spLocks noChangeArrowheads="1"/>
          </p:cNvSpPr>
          <p:nvPr/>
        </p:nvSpPr>
        <p:spPr bwMode="auto">
          <a:xfrm>
            <a:off x="8662991" y="2124340"/>
            <a:ext cx="683239" cy="369887"/>
          </a:xfrm>
          <a:prstGeom prst="rect">
            <a:avLst/>
          </a:prstGeom>
          <a:noFill/>
          <a:ln w="9525">
            <a:noFill/>
            <a:miter lim="800000"/>
            <a:headEnd/>
            <a:tailEnd/>
          </a:ln>
        </p:spPr>
        <p:txBody>
          <a:bodyPr wrap="square">
            <a:prstTxWarp prst="textNoShape">
              <a:avLst/>
            </a:prstTxWarp>
            <a:noAutofit/>
          </a:bodyPr>
          <a:lstStyle/>
          <a:p>
            <a:pPr>
              <a:buFontTx/>
              <a:buNone/>
              <a:defRPr sz="1800" b="1">
                <a:solidFill>
                  <a:schemeClr val="tx1"/>
                </a:solidFill>
                <a:latin typeface="Arial" pitchFamily="4" charset="0"/>
                <a:ea typeface="Arial" pitchFamily="4" charset="0"/>
                <a:cs typeface="Arial" pitchFamily="4" charset="0"/>
              </a:defRPr>
            </a:pPr>
            <a:r>
              <a:rPr lang="ja-JP" altLang="en-US">
                <a:ea typeface="MS PGothic" panose="020B0600070205080204" pitchFamily="34" charset="-128"/>
              </a:rPr>
              <a:t>  </a:t>
            </a:r>
            <a:r>
              <a:rPr lang="en-US" altLang="ja-JP">
                <a:ea typeface="MS PGothic" panose="020B0600070205080204" pitchFamily="34" charset="-128"/>
              </a:rPr>
              <a:t>C</a:t>
            </a:r>
            <a:endParaRPr lang="en-US" altLang="ja-JP" dirty="0">
              <a:ea typeface="MS PGothic" panose="020B0600070205080204" pitchFamily="34" charset="-128"/>
            </a:endParaRPr>
          </a:p>
        </p:txBody>
      </p:sp>
      <p:sp>
        <p:nvSpPr>
          <p:cNvPr id="22" name="Line 6">
            <a:extLst>
              <a:ext uri="{FF2B5EF4-FFF2-40B4-BE49-F238E27FC236}">
                <a16:creationId xmlns:a16="http://schemas.microsoft.com/office/drawing/2014/main" id="{6304429F-8A2A-4415-B58F-ECCD9D4C4017}"/>
              </a:ext>
            </a:extLst>
          </p:cNvPr>
          <p:cNvSpPr>
            <a:spLocks noChangeShapeType="1"/>
          </p:cNvSpPr>
          <p:nvPr/>
        </p:nvSpPr>
        <p:spPr bwMode="auto">
          <a:xfrm rot="16200000">
            <a:off x="8939855" y="2531295"/>
            <a:ext cx="0" cy="2286000"/>
          </a:xfrm>
          <a:prstGeom prst="line">
            <a:avLst/>
          </a:prstGeom>
          <a:noFill/>
          <a:ln w="9525">
            <a:solidFill>
              <a:schemeClr val="tx1"/>
            </a:solidFill>
            <a:round/>
            <a:headEnd type="arrow" w="med" len="med"/>
            <a:tailEnd type="arrow" w="med" len="med"/>
          </a:ln>
        </p:spPr>
        <p:txBody>
          <a:bodyPr wrap="square">
            <a:prstTxWarp prst="textNoShape">
              <a:avLst/>
            </a:prstTxWarp>
            <a:noAutofit/>
          </a:bodyPr>
          <a:lstStyle/>
          <a:p>
            <a:endParaRPr lang="ja-JP" altLang="en-US" dirty="0">
              <a:ea typeface="MS PGothic" panose="020B0600070205080204" pitchFamily="34" charset="-128"/>
            </a:endParaRPr>
          </a:p>
        </p:txBody>
      </p:sp>
      <p:sp>
        <p:nvSpPr>
          <p:cNvPr id="23" name="Line 7">
            <a:extLst>
              <a:ext uri="{FF2B5EF4-FFF2-40B4-BE49-F238E27FC236}">
                <a16:creationId xmlns:a16="http://schemas.microsoft.com/office/drawing/2014/main" id="{AA3C7343-A9E2-4556-8DD8-8F5699C3F7C4}"/>
              </a:ext>
            </a:extLst>
          </p:cNvPr>
          <p:cNvSpPr>
            <a:spLocks noChangeShapeType="1"/>
          </p:cNvSpPr>
          <p:nvPr/>
        </p:nvSpPr>
        <p:spPr bwMode="auto">
          <a:xfrm rot="10800000">
            <a:off x="8926207" y="2532563"/>
            <a:ext cx="0" cy="2286000"/>
          </a:xfrm>
          <a:prstGeom prst="line">
            <a:avLst/>
          </a:prstGeom>
          <a:noFill/>
          <a:ln w="9525">
            <a:solidFill>
              <a:schemeClr val="tx1"/>
            </a:solidFill>
            <a:round/>
            <a:headEnd type="arrow" w="med" len="med"/>
            <a:tailEnd type="arrow" w="med" len="med"/>
          </a:ln>
        </p:spPr>
        <p:txBody>
          <a:bodyPr wrap="square">
            <a:prstTxWarp prst="textNoShape">
              <a:avLst/>
            </a:prstTxWarp>
            <a:noAutofit/>
          </a:bodyPr>
          <a:lstStyle/>
          <a:p>
            <a:endParaRPr lang="ja-JP" altLang="en-US" dirty="0">
              <a:ea typeface="MS PGothic" panose="020B0600070205080204" pitchFamily="34" charset="-128"/>
            </a:endParaRPr>
          </a:p>
        </p:txBody>
      </p:sp>
      <p:sp>
        <p:nvSpPr>
          <p:cNvPr id="24" name="Text Box 4">
            <a:extLst>
              <a:ext uri="{FF2B5EF4-FFF2-40B4-BE49-F238E27FC236}">
                <a16:creationId xmlns:a16="http://schemas.microsoft.com/office/drawing/2014/main" id="{87358208-4B10-4673-BDD3-255162178DA0}"/>
              </a:ext>
            </a:extLst>
          </p:cNvPr>
          <p:cNvSpPr txBox="1">
            <a:spLocks noChangeArrowheads="1"/>
          </p:cNvSpPr>
          <p:nvPr/>
        </p:nvSpPr>
        <p:spPr bwMode="auto">
          <a:xfrm>
            <a:off x="586854" y="5289550"/>
            <a:ext cx="6550545" cy="787400"/>
          </a:xfrm>
          <a:prstGeom prst="rect">
            <a:avLst/>
          </a:prstGeom>
          <a:noFill/>
          <a:ln w="9525">
            <a:noFill/>
            <a:miter lim="800000"/>
            <a:headEnd/>
            <a:tailEnd/>
          </a:ln>
        </p:spPr>
        <p:txBody>
          <a:bodyPr wrap="square">
            <a:prstTxWarp prst="textNoShape">
              <a:avLst/>
            </a:prstTxWarp>
            <a:noAutofit/>
          </a:bodyPr>
          <a:lstStyle/>
          <a:p>
            <a:pPr>
              <a:spcAft>
                <a:spcPts val="2400"/>
              </a:spcAft>
              <a:buFontTx/>
              <a:buNone/>
              <a:defRPr sz="2000" b="1">
                <a:solidFill>
                  <a:srgbClr val="010000"/>
                </a:solidFill>
                <a:latin typeface="Arial" pitchFamily="4" charset="0"/>
              </a:defRPr>
            </a:pPr>
            <a:r>
              <a:rPr lang="ja-JP" altLang="en-US" dirty="0">
                <a:ea typeface="MS PGothic" panose="020B0600070205080204" pitchFamily="34" charset="-128"/>
              </a:rPr>
              <a:t>自己認識したスタイルとほかの人から見た</a:t>
            </a:r>
            <a:br>
              <a:rPr lang="en-US" altLang="ja-JP" dirty="0">
                <a:ea typeface="MS PGothic" panose="020B0600070205080204" pitchFamily="34" charset="-128"/>
              </a:rPr>
            </a:br>
            <a:r>
              <a:rPr lang="ja-JP" altLang="en-US" dirty="0">
                <a:ea typeface="MS PGothic" panose="020B0600070205080204" pitchFamily="34" charset="-128"/>
              </a:rPr>
              <a:t>スタイルが異なる場合があります。</a:t>
            </a:r>
          </a:p>
        </p:txBody>
      </p:sp>
      <p:sp>
        <p:nvSpPr>
          <p:cNvPr id="26" name="Oval 17">
            <a:extLst>
              <a:ext uri="{FF2B5EF4-FFF2-40B4-BE49-F238E27FC236}">
                <a16:creationId xmlns:a16="http://schemas.microsoft.com/office/drawing/2014/main" id="{71993E35-31B7-4B5F-B7C5-946EDA9AC443}"/>
              </a:ext>
            </a:extLst>
          </p:cNvPr>
          <p:cNvSpPr>
            <a:spLocks noChangeArrowheads="1"/>
          </p:cNvSpPr>
          <p:nvPr/>
        </p:nvSpPr>
        <p:spPr bwMode="auto">
          <a:xfrm>
            <a:off x="10362875" y="3540107"/>
            <a:ext cx="301625" cy="300038"/>
          </a:xfrm>
          <a:prstGeom prst="ellipse">
            <a:avLst/>
          </a:prstGeom>
          <a:noFill/>
          <a:ln w="9525">
            <a:solidFill>
              <a:schemeClr val="tx2"/>
            </a:solidFill>
            <a:round/>
            <a:headEnd/>
            <a:tailEnd/>
          </a:ln>
        </p:spPr>
        <p:txBody>
          <a:bodyPr wrap="square" anchor="ctr">
            <a:prstTxWarp prst="textNoShape">
              <a:avLst/>
            </a:prstTxWarp>
            <a:noAutofit/>
          </a:bodyPr>
          <a:lstStyle/>
          <a:p>
            <a:endParaRPr lang="ja-JP" altLang="en-US" b="1" dirty="0">
              <a:solidFill>
                <a:schemeClr val="tx1"/>
              </a:solidFill>
              <a:ea typeface="MS PGothic" panose="020B0600070205080204" pitchFamily="34" charset="-128"/>
            </a:endParaRPr>
          </a:p>
        </p:txBody>
      </p:sp>
    </p:spTree>
    <p:extLst>
      <p:ext uri="{BB962C8B-B14F-4D97-AF65-F5344CB8AC3E}">
        <p14:creationId xmlns:p14="http://schemas.microsoft.com/office/powerpoint/2010/main" val="82657111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900" decel="100000" fill="hold"/>
                                        <p:tgtEl>
                                          <p:spTgt spid="2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4"/>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utoUpdateAnimBg="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DB04690B-9D1A-4683-9B46-17E8D2CC5FAB}"/>
              </a:ext>
            </a:extLst>
          </p:cNvPr>
          <p:cNvSpPr>
            <a:spLocks noGrp="1"/>
          </p:cNvSpPr>
          <p:nvPr>
            <p:ph type="title"/>
          </p:nvPr>
        </p:nvSpPr>
        <p:spPr/>
        <p:txBody>
          <a:bodyPr wrap="square">
            <a:noAutofit/>
          </a:bodyPr>
          <a:lstStyle/>
          <a:p>
            <a:r>
              <a:rPr lang="ja-JP" altLang="en-US" dirty="0">
                <a:solidFill>
                  <a:schemeClr val="accent2"/>
                </a:solidFill>
                <a:ea typeface="MS PGothic" panose="020B0600070205080204" pitchFamily="34" charset="-128"/>
              </a:rPr>
              <a:t>学習目標</a:t>
            </a:r>
          </a:p>
        </p:txBody>
      </p:sp>
      <p:sp>
        <p:nvSpPr>
          <p:cNvPr id="11" name="Text Placeholder 10">
            <a:extLst>
              <a:ext uri="{FF2B5EF4-FFF2-40B4-BE49-F238E27FC236}">
                <a16:creationId xmlns:a16="http://schemas.microsoft.com/office/drawing/2014/main" id="{74DE1067-F4DC-42C3-BB70-F44980978ACB}"/>
              </a:ext>
            </a:extLst>
          </p:cNvPr>
          <p:cNvSpPr>
            <a:spLocks noGrp="1"/>
          </p:cNvSpPr>
          <p:nvPr>
            <p:ph type="body" idx="1"/>
          </p:nvPr>
        </p:nvSpPr>
        <p:spPr>
          <a:xfrm>
            <a:off x="1143001" y="2462644"/>
            <a:ext cx="6757988" cy="3131684"/>
          </a:xfrm>
        </p:spPr>
        <p:txBody>
          <a:bodyPr wrap="square">
            <a:noAutofit/>
          </a:bodyPr>
          <a:lstStyle/>
          <a:p>
            <a:pPr eaLnBrk="1" hangingPunct="1">
              <a:lnSpc>
                <a:spcPct val="95000"/>
              </a:lnSpc>
              <a:spcAft>
                <a:spcPts val="600"/>
              </a:spcAft>
              <a:defRPr sz="2400">
                <a:ea typeface="ヒラギノ角ゴ Pro W3" pitchFamily="4" charset="-128"/>
                <a:cs typeface="ヒラギノ角ゴ Pro W3" pitchFamily="4" charset="-128"/>
              </a:defRPr>
            </a:pPr>
            <a:r>
              <a:rPr lang="ja-JP" altLang="en-US" dirty="0">
                <a:ea typeface="MS PGothic" panose="020B0600070205080204" pitchFamily="34" charset="-128"/>
              </a:rPr>
              <a:t>ソーシャル・スタイル™ モデルを理解する。</a:t>
            </a:r>
          </a:p>
          <a:p>
            <a:pPr eaLnBrk="1" hangingPunct="1">
              <a:lnSpc>
                <a:spcPct val="95000"/>
              </a:lnSpc>
              <a:spcAft>
                <a:spcPts val="600"/>
              </a:spcAft>
              <a:defRPr sz="2400">
                <a:ea typeface="ヒラギノ角ゴ Pro W3" pitchFamily="4" charset="-128"/>
                <a:cs typeface="ヒラギノ角ゴ Pro W3" pitchFamily="4" charset="-128"/>
              </a:defRPr>
            </a:pPr>
            <a:r>
              <a:rPr lang="ja-JP" altLang="en-US" dirty="0">
                <a:ea typeface="MS PGothic" panose="020B0600070205080204" pitchFamily="34" charset="-128"/>
              </a:rPr>
              <a:t>自己認識アンケートに回答して、自分のソーシャル・スタイルを判定する。</a:t>
            </a:r>
          </a:p>
          <a:p>
            <a:pPr eaLnBrk="1" hangingPunct="1">
              <a:lnSpc>
                <a:spcPct val="95000"/>
              </a:lnSpc>
              <a:spcAft>
                <a:spcPts val="600"/>
              </a:spcAft>
              <a:defRPr sz="2400">
                <a:ea typeface="ヒラギノ角ゴ Pro W3" pitchFamily="4" charset="-128"/>
                <a:cs typeface="ヒラギノ角ゴ Pro W3" pitchFamily="4" charset="-128"/>
              </a:defRPr>
            </a:pPr>
            <a:r>
              <a:rPr lang="ja-JP" altLang="en-US" dirty="0">
                <a:ea typeface="MS PGothic" panose="020B0600070205080204" pitchFamily="34" charset="-128"/>
              </a:rPr>
              <a:t>自分の行動について、また自分と同じスタイルの人が顧客からはどう見えるかについての理解を深める。</a:t>
            </a:r>
          </a:p>
          <a:p>
            <a:pPr eaLnBrk="1" hangingPunct="1">
              <a:lnSpc>
                <a:spcPct val="95000"/>
              </a:lnSpc>
              <a:spcAft>
                <a:spcPts val="600"/>
              </a:spcAft>
              <a:defRPr sz="2400">
                <a:ea typeface="ヒラギノ角ゴ Pro W3" pitchFamily="4" charset="-128"/>
                <a:cs typeface="ヒラギノ角ゴ Pro W3" pitchFamily="4" charset="-128"/>
              </a:defRPr>
            </a:pPr>
            <a:r>
              <a:rPr lang="ja-JP" altLang="en-US" dirty="0">
                <a:ea typeface="MS PGothic" panose="020B0600070205080204" pitchFamily="34" charset="-128"/>
              </a:rPr>
              <a:t>対応性を強化して、顧客への対人効果を</a:t>
            </a:r>
            <a:br>
              <a:rPr lang="en-US" altLang="ja-JP" dirty="0">
                <a:ea typeface="MS PGothic" panose="020B0600070205080204" pitchFamily="34" charset="-128"/>
              </a:rPr>
            </a:br>
            <a:r>
              <a:rPr lang="ja-JP" altLang="en-US" dirty="0">
                <a:ea typeface="MS PGothic" panose="020B0600070205080204" pitchFamily="34" charset="-128"/>
              </a:rPr>
              <a:t>向上させる。</a:t>
            </a:r>
          </a:p>
        </p:txBody>
      </p:sp>
      <p:sp>
        <p:nvSpPr>
          <p:cNvPr id="4" name="Slide Number Placeholder 3">
            <a:extLst>
              <a:ext uri="{FF2B5EF4-FFF2-40B4-BE49-F238E27FC236}">
                <a16:creationId xmlns:a16="http://schemas.microsoft.com/office/drawing/2014/main" id="{92FD931E-CED9-4A97-A569-6927F3A0F9C3}"/>
              </a:ext>
            </a:extLst>
          </p:cNvPr>
          <p:cNvSpPr>
            <a:spLocks noGrp="1"/>
          </p:cNvSpPr>
          <p:nvPr>
            <p:ph type="sldNum" sz="quarter" idx="12"/>
          </p:nvPr>
        </p:nvSpPr>
        <p:spPr>
          <a:xfrm>
            <a:off x="9220200" y="6438900"/>
            <a:ext cx="2743200" cy="282575"/>
          </a:xfrm>
        </p:spPr>
        <p:txBody>
          <a:bodyPr wrap="square">
            <a:noAutofit/>
          </a:bodyPr>
          <a:lstStyle/>
          <a:p>
            <a:fld id="{1B1CF60C-C85D-47C0-8597-E3BF95F18FA3}" type="slidenum">
              <a:rPr lang="en-US" altLang="ja-JP" smtClean="0">
                <a:ea typeface="MS PGothic" panose="020B0600070205080204" pitchFamily="34" charset="-128"/>
              </a:rPr>
              <a:t>2</a:t>
            </a:fld>
            <a:endParaRPr lang="ja-JP" altLang="en-US" dirty="0">
              <a:ea typeface="MS PGothic" panose="020B0600070205080204" pitchFamily="34" charset="-128"/>
            </a:endParaRPr>
          </a:p>
        </p:txBody>
      </p:sp>
      <p:sp>
        <p:nvSpPr>
          <p:cNvPr id="2" name="Footer Placeholder 1">
            <a:extLst>
              <a:ext uri="{FF2B5EF4-FFF2-40B4-BE49-F238E27FC236}">
                <a16:creationId xmlns:a16="http://schemas.microsoft.com/office/drawing/2014/main" id="{5C485CCC-E384-441B-9940-1EF9EDDF7D8B}"/>
              </a:ext>
            </a:extLst>
          </p:cNvPr>
          <p:cNvSpPr>
            <a:spLocks noGrp="1"/>
          </p:cNvSpPr>
          <p:nvPr>
            <p:ph type="ftr" sz="quarter" idx="13"/>
          </p:nvPr>
        </p:nvSpPr>
        <p:spPr/>
        <p:txBody>
          <a:bodyPr wrap="square">
            <a:noAutofit/>
          </a:bodyPr>
          <a:lstStyle/>
          <a:p>
            <a:pPr algn="l"/>
            <a:r>
              <a:rPr lang="en-US" altLang="ja-JP">
                <a:ea typeface="MS PGothic" panose="020B0600070205080204" pitchFamily="34" charset="-128"/>
              </a:rPr>
              <a:t>© The TRACOM Corporation. All Rights Reserved.</a:t>
            </a:r>
            <a:endParaRPr lang="en-US" altLang="ja-JP" dirty="0">
              <a:ea typeface="MS PGothic" panose="020B0600070205080204" pitchFamily="34" charset="-128"/>
            </a:endParaRPr>
          </a:p>
        </p:txBody>
      </p:sp>
    </p:spTree>
    <p:extLst>
      <p:ext uri="{BB962C8B-B14F-4D97-AF65-F5344CB8AC3E}">
        <p14:creationId xmlns:p14="http://schemas.microsoft.com/office/powerpoint/2010/main" val="4164601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94A9DCC-85B8-4039-AB44-D010029151B9}"/>
              </a:ext>
            </a:extLst>
          </p:cNvPr>
          <p:cNvSpPr>
            <a:spLocks noGrp="1"/>
          </p:cNvSpPr>
          <p:nvPr>
            <p:ph type="title"/>
          </p:nvPr>
        </p:nvSpPr>
        <p:spPr>
          <a:xfrm>
            <a:off x="440267" y="228600"/>
            <a:ext cx="3638022" cy="1995488"/>
          </a:xfrm>
        </p:spPr>
        <p:txBody>
          <a:bodyPr wrap="square">
            <a:noAutofit/>
          </a:bodyPr>
          <a:lstStyle/>
          <a:p>
            <a:pPr>
              <a:lnSpc>
                <a:spcPct val="100000"/>
              </a:lnSpc>
            </a:pPr>
            <a:r>
              <a:rPr lang="ja-JP" altLang="en-US" dirty="0">
                <a:ea typeface="MS PGothic" panose="020B0600070205080204" pitchFamily="34" charset="-128"/>
              </a:rPr>
              <a:t>自分のスタイルに</a:t>
            </a:r>
            <a:br>
              <a:rPr lang="en-US" altLang="ja-JP" dirty="0">
                <a:ea typeface="MS PGothic" panose="020B0600070205080204" pitchFamily="34" charset="-128"/>
              </a:rPr>
            </a:br>
            <a:r>
              <a:rPr lang="ja-JP" altLang="en-US" dirty="0">
                <a:ea typeface="MS PGothic" panose="020B0600070205080204" pitchFamily="34" charset="-128"/>
              </a:rPr>
              <a:t>関する説明を読む</a:t>
            </a:r>
          </a:p>
        </p:txBody>
      </p:sp>
      <p:sp>
        <p:nvSpPr>
          <p:cNvPr id="8" name="Content Placeholder 7">
            <a:extLst>
              <a:ext uri="{FF2B5EF4-FFF2-40B4-BE49-F238E27FC236}">
                <a16:creationId xmlns:a16="http://schemas.microsoft.com/office/drawing/2014/main" id="{F6D96189-FBF3-4E83-A198-E41EC5A15A87}"/>
              </a:ext>
            </a:extLst>
          </p:cNvPr>
          <p:cNvSpPr>
            <a:spLocks noGrp="1"/>
          </p:cNvSpPr>
          <p:nvPr>
            <p:ph idx="1"/>
          </p:nvPr>
        </p:nvSpPr>
        <p:spPr/>
        <p:txBody>
          <a:bodyPr wrap="square">
            <a:noAutofit/>
          </a:bodyPr>
          <a:lstStyle/>
          <a:p>
            <a:r>
              <a:rPr lang="ja-JP" altLang="en-US">
                <a:ea typeface="MS PGothic" panose="020B0600070205080204" pitchFamily="34" charset="-128"/>
              </a:rPr>
              <a:t> </a:t>
            </a:r>
            <a:endParaRPr lang="ja-JP" altLang="en-US" dirty="0">
              <a:ea typeface="MS PGothic" panose="020B0600070205080204" pitchFamily="34" charset="-128"/>
            </a:endParaRPr>
          </a:p>
        </p:txBody>
      </p:sp>
      <p:sp>
        <p:nvSpPr>
          <p:cNvPr id="4" name="Footer Placeholder 3">
            <a:extLst>
              <a:ext uri="{FF2B5EF4-FFF2-40B4-BE49-F238E27FC236}">
                <a16:creationId xmlns:a16="http://schemas.microsoft.com/office/drawing/2014/main" id="{E423F4CB-2C03-4CBC-AE33-A4783E8A2AC4}"/>
              </a:ext>
            </a:extLst>
          </p:cNvPr>
          <p:cNvSpPr>
            <a:spLocks noGrp="1"/>
          </p:cNvSpPr>
          <p:nvPr>
            <p:ph type="ftr" sz="quarter" idx="11"/>
          </p:nvPr>
        </p:nvSpPr>
        <p:spPr/>
        <p:txBody>
          <a:bodyPr wrap="square">
            <a:noAutofit/>
          </a:bodyPr>
          <a:lstStyle/>
          <a:p>
            <a:pPr algn="l"/>
            <a:r>
              <a:rPr lang="en-US" altLang="ja-JP">
                <a:ea typeface="MS PGothic" panose="020B0600070205080204" pitchFamily="34" charset="-128"/>
              </a:rPr>
              <a:t>© The TRACOM Corporation. All Rights Reserved.</a:t>
            </a:r>
            <a:endParaRPr lang="en-US" altLang="ja-JP" dirty="0">
              <a:ea typeface="MS PGothic" panose="020B0600070205080204" pitchFamily="34" charset="-128"/>
            </a:endParaRPr>
          </a:p>
        </p:txBody>
      </p:sp>
      <p:sp>
        <p:nvSpPr>
          <p:cNvPr id="3" name="Slide Number Placeholder 2">
            <a:extLst>
              <a:ext uri="{FF2B5EF4-FFF2-40B4-BE49-F238E27FC236}">
                <a16:creationId xmlns:a16="http://schemas.microsoft.com/office/drawing/2014/main" id="{77B66093-E442-4624-879F-FA255AFCC41E}"/>
              </a:ext>
            </a:extLst>
          </p:cNvPr>
          <p:cNvSpPr>
            <a:spLocks noGrp="1"/>
          </p:cNvSpPr>
          <p:nvPr>
            <p:ph type="sldNum" sz="quarter" idx="12"/>
          </p:nvPr>
        </p:nvSpPr>
        <p:spPr/>
        <p:txBody>
          <a:bodyPr wrap="square">
            <a:noAutofit/>
          </a:bodyPr>
          <a:lstStyle/>
          <a:p>
            <a:fld id="{1B1CF60C-C85D-47C0-8597-E3BF95F18FA3}" type="slidenum">
              <a:rPr lang="en-US" altLang="ja-JP" smtClean="0">
                <a:ea typeface="MS PGothic" panose="020B0600070205080204" pitchFamily="34" charset="-128"/>
              </a:rPr>
              <a:t>20</a:t>
            </a:fld>
            <a:endParaRPr lang="ja-JP" altLang="en-US" dirty="0">
              <a:ea typeface="MS PGothic" panose="020B0600070205080204" pitchFamily="34" charset="-128"/>
            </a:endParaRPr>
          </a:p>
        </p:txBody>
      </p:sp>
      <p:sp>
        <p:nvSpPr>
          <p:cNvPr id="14" name="Rectangle 13">
            <a:extLst>
              <a:ext uri="{FF2B5EF4-FFF2-40B4-BE49-F238E27FC236}">
                <a16:creationId xmlns:a16="http://schemas.microsoft.com/office/drawing/2014/main" id="{B818513F-9428-4B64-89AD-970CF89C1EE6}"/>
              </a:ext>
            </a:extLst>
          </p:cNvPr>
          <p:cNvSpPr/>
          <p:nvPr/>
        </p:nvSpPr>
        <p:spPr bwMode="gray">
          <a:xfrm>
            <a:off x="6868949" y="345369"/>
            <a:ext cx="2434732"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gn="ctr">
              <a:lnSpc>
                <a:spcPct val="85000"/>
              </a:lnSpc>
              <a:defRPr b="1">
                <a:solidFill>
                  <a:schemeClr val="accent6"/>
                </a:solidFill>
              </a:defRPr>
            </a:pPr>
            <a:r>
              <a:rPr lang="ja-JP" altLang="en-US">
                <a:ea typeface="MS PGothic" panose="020B0600070205080204" pitchFamily="34" charset="-128"/>
              </a:rPr>
              <a:t>感情表現を抑える</a:t>
            </a:r>
            <a:endParaRPr lang="ja-JP" altLang="en-US" dirty="0">
              <a:ea typeface="MS PGothic" panose="020B0600070205080204" pitchFamily="34" charset="-128"/>
            </a:endParaRPr>
          </a:p>
        </p:txBody>
      </p:sp>
      <p:sp>
        <p:nvSpPr>
          <p:cNvPr id="15" name="Rectangle 14">
            <a:extLst>
              <a:ext uri="{FF2B5EF4-FFF2-40B4-BE49-F238E27FC236}">
                <a16:creationId xmlns:a16="http://schemas.microsoft.com/office/drawing/2014/main" id="{243288EC-A664-442F-9B5C-4168DA73519F}"/>
              </a:ext>
            </a:extLst>
          </p:cNvPr>
          <p:cNvSpPr/>
          <p:nvPr/>
        </p:nvSpPr>
        <p:spPr bwMode="gray">
          <a:xfrm>
            <a:off x="6868949" y="5402222"/>
            <a:ext cx="2434732"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gn="ctr">
              <a:lnSpc>
                <a:spcPct val="85000"/>
              </a:lnSpc>
              <a:defRPr b="1">
                <a:solidFill>
                  <a:schemeClr val="accent6"/>
                </a:solidFill>
              </a:defRPr>
            </a:pPr>
            <a:r>
              <a:rPr lang="ja-JP" altLang="en-US" dirty="0">
                <a:ea typeface="MS PGothic" panose="020B0600070205080204" pitchFamily="34" charset="-128"/>
              </a:rPr>
              <a:t>感情を表す</a:t>
            </a:r>
          </a:p>
        </p:txBody>
      </p:sp>
      <p:sp>
        <p:nvSpPr>
          <p:cNvPr id="16" name="Rectangle 15">
            <a:extLst>
              <a:ext uri="{FF2B5EF4-FFF2-40B4-BE49-F238E27FC236}">
                <a16:creationId xmlns:a16="http://schemas.microsoft.com/office/drawing/2014/main" id="{8409E058-2F0E-4976-9FA6-18C348CCA294}"/>
              </a:ext>
            </a:extLst>
          </p:cNvPr>
          <p:cNvSpPr/>
          <p:nvPr/>
        </p:nvSpPr>
        <p:spPr bwMode="gray">
          <a:xfrm>
            <a:off x="4174051" y="2872292"/>
            <a:ext cx="1395693" cy="4365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gn="r">
              <a:lnSpc>
                <a:spcPct val="90000"/>
              </a:lnSpc>
              <a:defRPr b="1">
                <a:solidFill>
                  <a:schemeClr val="accent6"/>
                </a:solidFill>
              </a:defRPr>
            </a:pPr>
            <a:r>
              <a:rPr lang="ja-JP" altLang="en-US" dirty="0">
                <a:ea typeface="MS PGothic" panose="020B0600070205080204" pitchFamily="34" charset="-128"/>
              </a:rPr>
              <a:t>意見を聞く</a:t>
            </a:r>
          </a:p>
        </p:txBody>
      </p:sp>
      <p:sp>
        <p:nvSpPr>
          <p:cNvPr id="17" name="Rectangle 16">
            <a:extLst>
              <a:ext uri="{FF2B5EF4-FFF2-40B4-BE49-F238E27FC236}">
                <a16:creationId xmlns:a16="http://schemas.microsoft.com/office/drawing/2014/main" id="{AEDD6BF9-1001-4E8A-A370-2495CC61B12B}"/>
              </a:ext>
            </a:extLst>
          </p:cNvPr>
          <p:cNvSpPr/>
          <p:nvPr/>
        </p:nvSpPr>
        <p:spPr bwMode="gray">
          <a:xfrm>
            <a:off x="10564016" y="2763316"/>
            <a:ext cx="1399381"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nSpc>
                <a:spcPct val="90000"/>
              </a:lnSpc>
              <a:defRPr b="1">
                <a:solidFill>
                  <a:schemeClr val="accent6"/>
                </a:solidFill>
              </a:defRPr>
            </a:pPr>
            <a:r>
              <a:rPr lang="ja-JP" altLang="en-US" dirty="0">
                <a:ea typeface="MS PGothic" panose="020B0600070205080204" pitchFamily="34" charset="-128"/>
              </a:rPr>
              <a:t>意見を</a:t>
            </a:r>
            <a:br>
              <a:rPr lang="en-US" altLang="ja-JP" dirty="0">
                <a:ea typeface="MS PGothic" panose="020B0600070205080204" pitchFamily="34" charset="-128"/>
              </a:rPr>
            </a:br>
            <a:r>
              <a:rPr lang="ja-JP" altLang="en-US" dirty="0">
                <a:ea typeface="MS PGothic" panose="020B0600070205080204" pitchFamily="34" charset="-128"/>
              </a:rPr>
              <a:t>主張する</a:t>
            </a:r>
          </a:p>
        </p:txBody>
      </p:sp>
      <p:grpSp>
        <p:nvGrpSpPr>
          <p:cNvPr id="39" name="Group 38">
            <a:extLst>
              <a:ext uri="{FF2B5EF4-FFF2-40B4-BE49-F238E27FC236}">
                <a16:creationId xmlns:a16="http://schemas.microsoft.com/office/drawing/2014/main" id="{DCED099E-50C5-4250-BBA9-4CDCEF78F1E3}"/>
              </a:ext>
            </a:extLst>
          </p:cNvPr>
          <p:cNvGrpSpPr/>
          <p:nvPr/>
        </p:nvGrpSpPr>
        <p:grpSpPr>
          <a:xfrm>
            <a:off x="5661818" y="647761"/>
            <a:ext cx="4810125" cy="4752148"/>
            <a:chOff x="5521325" y="584200"/>
            <a:chExt cx="5180542" cy="5118100"/>
          </a:xfrm>
        </p:grpSpPr>
        <p:sp>
          <p:nvSpPr>
            <p:cNvPr id="40" name="Callout: Quad Arrow 39">
              <a:extLst>
                <a:ext uri="{FF2B5EF4-FFF2-40B4-BE49-F238E27FC236}">
                  <a16:creationId xmlns:a16="http://schemas.microsoft.com/office/drawing/2014/main" id="{44F973D8-22BE-4995-84D9-86D2664F7693}"/>
                </a:ext>
              </a:extLst>
            </p:cNvPr>
            <p:cNvSpPr/>
            <p:nvPr/>
          </p:nvSpPr>
          <p:spPr bwMode="gray">
            <a:xfrm>
              <a:off x="5521325" y="584200"/>
              <a:ext cx="5180542" cy="5118100"/>
            </a:xfrm>
            <a:prstGeom prst="quadArrowCallout">
              <a:avLst>
                <a:gd name="adj1" fmla="val 6260"/>
                <a:gd name="adj2" fmla="val 3130"/>
                <a:gd name="adj3" fmla="val 3130"/>
                <a:gd name="adj4" fmla="val 6260"/>
              </a:avLst>
            </a:prstGeom>
            <a:solidFill>
              <a:srgbClr val="005B9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ja-JP" altLang="en-US" sz="1800" dirty="0">
                <a:solidFill>
                  <a:schemeClr val="bg1"/>
                </a:solidFill>
                <a:ea typeface="MS PGothic" panose="020B0600070205080204" pitchFamily="34" charset="-128"/>
              </a:endParaRPr>
            </a:p>
          </p:txBody>
        </p:sp>
        <p:sp>
          <p:nvSpPr>
            <p:cNvPr id="41" name="Freeform: Shape 40">
              <a:extLst>
                <a:ext uri="{FF2B5EF4-FFF2-40B4-BE49-F238E27FC236}">
                  <a16:creationId xmlns:a16="http://schemas.microsoft.com/office/drawing/2014/main" id="{73F81193-7F51-465B-AB5B-2EC0E9D356CA}"/>
                </a:ext>
              </a:extLst>
            </p:cNvPr>
            <p:cNvSpPr/>
            <p:nvPr/>
          </p:nvSpPr>
          <p:spPr>
            <a:xfrm>
              <a:off x="7680379" y="2717231"/>
              <a:ext cx="862433" cy="852038"/>
            </a:xfrm>
            <a:custGeom>
              <a:avLst/>
              <a:gdLst>
                <a:gd name="connsiteX0" fmla="*/ 426019 w 852038"/>
                <a:gd name="connsiteY0" fmla="*/ 0 h 852038"/>
                <a:gd name="connsiteX1" fmla="*/ 0 w 852038"/>
                <a:gd name="connsiteY1" fmla="*/ 426019 h 852038"/>
                <a:gd name="connsiteX2" fmla="*/ 426019 w 852038"/>
                <a:gd name="connsiteY2" fmla="*/ 852038 h 852038"/>
                <a:gd name="connsiteX3" fmla="*/ 852039 w 852038"/>
                <a:gd name="connsiteY3" fmla="*/ 426019 h 852038"/>
                <a:gd name="connsiteX4" fmla="*/ 426019 w 852038"/>
                <a:gd name="connsiteY4" fmla="*/ 0 h 852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2038" h="852038">
                  <a:moveTo>
                    <a:pt x="426019" y="0"/>
                  </a:moveTo>
                  <a:cubicBezTo>
                    <a:pt x="191377" y="0"/>
                    <a:pt x="0" y="191377"/>
                    <a:pt x="0" y="426019"/>
                  </a:cubicBezTo>
                  <a:cubicBezTo>
                    <a:pt x="0" y="660661"/>
                    <a:pt x="191377" y="852038"/>
                    <a:pt x="426019" y="852038"/>
                  </a:cubicBezTo>
                  <a:cubicBezTo>
                    <a:pt x="660661" y="852038"/>
                    <a:pt x="852039" y="660661"/>
                    <a:pt x="852039" y="426019"/>
                  </a:cubicBezTo>
                  <a:cubicBezTo>
                    <a:pt x="852039" y="191377"/>
                    <a:pt x="660661" y="0"/>
                    <a:pt x="426019" y="0"/>
                  </a:cubicBezTo>
                </a:path>
              </a:pathLst>
            </a:custGeom>
            <a:solidFill>
              <a:srgbClr val="7671B1"/>
            </a:solidFill>
            <a:ln w="10517" cap="flat">
              <a:noFill/>
              <a:prstDash val="solid"/>
              <a:miter/>
            </a:ln>
          </p:spPr>
          <p:txBody>
            <a:bodyPr wrap="square" anchor="ctr">
              <a:noAutofit/>
            </a:bodyPr>
            <a:lstStyle/>
            <a:p>
              <a:endParaRPr lang="ja-JP" altLang="en-US" dirty="0">
                <a:ea typeface="MS PGothic" panose="020B0600070205080204" pitchFamily="34" charset="-128"/>
              </a:endParaRPr>
            </a:p>
          </p:txBody>
        </p:sp>
        <p:sp>
          <p:nvSpPr>
            <p:cNvPr id="42" name="Freeform: Shape 41">
              <a:extLst>
                <a:ext uri="{FF2B5EF4-FFF2-40B4-BE49-F238E27FC236}">
                  <a16:creationId xmlns:a16="http://schemas.microsoft.com/office/drawing/2014/main" id="{B76B935F-486E-4045-B152-9017C8DE71D6}"/>
                </a:ext>
              </a:extLst>
            </p:cNvPr>
            <p:cNvSpPr/>
            <p:nvPr/>
          </p:nvSpPr>
          <p:spPr>
            <a:xfrm>
              <a:off x="7599931" y="2637754"/>
              <a:ext cx="1023327" cy="1010992"/>
            </a:xfrm>
            <a:custGeom>
              <a:avLst/>
              <a:gdLst>
                <a:gd name="connsiteX0" fmla="*/ 505497 w 1010993"/>
                <a:gd name="connsiteY0" fmla="*/ 1010993 h 1010992"/>
                <a:gd name="connsiteX1" fmla="*/ 0 w 1010993"/>
                <a:gd name="connsiteY1" fmla="*/ 505496 h 1010992"/>
                <a:gd name="connsiteX2" fmla="*/ 505497 w 1010993"/>
                <a:gd name="connsiteY2" fmla="*/ 0 h 1010992"/>
                <a:gd name="connsiteX3" fmla="*/ 1010993 w 1010993"/>
                <a:gd name="connsiteY3" fmla="*/ 505496 h 1010992"/>
                <a:gd name="connsiteX4" fmla="*/ 505497 w 1010993"/>
                <a:gd name="connsiteY4" fmla="*/ 1010993 h 10109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0993" h="1010992">
                  <a:moveTo>
                    <a:pt x="505497" y="1010993"/>
                  </a:moveTo>
                  <a:cubicBezTo>
                    <a:pt x="226747" y="1010993"/>
                    <a:pt x="0" y="784246"/>
                    <a:pt x="0" y="505496"/>
                  </a:cubicBezTo>
                  <a:cubicBezTo>
                    <a:pt x="0" y="226747"/>
                    <a:pt x="226747" y="0"/>
                    <a:pt x="505497" y="0"/>
                  </a:cubicBezTo>
                  <a:cubicBezTo>
                    <a:pt x="784246" y="0"/>
                    <a:pt x="1010993" y="226747"/>
                    <a:pt x="1010993" y="505496"/>
                  </a:cubicBezTo>
                  <a:cubicBezTo>
                    <a:pt x="1010993" y="784246"/>
                    <a:pt x="784246" y="1010993"/>
                    <a:pt x="505497" y="1010993"/>
                  </a:cubicBezTo>
                </a:path>
              </a:pathLst>
            </a:custGeom>
            <a:solidFill>
              <a:srgbClr val="005B92"/>
            </a:solidFill>
            <a:ln w="10517" cap="flat">
              <a:noFill/>
              <a:prstDash val="solid"/>
              <a:miter/>
            </a:ln>
          </p:spPr>
          <p:txBody>
            <a:bodyPr wrap="square" anchor="ctr">
              <a:noAutofit/>
            </a:bodyPr>
            <a:lstStyle/>
            <a:p>
              <a:endParaRPr lang="ja-JP" altLang="en-US" dirty="0">
                <a:ea typeface="MS PGothic" panose="020B0600070205080204" pitchFamily="34" charset="-128"/>
              </a:endParaRPr>
            </a:p>
          </p:txBody>
        </p:sp>
        <p:sp>
          <p:nvSpPr>
            <p:cNvPr id="43" name="Freeform: Shape 42">
              <a:extLst>
                <a:ext uri="{FF2B5EF4-FFF2-40B4-BE49-F238E27FC236}">
                  <a16:creationId xmlns:a16="http://schemas.microsoft.com/office/drawing/2014/main" id="{A88EAC6A-02F9-4D96-8542-9053E9E7D9F7}"/>
                </a:ext>
              </a:extLst>
            </p:cNvPr>
            <p:cNvSpPr/>
            <p:nvPr/>
          </p:nvSpPr>
          <p:spPr>
            <a:xfrm>
              <a:off x="7562639" y="2600910"/>
              <a:ext cx="1097913" cy="1084680"/>
            </a:xfrm>
            <a:custGeom>
              <a:avLst/>
              <a:gdLst>
                <a:gd name="connsiteX0" fmla="*/ 542340 w 1084680"/>
                <a:gd name="connsiteY0" fmla="*/ 73688 h 1084680"/>
                <a:gd name="connsiteX1" fmla="*/ 1010993 w 1084680"/>
                <a:gd name="connsiteY1" fmla="*/ 542340 h 1084680"/>
                <a:gd name="connsiteX2" fmla="*/ 542340 w 1084680"/>
                <a:gd name="connsiteY2" fmla="*/ 1010993 h 1084680"/>
                <a:gd name="connsiteX3" fmla="*/ 73688 w 1084680"/>
                <a:gd name="connsiteY3" fmla="*/ 542340 h 1084680"/>
                <a:gd name="connsiteX4" fmla="*/ 542340 w 1084680"/>
                <a:gd name="connsiteY4" fmla="*/ 73688 h 1084680"/>
                <a:gd name="connsiteX5" fmla="*/ 542340 w 1084680"/>
                <a:gd name="connsiteY5" fmla="*/ 0 h 1084680"/>
                <a:gd name="connsiteX6" fmla="*/ 0 w 1084680"/>
                <a:gd name="connsiteY6" fmla="*/ 542340 h 1084680"/>
                <a:gd name="connsiteX7" fmla="*/ 542340 w 1084680"/>
                <a:gd name="connsiteY7" fmla="*/ 1084680 h 1084680"/>
                <a:gd name="connsiteX8" fmla="*/ 1084681 w 1084680"/>
                <a:gd name="connsiteY8" fmla="*/ 542340 h 1084680"/>
                <a:gd name="connsiteX9" fmla="*/ 542340 w 1084680"/>
                <a:gd name="connsiteY9" fmla="*/ 0 h 1084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84680" h="1084680">
                  <a:moveTo>
                    <a:pt x="542340" y="73688"/>
                  </a:moveTo>
                  <a:cubicBezTo>
                    <a:pt x="800457" y="73688"/>
                    <a:pt x="1010993" y="284223"/>
                    <a:pt x="1010993" y="542340"/>
                  </a:cubicBezTo>
                  <a:cubicBezTo>
                    <a:pt x="1010993" y="800457"/>
                    <a:pt x="800457" y="1010993"/>
                    <a:pt x="542340" y="1010993"/>
                  </a:cubicBezTo>
                  <a:cubicBezTo>
                    <a:pt x="284223" y="1010993"/>
                    <a:pt x="73688" y="800457"/>
                    <a:pt x="73688" y="542340"/>
                  </a:cubicBezTo>
                  <a:cubicBezTo>
                    <a:pt x="73688" y="284223"/>
                    <a:pt x="284223" y="73688"/>
                    <a:pt x="542340" y="73688"/>
                  </a:cubicBezTo>
                  <a:moveTo>
                    <a:pt x="542340" y="0"/>
                  </a:moveTo>
                  <a:cubicBezTo>
                    <a:pt x="243274" y="0"/>
                    <a:pt x="0" y="243274"/>
                    <a:pt x="0" y="542340"/>
                  </a:cubicBezTo>
                  <a:cubicBezTo>
                    <a:pt x="0" y="841406"/>
                    <a:pt x="243274" y="1084680"/>
                    <a:pt x="542340" y="1084680"/>
                  </a:cubicBezTo>
                  <a:cubicBezTo>
                    <a:pt x="841407" y="1084680"/>
                    <a:pt x="1084681" y="841406"/>
                    <a:pt x="1084681" y="542340"/>
                  </a:cubicBezTo>
                  <a:cubicBezTo>
                    <a:pt x="1084681" y="243274"/>
                    <a:pt x="841407" y="0"/>
                    <a:pt x="542340" y="0"/>
                  </a:cubicBezTo>
                </a:path>
              </a:pathLst>
            </a:custGeom>
            <a:solidFill>
              <a:srgbClr val="D1D2D2"/>
            </a:solidFill>
            <a:ln w="10517" cap="flat">
              <a:noFill/>
              <a:prstDash val="solid"/>
              <a:miter/>
            </a:ln>
          </p:spPr>
          <p:txBody>
            <a:bodyPr wrap="square" anchor="ctr">
              <a:noAutofit/>
            </a:bodyPr>
            <a:lstStyle/>
            <a:p>
              <a:endParaRPr lang="ja-JP" altLang="en-US" dirty="0">
                <a:ea typeface="MS PGothic" panose="020B0600070205080204" pitchFamily="34" charset="-128"/>
              </a:endParaRPr>
            </a:p>
          </p:txBody>
        </p:sp>
        <p:sp>
          <p:nvSpPr>
            <p:cNvPr id="44" name="Freeform: Shape 43">
              <a:extLst>
                <a:ext uri="{FF2B5EF4-FFF2-40B4-BE49-F238E27FC236}">
                  <a16:creationId xmlns:a16="http://schemas.microsoft.com/office/drawing/2014/main" id="{C92F5C4A-C966-4287-BB84-A34E9299113D}"/>
                </a:ext>
              </a:extLst>
            </p:cNvPr>
            <p:cNvSpPr/>
            <p:nvPr/>
          </p:nvSpPr>
          <p:spPr>
            <a:xfrm>
              <a:off x="7837330" y="2859554"/>
              <a:ext cx="548743" cy="567499"/>
            </a:xfrm>
            <a:custGeom>
              <a:avLst/>
              <a:gdLst>
                <a:gd name="connsiteX0" fmla="*/ 424440 w 542129"/>
                <a:gd name="connsiteY0" fmla="*/ 421598 h 567499"/>
                <a:gd name="connsiteX1" fmla="*/ 523708 w 542129"/>
                <a:gd name="connsiteY1" fmla="*/ 421598 h 567499"/>
                <a:gd name="connsiteX2" fmla="*/ 542130 w 542129"/>
                <a:gd name="connsiteY2" fmla="*/ 403176 h 567499"/>
                <a:gd name="connsiteX3" fmla="*/ 542130 w 542129"/>
                <a:gd name="connsiteY3" fmla="*/ 400228 h 567499"/>
                <a:gd name="connsiteX4" fmla="*/ 523603 w 542129"/>
                <a:gd name="connsiteY4" fmla="*/ 381807 h 567499"/>
                <a:gd name="connsiteX5" fmla="*/ 430230 w 542129"/>
                <a:gd name="connsiteY5" fmla="*/ 381807 h 567499"/>
                <a:gd name="connsiteX6" fmla="*/ 423703 w 542129"/>
                <a:gd name="connsiteY6" fmla="*/ 376754 h 567499"/>
                <a:gd name="connsiteX7" fmla="*/ 430230 w 542129"/>
                <a:gd name="connsiteY7" fmla="*/ 371701 h 567499"/>
                <a:gd name="connsiteX8" fmla="*/ 507918 w 542129"/>
                <a:gd name="connsiteY8" fmla="*/ 371701 h 567499"/>
                <a:gd name="connsiteX9" fmla="*/ 526340 w 542129"/>
                <a:gd name="connsiteY9" fmla="*/ 353279 h 567499"/>
                <a:gd name="connsiteX10" fmla="*/ 526340 w 542129"/>
                <a:gd name="connsiteY10" fmla="*/ 350331 h 567499"/>
                <a:gd name="connsiteX11" fmla="*/ 507918 w 542129"/>
                <a:gd name="connsiteY11" fmla="*/ 331910 h 567499"/>
                <a:gd name="connsiteX12" fmla="*/ 454547 w 542129"/>
                <a:gd name="connsiteY12" fmla="*/ 331910 h 567499"/>
                <a:gd name="connsiteX13" fmla="*/ 504128 w 542129"/>
                <a:gd name="connsiteY13" fmla="*/ 294750 h 567499"/>
                <a:gd name="connsiteX14" fmla="*/ 513181 w 542129"/>
                <a:gd name="connsiteY14" fmla="*/ 229800 h 567499"/>
                <a:gd name="connsiteX15" fmla="*/ 513181 w 542129"/>
                <a:gd name="connsiteY15" fmla="*/ 68740 h 567499"/>
                <a:gd name="connsiteX16" fmla="*/ 477916 w 542129"/>
                <a:gd name="connsiteY16" fmla="*/ 33686 h 567499"/>
                <a:gd name="connsiteX17" fmla="*/ 475179 w 542129"/>
                <a:gd name="connsiteY17" fmla="*/ 33686 h 567499"/>
                <a:gd name="connsiteX18" fmla="*/ 466653 w 542129"/>
                <a:gd name="connsiteY18" fmla="*/ 34738 h 567499"/>
                <a:gd name="connsiteX19" fmla="*/ 463074 w 542129"/>
                <a:gd name="connsiteY19" fmla="*/ 30738 h 567499"/>
                <a:gd name="connsiteX20" fmla="*/ 432020 w 542129"/>
                <a:gd name="connsiteY20" fmla="*/ 12106 h 567499"/>
                <a:gd name="connsiteX21" fmla="*/ 429388 w 542129"/>
                <a:gd name="connsiteY21" fmla="*/ 12106 h 567499"/>
                <a:gd name="connsiteX22" fmla="*/ 415071 w 542129"/>
                <a:gd name="connsiteY22" fmla="*/ 15159 h 567499"/>
                <a:gd name="connsiteX23" fmla="*/ 386228 w 542129"/>
                <a:gd name="connsiteY23" fmla="*/ 0 h 567499"/>
                <a:gd name="connsiteX24" fmla="*/ 386228 w 542129"/>
                <a:gd name="connsiteY24" fmla="*/ 0 h 567499"/>
                <a:gd name="connsiteX25" fmla="*/ 383491 w 542129"/>
                <a:gd name="connsiteY25" fmla="*/ 0 h 567499"/>
                <a:gd name="connsiteX26" fmla="*/ 355490 w 542129"/>
                <a:gd name="connsiteY26" fmla="*/ 14001 h 567499"/>
                <a:gd name="connsiteX27" fmla="*/ 351805 w 542129"/>
                <a:gd name="connsiteY27" fmla="*/ 16632 h 567499"/>
                <a:gd name="connsiteX28" fmla="*/ 340015 w 542129"/>
                <a:gd name="connsiteY28" fmla="*/ 14527 h 567499"/>
                <a:gd name="connsiteX29" fmla="*/ 337278 w 542129"/>
                <a:gd name="connsiteY29" fmla="*/ 14527 h 567499"/>
                <a:gd name="connsiteX30" fmla="*/ 302224 w 542129"/>
                <a:gd name="connsiteY30" fmla="*/ 49686 h 567499"/>
                <a:gd name="connsiteX31" fmla="*/ 302224 w 542129"/>
                <a:gd name="connsiteY31" fmla="*/ 79372 h 567499"/>
                <a:gd name="connsiteX32" fmla="*/ 289908 w 542129"/>
                <a:gd name="connsiteY32" fmla="*/ 70951 h 567499"/>
                <a:gd name="connsiteX33" fmla="*/ 228221 w 542129"/>
                <a:gd name="connsiteY33" fmla="*/ 63266 h 567499"/>
                <a:gd name="connsiteX34" fmla="*/ 54634 w 542129"/>
                <a:gd name="connsiteY34" fmla="*/ 63266 h 567499"/>
                <a:gd name="connsiteX35" fmla="*/ 36212 w 542129"/>
                <a:gd name="connsiteY35" fmla="*/ 81898 h 567499"/>
                <a:gd name="connsiteX36" fmla="*/ 36212 w 542129"/>
                <a:gd name="connsiteY36" fmla="*/ 84846 h 567499"/>
                <a:gd name="connsiteX37" fmla="*/ 53687 w 542129"/>
                <a:gd name="connsiteY37" fmla="*/ 103268 h 567499"/>
                <a:gd name="connsiteX38" fmla="*/ 53792 w 542129"/>
                <a:gd name="connsiteY38" fmla="*/ 103268 h 567499"/>
                <a:gd name="connsiteX39" fmla="*/ 53897 w 542129"/>
                <a:gd name="connsiteY39" fmla="*/ 103268 h 567499"/>
                <a:gd name="connsiteX40" fmla="*/ 54739 w 542129"/>
                <a:gd name="connsiteY40" fmla="*/ 103268 h 567499"/>
                <a:gd name="connsiteX41" fmla="*/ 124742 w 542129"/>
                <a:gd name="connsiteY41" fmla="*/ 103268 h 567499"/>
                <a:gd name="connsiteX42" fmla="*/ 131164 w 542129"/>
                <a:gd name="connsiteY42" fmla="*/ 108110 h 567499"/>
                <a:gd name="connsiteX43" fmla="*/ 124742 w 542129"/>
                <a:gd name="connsiteY43" fmla="*/ 112952 h 567499"/>
                <a:gd name="connsiteX44" fmla="*/ 31475 w 542129"/>
                <a:gd name="connsiteY44" fmla="*/ 112952 h 567499"/>
                <a:gd name="connsiteX45" fmla="*/ 13053 w 542129"/>
                <a:gd name="connsiteY45" fmla="*/ 131480 h 567499"/>
                <a:gd name="connsiteX46" fmla="*/ 13053 w 542129"/>
                <a:gd name="connsiteY46" fmla="*/ 134427 h 567499"/>
                <a:gd name="connsiteX47" fmla="*/ 30528 w 542129"/>
                <a:gd name="connsiteY47" fmla="*/ 152849 h 567499"/>
                <a:gd name="connsiteX48" fmla="*/ 30633 w 542129"/>
                <a:gd name="connsiteY48" fmla="*/ 152849 h 567499"/>
                <a:gd name="connsiteX49" fmla="*/ 117690 w 542129"/>
                <a:gd name="connsiteY49" fmla="*/ 152849 h 567499"/>
                <a:gd name="connsiteX50" fmla="*/ 124111 w 542129"/>
                <a:gd name="connsiteY50" fmla="*/ 157691 h 567499"/>
                <a:gd name="connsiteX51" fmla="*/ 117690 w 542129"/>
                <a:gd name="connsiteY51" fmla="*/ 162534 h 567499"/>
                <a:gd name="connsiteX52" fmla="*/ 18422 w 542129"/>
                <a:gd name="connsiteY52" fmla="*/ 162534 h 567499"/>
                <a:gd name="connsiteX53" fmla="*/ 0 w 542129"/>
                <a:gd name="connsiteY53" fmla="*/ 180955 h 567499"/>
                <a:gd name="connsiteX54" fmla="*/ 0 w 542129"/>
                <a:gd name="connsiteY54" fmla="*/ 183903 h 567499"/>
                <a:gd name="connsiteX55" fmla="*/ 18422 w 542129"/>
                <a:gd name="connsiteY55" fmla="*/ 202325 h 567499"/>
                <a:gd name="connsiteX56" fmla="*/ 111795 w 542129"/>
                <a:gd name="connsiteY56" fmla="*/ 202325 h 567499"/>
                <a:gd name="connsiteX57" fmla="*/ 118216 w 542129"/>
                <a:gd name="connsiteY57" fmla="*/ 207378 h 567499"/>
                <a:gd name="connsiteX58" fmla="*/ 111795 w 542129"/>
                <a:gd name="connsiteY58" fmla="*/ 212431 h 567499"/>
                <a:gd name="connsiteX59" fmla="*/ 34107 w 542129"/>
                <a:gd name="connsiteY59" fmla="*/ 212431 h 567499"/>
                <a:gd name="connsiteX60" fmla="*/ 15685 w 542129"/>
                <a:gd name="connsiteY60" fmla="*/ 230852 h 567499"/>
                <a:gd name="connsiteX61" fmla="*/ 15685 w 542129"/>
                <a:gd name="connsiteY61" fmla="*/ 233800 h 567499"/>
                <a:gd name="connsiteX62" fmla="*/ 34107 w 542129"/>
                <a:gd name="connsiteY62" fmla="*/ 252222 h 567499"/>
                <a:gd name="connsiteX63" fmla="*/ 53476 w 542129"/>
                <a:gd name="connsiteY63" fmla="*/ 252222 h 567499"/>
                <a:gd name="connsiteX64" fmla="*/ 37896 w 542129"/>
                <a:gd name="connsiteY64" fmla="*/ 272749 h 567499"/>
                <a:gd name="connsiteX65" fmla="*/ 28843 w 542129"/>
                <a:gd name="connsiteY65" fmla="*/ 337699 h 567499"/>
                <a:gd name="connsiteX66" fmla="*/ 28843 w 542129"/>
                <a:gd name="connsiteY66" fmla="*/ 498759 h 567499"/>
                <a:gd name="connsiteX67" fmla="*/ 64108 w 542129"/>
                <a:gd name="connsiteY67" fmla="*/ 533813 h 567499"/>
                <a:gd name="connsiteX68" fmla="*/ 66845 w 542129"/>
                <a:gd name="connsiteY68" fmla="*/ 533813 h 567499"/>
                <a:gd name="connsiteX69" fmla="*/ 75372 w 542129"/>
                <a:gd name="connsiteY69" fmla="*/ 532761 h 567499"/>
                <a:gd name="connsiteX70" fmla="*/ 78951 w 542129"/>
                <a:gd name="connsiteY70" fmla="*/ 536761 h 567499"/>
                <a:gd name="connsiteX71" fmla="*/ 110005 w 542129"/>
                <a:gd name="connsiteY71" fmla="*/ 555393 h 567499"/>
                <a:gd name="connsiteX72" fmla="*/ 112637 w 542129"/>
                <a:gd name="connsiteY72" fmla="*/ 555393 h 567499"/>
                <a:gd name="connsiteX73" fmla="*/ 126953 w 542129"/>
                <a:gd name="connsiteY73" fmla="*/ 552341 h 567499"/>
                <a:gd name="connsiteX74" fmla="*/ 155797 w 542129"/>
                <a:gd name="connsiteY74" fmla="*/ 567499 h 567499"/>
                <a:gd name="connsiteX75" fmla="*/ 155797 w 542129"/>
                <a:gd name="connsiteY75" fmla="*/ 567499 h 567499"/>
                <a:gd name="connsiteX76" fmla="*/ 158533 w 542129"/>
                <a:gd name="connsiteY76" fmla="*/ 567499 h 567499"/>
                <a:gd name="connsiteX77" fmla="*/ 186535 w 542129"/>
                <a:gd name="connsiteY77" fmla="*/ 553498 h 567499"/>
                <a:gd name="connsiteX78" fmla="*/ 190219 w 542129"/>
                <a:gd name="connsiteY78" fmla="*/ 550867 h 567499"/>
                <a:gd name="connsiteX79" fmla="*/ 202009 w 542129"/>
                <a:gd name="connsiteY79" fmla="*/ 552972 h 567499"/>
                <a:gd name="connsiteX80" fmla="*/ 204746 w 542129"/>
                <a:gd name="connsiteY80" fmla="*/ 552972 h 567499"/>
                <a:gd name="connsiteX81" fmla="*/ 239800 w 542129"/>
                <a:gd name="connsiteY81" fmla="*/ 517918 h 567499"/>
                <a:gd name="connsiteX82" fmla="*/ 239800 w 542129"/>
                <a:gd name="connsiteY82" fmla="*/ 504865 h 567499"/>
                <a:gd name="connsiteX83" fmla="*/ 252117 w 542129"/>
                <a:gd name="connsiteY83" fmla="*/ 513286 h 567499"/>
                <a:gd name="connsiteX84" fmla="*/ 313804 w 542129"/>
                <a:gd name="connsiteY84" fmla="*/ 520971 h 567499"/>
                <a:gd name="connsiteX85" fmla="*/ 487390 w 542129"/>
                <a:gd name="connsiteY85" fmla="*/ 520971 h 567499"/>
                <a:gd name="connsiteX86" fmla="*/ 505812 w 542129"/>
                <a:gd name="connsiteY86" fmla="*/ 502338 h 567499"/>
                <a:gd name="connsiteX87" fmla="*/ 505812 w 542129"/>
                <a:gd name="connsiteY87" fmla="*/ 499285 h 567499"/>
                <a:gd name="connsiteX88" fmla="*/ 488443 w 542129"/>
                <a:gd name="connsiteY88" fmla="*/ 480864 h 567499"/>
                <a:gd name="connsiteX89" fmla="*/ 488338 w 542129"/>
                <a:gd name="connsiteY89" fmla="*/ 480864 h 567499"/>
                <a:gd name="connsiteX90" fmla="*/ 488233 w 542129"/>
                <a:gd name="connsiteY90" fmla="*/ 480864 h 567499"/>
                <a:gd name="connsiteX91" fmla="*/ 487390 w 542129"/>
                <a:gd name="connsiteY91" fmla="*/ 480864 h 567499"/>
                <a:gd name="connsiteX92" fmla="*/ 417387 w 542129"/>
                <a:gd name="connsiteY92" fmla="*/ 480864 h 567499"/>
                <a:gd name="connsiteX93" fmla="*/ 410861 w 542129"/>
                <a:gd name="connsiteY93" fmla="*/ 476021 h 567499"/>
                <a:gd name="connsiteX94" fmla="*/ 417387 w 542129"/>
                <a:gd name="connsiteY94" fmla="*/ 471179 h 567499"/>
                <a:gd name="connsiteX95" fmla="*/ 510655 w 542129"/>
                <a:gd name="connsiteY95" fmla="*/ 471179 h 567499"/>
                <a:gd name="connsiteX96" fmla="*/ 529077 w 542129"/>
                <a:gd name="connsiteY96" fmla="*/ 452652 h 567499"/>
                <a:gd name="connsiteX97" fmla="*/ 529077 w 542129"/>
                <a:gd name="connsiteY97" fmla="*/ 449704 h 567499"/>
                <a:gd name="connsiteX98" fmla="*/ 511602 w 542129"/>
                <a:gd name="connsiteY98" fmla="*/ 431282 h 567499"/>
                <a:gd name="connsiteX99" fmla="*/ 511497 w 542129"/>
                <a:gd name="connsiteY99" fmla="*/ 431282 h 567499"/>
                <a:gd name="connsiteX100" fmla="*/ 424440 w 542129"/>
                <a:gd name="connsiteY100" fmla="*/ 431282 h 567499"/>
                <a:gd name="connsiteX101" fmla="*/ 418019 w 542129"/>
                <a:gd name="connsiteY101" fmla="*/ 426440 h 567499"/>
                <a:gd name="connsiteX102" fmla="*/ 424440 w 542129"/>
                <a:gd name="connsiteY102" fmla="*/ 421598 h 567499"/>
                <a:gd name="connsiteX103" fmla="*/ 258854 w 542129"/>
                <a:gd name="connsiteY103" fmla="*/ 285381 h 567499"/>
                <a:gd name="connsiteX104" fmla="*/ 274539 w 542129"/>
                <a:gd name="connsiteY104" fmla="*/ 275802 h 567499"/>
                <a:gd name="connsiteX105" fmla="*/ 277802 w 542129"/>
                <a:gd name="connsiteY105" fmla="*/ 273591 h 567499"/>
                <a:gd name="connsiteX106" fmla="*/ 292118 w 542129"/>
                <a:gd name="connsiteY106" fmla="*/ 294118 h 567499"/>
                <a:gd name="connsiteX107" fmla="*/ 271170 w 542129"/>
                <a:gd name="connsiteY107" fmla="*/ 306014 h 567499"/>
                <a:gd name="connsiteX108" fmla="*/ 258854 w 542129"/>
                <a:gd name="connsiteY108" fmla="*/ 285381 h 567499"/>
                <a:gd name="connsiteX109" fmla="*/ 320225 w 542129"/>
                <a:gd name="connsiteY109" fmla="*/ 49686 h 567499"/>
                <a:gd name="connsiteX110" fmla="*/ 337278 w 542129"/>
                <a:gd name="connsiteY110" fmla="*/ 32528 h 567499"/>
                <a:gd name="connsiteX111" fmla="*/ 340015 w 542129"/>
                <a:gd name="connsiteY111" fmla="*/ 32528 h 567499"/>
                <a:gd name="connsiteX112" fmla="*/ 349700 w 542129"/>
                <a:gd name="connsiteY112" fmla="*/ 35581 h 567499"/>
                <a:gd name="connsiteX113" fmla="*/ 349700 w 542129"/>
                <a:gd name="connsiteY113" fmla="*/ 126321 h 567499"/>
                <a:gd name="connsiteX114" fmla="*/ 358753 w 542129"/>
                <a:gd name="connsiteY114" fmla="*/ 135374 h 567499"/>
                <a:gd name="connsiteX115" fmla="*/ 367806 w 542129"/>
                <a:gd name="connsiteY115" fmla="*/ 126321 h 567499"/>
                <a:gd name="connsiteX116" fmla="*/ 367806 w 542129"/>
                <a:gd name="connsiteY116" fmla="*/ 28738 h 567499"/>
                <a:gd name="connsiteX117" fmla="*/ 383596 w 542129"/>
                <a:gd name="connsiteY117" fmla="*/ 18106 h 567499"/>
                <a:gd name="connsiteX118" fmla="*/ 386333 w 542129"/>
                <a:gd name="connsiteY118" fmla="*/ 18106 h 567499"/>
                <a:gd name="connsiteX119" fmla="*/ 399702 w 542129"/>
                <a:gd name="connsiteY119" fmla="*/ 24633 h 567499"/>
                <a:gd name="connsiteX120" fmla="*/ 399492 w 542129"/>
                <a:gd name="connsiteY120" fmla="*/ 26633 h 567499"/>
                <a:gd name="connsiteX121" fmla="*/ 399492 w 542129"/>
                <a:gd name="connsiteY121" fmla="*/ 130532 h 567499"/>
                <a:gd name="connsiteX122" fmla="*/ 408545 w 542129"/>
                <a:gd name="connsiteY122" fmla="*/ 139585 h 567499"/>
                <a:gd name="connsiteX123" fmla="*/ 417598 w 542129"/>
                <a:gd name="connsiteY123" fmla="*/ 130532 h 567499"/>
                <a:gd name="connsiteX124" fmla="*/ 417598 w 542129"/>
                <a:gd name="connsiteY124" fmla="*/ 35054 h 567499"/>
                <a:gd name="connsiteX125" fmla="*/ 429598 w 542129"/>
                <a:gd name="connsiteY125" fmla="*/ 30107 h 567499"/>
                <a:gd name="connsiteX126" fmla="*/ 432230 w 542129"/>
                <a:gd name="connsiteY126" fmla="*/ 30107 h 567499"/>
                <a:gd name="connsiteX127" fmla="*/ 449389 w 542129"/>
                <a:gd name="connsiteY127" fmla="*/ 47160 h 567499"/>
                <a:gd name="connsiteX128" fmla="*/ 449389 w 542129"/>
                <a:gd name="connsiteY128" fmla="*/ 133585 h 567499"/>
                <a:gd name="connsiteX129" fmla="*/ 453073 w 542129"/>
                <a:gd name="connsiteY129" fmla="*/ 139480 h 567499"/>
                <a:gd name="connsiteX130" fmla="*/ 458758 w 542129"/>
                <a:gd name="connsiteY130" fmla="*/ 141480 h 567499"/>
                <a:gd name="connsiteX131" fmla="*/ 467811 w 542129"/>
                <a:gd name="connsiteY131" fmla="*/ 132427 h 567499"/>
                <a:gd name="connsiteX132" fmla="*/ 467811 w 542129"/>
                <a:gd name="connsiteY132" fmla="*/ 53476 h 567499"/>
                <a:gd name="connsiteX133" fmla="*/ 475600 w 542129"/>
                <a:gd name="connsiteY133" fmla="*/ 51581 h 567499"/>
                <a:gd name="connsiteX134" fmla="*/ 478337 w 542129"/>
                <a:gd name="connsiteY134" fmla="*/ 51581 h 567499"/>
                <a:gd name="connsiteX135" fmla="*/ 495601 w 542129"/>
                <a:gd name="connsiteY135" fmla="*/ 68740 h 567499"/>
                <a:gd name="connsiteX136" fmla="*/ 495601 w 542129"/>
                <a:gd name="connsiteY136" fmla="*/ 229484 h 567499"/>
                <a:gd name="connsiteX137" fmla="*/ 488443 w 542129"/>
                <a:gd name="connsiteY137" fmla="*/ 286644 h 567499"/>
                <a:gd name="connsiteX138" fmla="*/ 450863 w 542129"/>
                <a:gd name="connsiteY138" fmla="*/ 314330 h 567499"/>
                <a:gd name="connsiteX139" fmla="*/ 446020 w 542129"/>
                <a:gd name="connsiteY139" fmla="*/ 314646 h 567499"/>
                <a:gd name="connsiteX140" fmla="*/ 388544 w 542129"/>
                <a:gd name="connsiteY140" fmla="*/ 314646 h 567499"/>
                <a:gd name="connsiteX141" fmla="*/ 369175 w 542129"/>
                <a:gd name="connsiteY141" fmla="*/ 314646 h 567499"/>
                <a:gd name="connsiteX142" fmla="*/ 367069 w 542129"/>
                <a:gd name="connsiteY142" fmla="*/ 314646 h 567499"/>
                <a:gd name="connsiteX143" fmla="*/ 309488 w 542129"/>
                <a:gd name="connsiteY143" fmla="*/ 286539 h 567499"/>
                <a:gd name="connsiteX144" fmla="*/ 308224 w 542129"/>
                <a:gd name="connsiteY144" fmla="*/ 284960 h 567499"/>
                <a:gd name="connsiteX145" fmla="*/ 292434 w 542129"/>
                <a:gd name="connsiteY145" fmla="*/ 262328 h 567499"/>
                <a:gd name="connsiteX146" fmla="*/ 320436 w 542129"/>
                <a:gd name="connsiteY146" fmla="*/ 199904 h 567499"/>
                <a:gd name="connsiteX147" fmla="*/ 320436 w 542129"/>
                <a:gd name="connsiteY147" fmla="*/ 194009 h 567499"/>
                <a:gd name="connsiteX148" fmla="*/ 320646 w 542129"/>
                <a:gd name="connsiteY148" fmla="*/ 192324 h 567499"/>
                <a:gd name="connsiteX149" fmla="*/ 320646 w 542129"/>
                <a:gd name="connsiteY149" fmla="*/ 49686 h 567499"/>
                <a:gd name="connsiteX150" fmla="*/ 221799 w 542129"/>
                <a:gd name="connsiteY150" fmla="*/ 517707 h 567499"/>
                <a:gd name="connsiteX151" fmla="*/ 204746 w 542129"/>
                <a:gd name="connsiteY151" fmla="*/ 534761 h 567499"/>
                <a:gd name="connsiteX152" fmla="*/ 202009 w 542129"/>
                <a:gd name="connsiteY152" fmla="*/ 534761 h 567499"/>
                <a:gd name="connsiteX153" fmla="*/ 192324 w 542129"/>
                <a:gd name="connsiteY153" fmla="*/ 531708 h 567499"/>
                <a:gd name="connsiteX154" fmla="*/ 192324 w 542129"/>
                <a:gd name="connsiteY154" fmla="*/ 440967 h 567499"/>
                <a:gd name="connsiteX155" fmla="*/ 183271 w 542129"/>
                <a:gd name="connsiteY155" fmla="*/ 431914 h 567499"/>
                <a:gd name="connsiteX156" fmla="*/ 174324 w 542129"/>
                <a:gd name="connsiteY156" fmla="*/ 440967 h 567499"/>
                <a:gd name="connsiteX157" fmla="*/ 174324 w 542129"/>
                <a:gd name="connsiteY157" fmla="*/ 538550 h 567499"/>
                <a:gd name="connsiteX158" fmla="*/ 158533 w 542129"/>
                <a:gd name="connsiteY158" fmla="*/ 549182 h 567499"/>
                <a:gd name="connsiteX159" fmla="*/ 155797 w 542129"/>
                <a:gd name="connsiteY159" fmla="*/ 549182 h 567499"/>
                <a:gd name="connsiteX160" fmla="*/ 142428 w 542129"/>
                <a:gd name="connsiteY160" fmla="*/ 542656 h 567499"/>
                <a:gd name="connsiteX161" fmla="*/ 142638 w 542129"/>
                <a:gd name="connsiteY161" fmla="*/ 540656 h 567499"/>
                <a:gd name="connsiteX162" fmla="*/ 142638 w 542129"/>
                <a:gd name="connsiteY162" fmla="*/ 436756 h 567499"/>
                <a:gd name="connsiteX163" fmla="*/ 133690 w 542129"/>
                <a:gd name="connsiteY163" fmla="*/ 427703 h 567499"/>
                <a:gd name="connsiteX164" fmla="*/ 124637 w 542129"/>
                <a:gd name="connsiteY164" fmla="*/ 436756 h 567499"/>
                <a:gd name="connsiteX165" fmla="*/ 124637 w 542129"/>
                <a:gd name="connsiteY165" fmla="*/ 532024 h 567499"/>
                <a:gd name="connsiteX166" fmla="*/ 112637 w 542129"/>
                <a:gd name="connsiteY166" fmla="*/ 536971 h 567499"/>
                <a:gd name="connsiteX167" fmla="*/ 109900 w 542129"/>
                <a:gd name="connsiteY167" fmla="*/ 536971 h 567499"/>
                <a:gd name="connsiteX168" fmla="*/ 92741 w 542129"/>
                <a:gd name="connsiteY168" fmla="*/ 519918 h 567499"/>
                <a:gd name="connsiteX169" fmla="*/ 92741 w 542129"/>
                <a:gd name="connsiteY169" fmla="*/ 433493 h 567499"/>
                <a:gd name="connsiteX170" fmla="*/ 89162 w 542129"/>
                <a:gd name="connsiteY170" fmla="*/ 427598 h 567499"/>
                <a:gd name="connsiteX171" fmla="*/ 83477 w 542129"/>
                <a:gd name="connsiteY171" fmla="*/ 425598 h 567499"/>
                <a:gd name="connsiteX172" fmla="*/ 74424 w 542129"/>
                <a:gd name="connsiteY172" fmla="*/ 434546 h 567499"/>
                <a:gd name="connsiteX173" fmla="*/ 74424 w 542129"/>
                <a:gd name="connsiteY173" fmla="*/ 513497 h 567499"/>
                <a:gd name="connsiteX174" fmla="*/ 66635 w 542129"/>
                <a:gd name="connsiteY174" fmla="*/ 515391 h 567499"/>
                <a:gd name="connsiteX175" fmla="*/ 63898 w 542129"/>
                <a:gd name="connsiteY175" fmla="*/ 515391 h 567499"/>
                <a:gd name="connsiteX176" fmla="*/ 46634 w 542129"/>
                <a:gd name="connsiteY176" fmla="*/ 498233 h 567499"/>
                <a:gd name="connsiteX177" fmla="*/ 46634 w 542129"/>
                <a:gd name="connsiteY177" fmla="*/ 337910 h 567499"/>
                <a:gd name="connsiteX178" fmla="*/ 53792 w 542129"/>
                <a:gd name="connsiteY178" fmla="*/ 280855 h 567499"/>
                <a:gd name="connsiteX179" fmla="*/ 96320 w 542129"/>
                <a:gd name="connsiteY179" fmla="*/ 252959 h 567499"/>
                <a:gd name="connsiteX180" fmla="*/ 173166 w 542129"/>
                <a:gd name="connsiteY180" fmla="*/ 252959 h 567499"/>
                <a:gd name="connsiteX181" fmla="*/ 191798 w 542129"/>
                <a:gd name="connsiteY181" fmla="*/ 254117 h 567499"/>
                <a:gd name="connsiteX182" fmla="*/ 234221 w 542129"/>
                <a:gd name="connsiteY182" fmla="*/ 282750 h 567499"/>
                <a:gd name="connsiteX183" fmla="*/ 242537 w 542129"/>
                <a:gd name="connsiteY183" fmla="*/ 293697 h 567499"/>
                <a:gd name="connsiteX184" fmla="*/ 256222 w 542129"/>
                <a:gd name="connsiteY184" fmla="*/ 316856 h 567499"/>
                <a:gd name="connsiteX185" fmla="*/ 254011 w 542129"/>
                <a:gd name="connsiteY185" fmla="*/ 318646 h 567499"/>
                <a:gd name="connsiteX186" fmla="*/ 222221 w 542129"/>
                <a:gd name="connsiteY186" fmla="*/ 373069 h 567499"/>
                <a:gd name="connsiteX187" fmla="*/ 221694 w 542129"/>
                <a:gd name="connsiteY187" fmla="*/ 375491 h 567499"/>
                <a:gd name="connsiteX188" fmla="*/ 221694 w 542129"/>
                <a:gd name="connsiteY188" fmla="*/ 517707 h 567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Lst>
              <a:rect l="l" t="t" r="r" b="b"/>
              <a:pathLst>
                <a:path w="542129" h="567499">
                  <a:moveTo>
                    <a:pt x="424440" y="421598"/>
                  </a:moveTo>
                  <a:lnTo>
                    <a:pt x="523708" y="421598"/>
                  </a:lnTo>
                  <a:cubicBezTo>
                    <a:pt x="533919" y="421598"/>
                    <a:pt x="542130" y="413282"/>
                    <a:pt x="542130" y="403176"/>
                  </a:cubicBezTo>
                  <a:lnTo>
                    <a:pt x="542130" y="400228"/>
                  </a:lnTo>
                  <a:cubicBezTo>
                    <a:pt x="542130" y="390123"/>
                    <a:pt x="533814" y="381807"/>
                    <a:pt x="523603" y="381807"/>
                  </a:cubicBezTo>
                  <a:lnTo>
                    <a:pt x="430230" y="381807"/>
                  </a:lnTo>
                  <a:cubicBezTo>
                    <a:pt x="426651" y="381807"/>
                    <a:pt x="423703" y="379596"/>
                    <a:pt x="423703" y="376754"/>
                  </a:cubicBezTo>
                  <a:cubicBezTo>
                    <a:pt x="423703" y="374017"/>
                    <a:pt x="426546" y="371701"/>
                    <a:pt x="430230" y="371701"/>
                  </a:cubicBezTo>
                  <a:lnTo>
                    <a:pt x="507918" y="371701"/>
                  </a:lnTo>
                  <a:cubicBezTo>
                    <a:pt x="518023" y="371701"/>
                    <a:pt x="526340" y="363385"/>
                    <a:pt x="526340" y="353279"/>
                  </a:cubicBezTo>
                  <a:lnTo>
                    <a:pt x="526340" y="350331"/>
                  </a:lnTo>
                  <a:cubicBezTo>
                    <a:pt x="526340" y="340120"/>
                    <a:pt x="518023" y="331910"/>
                    <a:pt x="507918" y="331910"/>
                  </a:cubicBezTo>
                  <a:lnTo>
                    <a:pt x="454547" y="331910"/>
                  </a:lnTo>
                  <a:cubicBezTo>
                    <a:pt x="479074" y="328330"/>
                    <a:pt x="496338" y="310330"/>
                    <a:pt x="504128" y="294750"/>
                  </a:cubicBezTo>
                  <a:cubicBezTo>
                    <a:pt x="511602" y="279802"/>
                    <a:pt x="512971" y="244432"/>
                    <a:pt x="513181" y="229800"/>
                  </a:cubicBezTo>
                  <a:lnTo>
                    <a:pt x="513181" y="68740"/>
                  </a:lnTo>
                  <a:cubicBezTo>
                    <a:pt x="513181" y="49371"/>
                    <a:pt x="497286" y="33686"/>
                    <a:pt x="477916" y="33686"/>
                  </a:cubicBezTo>
                  <a:lnTo>
                    <a:pt x="475179" y="33686"/>
                  </a:lnTo>
                  <a:cubicBezTo>
                    <a:pt x="472232" y="33686"/>
                    <a:pt x="469390" y="34107"/>
                    <a:pt x="466653" y="34738"/>
                  </a:cubicBezTo>
                  <a:cubicBezTo>
                    <a:pt x="465811" y="33054"/>
                    <a:pt x="464653" y="31686"/>
                    <a:pt x="463074" y="30738"/>
                  </a:cubicBezTo>
                  <a:cubicBezTo>
                    <a:pt x="457179" y="19685"/>
                    <a:pt x="445494" y="12106"/>
                    <a:pt x="432020" y="12106"/>
                  </a:cubicBezTo>
                  <a:lnTo>
                    <a:pt x="429388" y="12106"/>
                  </a:lnTo>
                  <a:cubicBezTo>
                    <a:pt x="424335" y="12106"/>
                    <a:pt x="419493" y="13158"/>
                    <a:pt x="415071" y="15159"/>
                  </a:cubicBezTo>
                  <a:cubicBezTo>
                    <a:pt x="408755" y="6000"/>
                    <a:pt x="398123" y="0"/>
                    <a:pt x="386228" y="0"/>
                  </a:cubicBezTo>
                  <a:lnTo>
                    <a:pt x="386228" y="0"/>
                  </a:lnTo>
                  <a:lnTo>
                    <a:pt x="383491" y="0"/>
                  </a:lnTo>
                  <a:cubicBezTo>
                    <a:pt x="372122" y="0"/>
                    <a:pt x="361911" y="5474"/>
                    <a:pt x="355490" y="14001"/>
                  </a:cubicBezTo>
                  <a:cubicBezTo>
                    <a:pt x="354016" y="14527"/>
                    <a:pt x="352753" y="15474"/>
                    <a:pt x="351805" y="16632"/>
                  </a:cubicBezTo>
                  <a:cubicBezTo>
                    <a:pt x="348121" y="15264"/>
                    <a:pt x="344121" y="14527"/>
                    <a:pt x="340015" y="14527"/>
                  </a:cubicBezTo>
                  <a:lnTo>
                    <a:pt x="337278" y="14527"/>
                  </a:lnTo>
                  <a:cubicBezTo>
                    <a:pt x="318014" y="14527"/>
                    <a:pt x="302224" y="30317"/>
                    <a:pt x="302224" y="49686"/>
                  </a:cubicBezTo>
                  <a:lnTo>
                    <a:pt x="302224" y="79372"/>
                  </a:lnTo>
                  <a:cubicBezTo>
                    <a:pt x="297803" y="75477"/>
                    <a:pt x="293276" y="72635"/>
                    <a:pt x="289908" y="70951"/>
                  </a:cubicBezTo>
                  <a:cubicBezTo>
                    <a:pt x="276012" y="64003"/>
                    <a:pt x="228221" y="63266"/>
                    <a:pt x="228221" y="63266"/>
                  </a:cubicBezTo>
                  <a:lnTo>
                    <a:pt x="54634" y="63266"/>
                  </a:lnTo>
                  <a:cubicBezTo>
                    <a:pt x="44528" y="63266"/>
                    <a:pt x="36212" y="71793"/>
                    <a:pt x="36212" y="81898"/>
                  </a:cubicBezTo>
                  <a:lnTo>
                    <a:pt x="36212" y="84846"/>
                  </a:lnTo>
                  <a:cubicBezTo>
                    <a:pt x="36212" y="94636"/>
                    <a:pt x="43897" y="102741"/>
                    <a:pt x="53687" y="103268"/>
                  </a:cubicBezTo>
                  <a:lnTo>
                    <a:pt x="53792" y="103268"/>
                  </a:lnTo>
                  <a:lnTo>
                    <a:pt x="53897" y="103268"/>
                  </a:lnTo>
                  <a:cubicBezTo>
                    <a:pt x="54213" y="103268"/>
                    <a:pt x="54424" y="103268"/>
                    <a:pt x="54739" y="103268"/>
                  </a:cubicBezTo>
                  <a:lnTo>
                    <a:pt x="124742" y="103268"/>
                  </a:lnTo>
                  <a:cubicBezTo>
                    <a:pt x="128322" y="103268"/>
                    <a:pt x="131164" y="105478"/>
                    <a:pt x="131164" y="108110"/>
                  </a:cubicBezTo>
                  <a:cubicBezTo>
                    <a:pt x="131164" y="110742"/>
                    <a:pt x="128322" y="112952"/>
                    <a:pt x="124742" y="112952"/>
                  </a:cubicBezTo>
                  <a:lnTo>
                    <a:pt x="31475" y="112952"/>
                  </a:lnTo>
                  <a:cubicBezTo>
                    <a:pt x="21264" y="112952"/>
                    <a:pt x="13053" y="121269"/>
                    <a:pt x="13053" y="131480"/>
                  </a:cubicBezTo>
                  <a:lnTo>
                    <a:pt x="13053" y="134427"/>
                  </a:lnTo>
                  <a:cubicBezTo>
                    <a:pt x="13053" y="144217"/>
                    <a:pt x="20738" y="152323"/>
                    <a:pt x="30528" y="152849"/>
                  </a:cubicBezTo>
                  <a:lnTo>
                    <a:pt x="30633" y="152849"/>
                  </a:lnTo>
                  <a:lnTo>
                    <a:pt x="117690" y="152849"/>
                  </a:lnTo>
                  <a:cubicBezTo>
                    <a:pt x="121269" y="152849"/>
                    <a:pt x="124111" y="155060"/>
                    <a:pt x="124111" y="157691"/>
                  </a:cubicBezTo>
                  <a:cubicBezTo>
                    <a:pt x="124111" y="160323"/>
                    <a:pt x="121163" y="162534"/>
                    <a:pt x="117690" y="162534"/>
                  </a:cubicBezTo>
                  <a:lnTo>
                    <a:pt x="18422" y="162534"/>
                  </a:lnTo>
                  <a:cubicBezTo>
                    <a:pt x="8316" y="162534"/>
                    <a:pt x="0" y="170850"/>
                    <a:pt x="0" y="180955"/>
                  </a:cubicBezTo>
                  <a:lnTo>
                    <a:pt x="0" y="183903"/>
                  </a:lnTo>
                  <a:cubicBezTo>
                    <a:pt x="0" y="194114"/>
                    <a:pt x="8316" y="202325"/>
                    <a:pt x="18422" y="202325"/>
                  </a:cubicBezTo>
                  <a:lnTo>
                    <a:pt x="111795" y="202325"/>
                  </a:lnTo>
                  <a:cubicBezTo>
                    <a:pt x="115374" y="202325"/>
                    <a:pt x="118216" y="204535"/>
                    <a:pt x="118216" y="207378"/>
                  </a:cubicBezTo>
                  <a:cubicBezTo>
                    <a:pt x="118216" y="210115"/>
                    <a:pt x="115268" y="212431"/>
                    <a:pt x="111795" y="212431"/>
                  </a:cubicBezTo>
                  <a:lnTo>
                    <a:pt x="34107" y="212431"/>
                  </a:lnTo>
                  <a:cubicBezTo>
                    <a:pt x="23896" y="212431"/>
                    <a:pt x="15685" y="220747"/>
                    <a:pt x="15685" y="230852"/>
                  </a:cubicBezTo>
                  <a:lnTo>
                    <a:pt x="15685" y="233800"/>
                  </a:lnTo>
                  <a:cubicBezTo>
                    <a:pt x="15685" y="243906"/>
                    <a:pt x="24001" y="252222"/>
                    <a:pt x="34107" y="252222"/>
                  </a:cubicBezTo>
                  <a:lnTo>
                    <a:pt x="53476" y="252222"/>
                  </a:lnTo>
                  <a:cubicBezTo>
                    <a:pt x="46528" y="258538"/>
                    <a:pt x="41265" y="265907"/>
                    <a:pt x="37896" y="272749"/>
                  </a:cubicBezTo>
                  <a:cubicBezTo>
                    <a:pt x="30422" y="287697"/>
                    <a:pt x="29054" y="323067"/>
                    <a:pt x="28843" y="337699"/>
                  </a:cubicBezTo>
                  <a:lnTo>
                    <a:pt x="28843" y="498759"/>
                  </a:lnTo>
                  <a:cubicBezTo>
                    <a:pt x="28843" y="518023"/>
                    <a:pt x="44739" y="533813"/>
                    <a:pt x="64108" y="533813"/>
                  </a:cubicBezTo>
                  <a:lnTo>
                    <a:pt x="66845" y="533813"/>
                  </a:lnTo>
                  <a:cubicBezTo>
                    <a:pt x="69793" y="533813"/>
                    <a:pt x="72635" y="533392"/>
                    <a:pt x="75372" y="532761"/>
                  </a:cubicBezTo>
                  <a:cubicBezTo>
                    <a:pt x="76109" y="534445"/>
                    <a:pt x="77372" y="535813"/>
                    <a:pt x="78951" y="536761"/>
                  </a:cubicBezTo>
                  <a:cubicBezTo>
                    <a:pt x="84846" y="547814"/>
                    <a:pt x="96531" y="555393"/>
                    <a:pt x="110005" y="555393"/>
                  </a:cubicBezTo>
                  <a:lnTo>
                    <a:pt x="112637" y="555393"/>
                  </a:lnTo>
                  <a:cubicBezTo>
                    <a:pt x="117690" y="555393"/>
                    <a:pt x="122532" y="554341"/>
                    <a:pt x="126953" y="552341"/>
                  </a:cubicBezTo>
                  <a:cubicBezTo>
                    <a:pt x="133269" y="561499"/>
                    <a:pt x="143901" y="567499"/>
                    <a:pt x="155797" y="567499"/>
                  </a:cubicBezTo>
                  <a:lnTo>
                    <a:pt x="155797" y="567499"/>
                  </a:lnTo>
                  <a:lnTo>
                    <a:pt x="158533" y="567499"/>
                  </a:lnTo>
                  <a:cubicBezTo>
                    <a:pt x="169902" y="567499"/>
                    <a:pt x="180113" y="562025"/>
                    <a:pt x="186535" y="553498"/>
                  </a:cubicBezTo>
                  <a:cubicBezTo>
                    <a:pt x="188008" y="552972"/>
                    <a:pt x="189272" y="552025"/>
                    <a:pt x="190219" y="550867"/>
                  </a:cubicBezTo>
                  <a:cubicBezTo>
                    <a:pt x="193904" y="552235"/>
                    <a:pt x="197904" y="552867"/>
                    <a:pt x="202009" y="552972"/>
                  </a:cubicBezTo>
                  <a:lnTo>
                    <a:pt x="204746" y="552972"/>
                  </a:lnTo>
                  <a:cubicBezTo>
                    <a:pt x="224010" y="552972"/>
                    <a:pt x="239800" y="537182"/>
                    <a:pt x="239800" y="517918"/>
                  </a:cubicBezTo>
                  <a:lnTo>
                    <a:pt x="239800" y="504865"/>
                  </a:lnTo>
                  <a:cubicBezTo>
                    <a:pt x="244222" y="508760"/>
                    <a:pt x="248643" y="511602"/>
                    <a:pt x="252117" y="513286"/>
                  </a:cubicBezTo>
                  <a:cubicBezTo>
                    <a:pt x="266117" y="520234"/>
                    <a:pt x="313804" y="520971"/>
                    <a:pt x="313804" y="520971"/>
                  </a:cubicBezTo>
                  <a:lnTo>
                    <a:pt x="487390" y="520971"/>
                  </a:lnTo>
                  <a:cubicBezTo>
                    <a:pt x="497496" y="520971"/>
                    <a:pt x="505812" y="512444"/>
                    <a:pt x="505812" y="502338"/>
                  </a:cubicBezTo>
                  <a:lnTo>
                    <a:pt x="505812" y="499285"/>
                  </a:lnTo>
                  <a:cubicBezTo>
                    <a:pt x="505812" y="489496"/>
                    <a:pt x="498128" y="481390"/>
                    <a:pt x="488443" y="480864"/>
                  </a:cubicBezTo>
                  <a:lnTo>
                    <a:pt x="488338" y="480864"/>
                  </a:lnTo>
                  <a:lnTo>
                    <a:pt x="488233" y="480864"/>
                  </a:lnTo>
                  <a:cubicBezTo>
                    <a:pt x="487917" y="480864"/>
                    <a:pt x="487601" y="480864"/>
                    <a:pt x="487390" y="480864"/>
                  </a:cubicBezTo>
                  <a:lnTo>
                    <a:pt x="417387" y="480864"/>
                  </a:lnTo>
                  <a:cubicBezTo>
                    <a:pt x="413808" y="480864"/>
                    <a:pt x="410861" y="478653"/>
                    <a:pt x="410861" y="476021"/>
                  </a:cubicBezTo>
                  <a:cubicBezTo>
                    <a:pt x="410861" y="473390"/>
                    <a:pt x="413703" y="471179"/>
                    <a:pt x="417387" y="471179"/>
                  </a:cubicBezTo>
                  <a:lnTo>
                    <a:pt x="510655" y="471179"/>
                  </a:lnTo>
                  <a:cubicBezTo>
                    <a:pt x="520760" y="471179"/>
                    <a:pt x="529077" y="462863"/>
                    <a:pt x="529077" y="452652"/>
                  </a:cubicBezTo>
                  <a:lnTo>
                    <a:pt x="529077" y="449704"/>
                  </a:lnTo>
                  <a:cubicBezTo>
                    <a:pt x="529077" y="439914"/>
                    <a:pt x="521392" y="431809"/>
                    <a:pt x="511602" y="431282"/>
                  </a:cubicBezTo>
                  <a:lnTo>
                    <a:pt x="511497" y="431282"/>
                  </a:lnTo>
                  <a:lnTo>
                    <a:pt x="424440" y="431282"/>
                  </a:lnTo>
                  <a:cubicBezTo>
                    <a:pt x="420861" y="431282"/>
                    <a:pt x="418019" y="429177"/>
                    <a:pt x="418019" y="426440"/>
                  </a:cubicBezTo>
                  <a:cubicBezTo>
                    <a:pt x="417914" y="423808"/>
                    <a:pt x="420861" y="421598"/>
                    <a:pt x="424440" y="421598"/>
                  </a:cubicBezTo>
                  <a:moveTo>
                    <a:pt x="258854" y="285381"/>
                  </a:moveTo>
                  <a:cubicBezTo>
                    <a:pt x="264222" y="282434"/>
                    <a:pt x="269381" y="279276"/>
                    <a:pt x="274539" y="275802"/>
                  </a:cubicBezTo>
                  <a:cubicBezTo>
                    <a:pt x="275591" y="275065"/>
                    <a:pt x="276749" y="274328"/>
                    <a:pt x="277802" y="273591"/>
                  </a:cubicBezTo>
                  <a:cubicBezTo>
                    <a:pt x="282118" y="280644"/>
                    <a:pt x="286855" y="287592"/>
                    <a:pt x="292118" y="294118"/>
                  </a:cubicBezTo>
                  <a:cubicBezTo>
                    <a:pt x="284855" y="297698"/>
                    <a:pt x="277907" y="301592"/>
                    <a:pt x="271170" y="306014"/>
                  </a:cubicBezTo>
                  <a:cubicBezTo>
                    <a:pt x="267381" y="298855"/>
                    <a:pt x="263380" y="292013"/>
                    <a:pt x="258854" y="285381"/>
                  </a:cubicBezTo>
                  <a:moveTo>
                    <a:pt x="320225" y="49686"/>
                  </a:moveTo>
                  <a:cubicBezTo>
                    <a:pt x="320225" y="40318"/>
                    <a:pt x="327910" y="32633"/>
                    <a:pt x="337278" y="32528"/>
                  </a:cubicBezTo>
                  <a:lnTo>
                    <a:pt x="340015" y="32528"/>
                  </a:lnTo>
                  <a:cubicBezTo>
                    <a:pt x="343594" y="32528"/>
                    <a:pt x="346963" y="33686"/>
                    <a:pt x="349700" y="35581"/>
                  </a:cubicBezTo>
                  <a:lnTo>
                    <a:pt x="349700" y="126321"/>
                  </a:lnTo>
                  <a:cubicBezTo>
                    <a:pt x="349700" y="131269"/>
                    <a:pt x="353700" y="135374"/>
                    <a:pt x="358753" y="135374"/>
                  </a:cubicBezTo>
                  <a:cubicBezTo>
                    <a:pt x="363701" y="135374"/>
                    <a:pt x="367806" y="131374"/>
                    <a:pt x="367806" y="126321"/>
                  </a:cubicBezTo>
                  <a:lnTo>
                    <a:pt x="367806" y="28738"/>
                  </a:lnTo>
                  <a:cubicBezTo>
                    <a:pt x="370333" y="22527"/>
                    <a:pt x="376438" y="18106"/>
                    <a:pt x="383596" y="18106"/>
                  </a:cubicBezTo>
                  <a:lnTo>
                    <a:pt x="386333" y="18106"/>
                  </a:lnTo>
                  <a:cubicBezTo>
                    <a:pt x="391702" y="18106"/>
                    <a:pt x="396544" y="20633"/>
                    <a:pt x="399702" y="24633"/>
                  </a:cubicBezTo>
                  <a:cubicBezTo>
                    <a:pt x="399597" y="25264"/>
                    <a:pt x="399492" y="26001"/>
                    <a:pt x="399492" y="26633"/>
                  </a:cubicBezTo>
                  <a:lnTo>
                    <a:pt x="399492" y="130532"/>
                  </a:lnTo>
                  <a:cubicBezTo>
                    <a:pt x="399492" y="135480"/>
                    <a:pt x="403492" y="139585"/>
                    <a:pt x="408545" y="139585"/>
                  </a:cubicBezTo>
                  <a:cubicBezTo>
                    <a:pt x="413492" y="139585"/>
                    <a:pt x="417598" y="135585"/>
                    <a:pt x="417598" y="130532"/>
                  </a:cubicBezTo>
                  <a:lnTo>
                    <a:pt x="417598" y="35054"/>
                  </a:lnTo>
                  <a:cubicBezTo>
                    <a:pt x="420651" y="32001"/>
                    <a:pt x="424967" y="30107"/>
                    <a:pt x="429598" y="30107"/>
                  </a:cubicBezTo>
                  <a:lnTo>
                    <a:pt x="432230" y="30107"/>
                  </a:lnTo>
                  <a:cubicBezTo>
                    <a:pt x="441704" y="30107"/>
                    <a:pt x="449389" y="37791"/>
                    <a:pt x="449389" y="47160"/>
                  </a:cubicBezTo>
                  <a:lnTo>
                    <a:pt x="449389" y="133585"/>
                  </a:lnTo>
                  <a:cubicBezTo>
                    <a:pt x="449389" y="136532"/>
                    <a:pt x="450968" y="138954"/>
                    <a:pt x="453073" y="139480"/>
                  </a:cubicBezTo>
                  <a:cubicBezTo>
                    <a:pt x="454652" y="140743"/>
                    <a:pt x="456652" y="141480"/>
                    <a:pt x="458758" y="141480"/>
                  </a:cubicBezTo>
                  <a:cubicBezTo>
                    <a:pt x="463705" y="141480"/>
                    <a:pt x="467811" y="137480"/>
                    <a:pt x="467811" y="132427"/>
                  </a:cubicBezTo>
                  <a:lnTo>
                    <a:pt x="467811" y="53476"/>
                  </a:lnTo>
                  <a:cubicBezTo>
                    <a:pt x="470127" y="52318"/>
                    <a:pt x="472758" y="51581"/>
                    <a:pt x="475600" y="51581"/>
                  </a:cubicBezTo>
                  <a:lnTo>
                    <a:pt x="478337" y="51581"/>
                  </a:lnTo>
                  <a:cubicBezTo>
                    <a:pt x="487812" y="51581"/>
                    <a:pt x="495601" y="59266"/>
                    <a:pt x="495601" y="68740"/>
                  </a:cubicBezTo>
                  <a:lnTo>
                    <a:pt x="495601" y="229484"/>
                  </a:lnTo>
                  <a:cubicBezTo>
                    <a:pt x="495601" y="229484"/>
                    <a:pt x="494864" y="273696"/>
                    <a:pt x="488443" y="286644"/>
                  </a:cubicBezTo>
                  <a:cubicBezTo>
                    <a:pt x="484022" y="295487"/>
                    <a:pt x="471600" y="312014"/>
                    <a:pt x="450863" y="314330"/>
                  </a:cubicBezTo>
                  <a:cubicBezTo>
                    <a:pt x="449283" y="314540"/>
                    <a:pt x="447704" y="314646"/>
                    <a:pt x="446020" y="314646"/>
                  </a:cubicBezTo>
                  <a:cubicBezTo>
                    <a:pt x="429598" y="314646"/>
                    <a:pt x="407808" y="314646"/>
                    <a:pt x="388544" y="314646"/>
                  </a:cubicBezTo>
                  <a:cubicBezTo>
                    <a:pt x="381596" y="314646"/>
                    <a:pt x="375070" y="314646"/>
                    <a:pt x="369175" y="314646"/>
                  </a:cubicBezTo>
                  <a:cubicBezTo>
                    <a:pt x="368438" y="314646"/>
                    <a:pt x="367806" y="314646"/>
                    <a:pt x="367069" y="314646"/>
                  </a:cubicBezTo>
                  <a:cubicBezTo>
                    <a:pt x="338647" y="314435"/>
                    <a:pt x="328331" y="308856"/>
                    <a:pt x="309488" y="286539"/>
                  </a:cubicBezTo>
                  <a:cubicBezTo>
                    <a:pt x="309067" y="286013"/>
                    <a:pt x="308646" y="285486"/>
                    <a:pt x="308224" y="284960"/>
                  </a:cubicBezTo>
                  <a:cubicBezTo>
                    <a:pt x="302224" y="277802"/>
                    <a:pt x="297066" y="270223"/>
                    <a:pt x="292434" y="262328"/>
                  </a:cubicBezTo>
                  <a:cubicBezTo>
                    <a:pt x="315172" y="242748"/>
                    <a:pt x="320436" y="231274"/>
                    <a:pt x="320436" y="199904"/>
                  </a:cubicBezTo>
                  <a:lnTo>
                    <a:pt x="320436" y="194009"/>
                  </a:lnTo>
                  <a:cubicBezTo>
                    <a:pt x="320541" y="193482"/>
                    <a:pt x="320646" y="192956"/>
                    <a:pt x="320646" y="192324"/>
                  </a:cubicBezTo>
                  <a:lnTo>
                    <a:pt x="320646" y="49686"/>
                  </a:lnTo>
                  <a:close/>
                  <a:moveTo>
                    <a:pt x="221799" y="517707"/>
                  </a:moveTo>
                  <a:cubicBezTo>
                    <a:pt x="221799" y="527076"/>
                    <a:pt x="214115" y="534761"/>
                    <a:pt x="204746" y="534761"/>
                  </a:cubicBezTo>
                  <a:lnTo>
                    <a:pt x="202009" y="534761"/>
                  </a:lnTo>
                  <a:cubicBezTo>
                    <a:pt x="198430" y="534761"/>
                    <a:pt x="195061" y="533603"/>
                    <a:pt x="192324" y="531708"/>
                  </a:cubicBezTo>
                  <a:lnTo>
                    <a:pt x="192324" y="440967"/>
                  </a:lnTo>
                  <a:cubicBezTo>
                    <a:pt x="192324" y="436019"/>
                    <a:pt x="188324" y="431914"/>
                    <a:pt x="183271" y="431914"/>
                  </a:cubicBezTo>
                  <a:cubicBezTo>
                    <a:pt x="178324" y="431914"/>
                    <a:pt x="174324" y="435914"/>
                    <a:pt x="174324" y="440967"/>
                  </a:cubicBezTo>
                  <a:lnTo>
                    <a:pt x="174324" y="538550"/>
                  </a:lnTo>
                  <a:cubicBezTo>
                    <a:pt x="171797" y="544761"/>
                    <a:pt x="165586" y="549182"/>
                    <a:pt x="158533" y="549182"/>
                  </a:cubicBezTo>
                  <a:lnTo>
                    <a:pt x="155797" y="549182"/>
                  </a:lnTo>
                  <a:cubicBezTo>
                    <a:pt x="150428" y="549182"/>
                    <a:pt x="145586" y="546656"/>
                    <a:pt x="142428" y="542656"/>
                  </a:cubicBezTo>
                  <a:cubicBezTo>
                    <a:pt x="142638" y="542024"/>
                    <a:pt x="142638" y="541287"/>
                    <a:pt x="142638" y="540656"/>
                  </a:cubicBezTo>
                  <a:lnTo>
                    <a:pt x="142638" y="436756"/>
                  </a:lnTo>
                  <a:cubicBezTo>
                    <a:pt x="142638" y="431809"/>
                    <a:pt x="138638" y="427703"/>
                    <a:pt x="133690" y="427703"/>
                  </a:cubicBezTo>
                  <a:cubicBezTo>
                    <a:pt x="128743" y="427703"/>
                    <a:pt x="124637" y="431704"/>
                    <a:pt x="124637" y="436756"/>
                  </a:cubicBezTo>
                  <a:lnTo>
                    <a:pt x="124637" y="532024"/>
                  </a:lnTo>
                  <a:cubicBezTo>
                    <a:pt x="121584" y="535077"/>
                    <a:pt x="117268" y="536971"/>
                    <a:pt x="112637" y="536971"/>
                  </a:cubicBezTo>
                  <a:lnTo>
                    <a:pt x="109900" y="536971"/>
                  </a:lnTo>
                  <a:cubicBezTo>
                    <a:pt x="100426" y="536971"/>
                    <a:pt x="92846" y="529287"/>
                    <a:pt x="92741" y="519918"/>
                  </a:cubicBezTo>
                  <a:lnTo>
                    <a:pt x="92741" y="433493"/>
                  </a:lnTo>
                  <a:cubicBezTo>
                    <a:pt x="92741" y="430546"/>
                    <a:pt x="91162" y="428124"/>
                    <a:pt x="89162" y="427598"/>
                  </a:cubicBezTo>
                  <a:cubicBezTo>
                    <a:pt x="87583" y="426335"/>
                    <a:pt x="85583" y="425598"/>
                    <a:pt x="83477" y="425598"/>
                  </a:cubicBezTo>
                  <a:cubicBezTo>
                    <a:pt x="78530" y="425598"/>
                    <a:pt x="74424" y="429598"/>
                    <a:pt x="74424" y="434546"/>
                  </a:cubicBezTo>
                  <a:lnTo>
                    <a:pt x="74424" y="513497"/>
                  </a:lnTo>
                  <a:cubicBezTo>
                    <a:pt x="72109" y="514655"/>
                    <a:pt x="69477" y="515391"/>
                    <a:pt x="66635" y="515391"/>
                  </a:cubicBezTo>
                  <a:lnTo>
                    <a:pt x="63898" y="515391"/>
                  </a:lnTo>
                  <a:cubicBezTo>
                    <a:pt x="54529" y="515391"/>
                    <a:pt x="46634" y="507707"/>
                    <a:pt x="46634" y="498233"/>
                  </a:cubicBezTo>
                  <a:lnTo>
                    <a:pt x="46634" y="337910"/>
                  </a:lnTo>
                  <a:cubicBezTo>
                    <a:pt x="46634" y="337910"/>
                    <a:pt x="47265" y="293697"/>
                    <a:pt x="53792" y="280855"/>
                  </a:cubicBezTo>
                  <a:cubicBezTo>
                    <a:pt x="58529" y="271381"/>
                    <a:pt x="72530" y="252959"/>
                    <a:pt x="96320" y="252959"/>
                  </a:cubicBezTo>
                  <a:cubicBezTo>
                    <a:pt x="118637" y="252959"/>
                    <a:pt x="150849" y="252959"/>
                    <a:pt x="173166" y="252959"/>
                  </a:cubicBezTo>
                  <a:cubicBezTo>
                    <a:pt x="180429" y="252959"/>
                    <a:pt x="186430" y="253275"/>
                    <a:pt x="191798" y="254117"/>
                  </a:cubicBezTo>
                  <a:cubicBezTo>
                    <a:pt x="209167" y="256643"/>
                    <a:pt x="218747" y="264222"/>
                    <a:pt x="234221" y="282750"/>
                  </a:cubicBezTo>
                  <a:cubicBezTo>
                    <a:pt x="237169" y="286223"/>
                    <a:pt x="239906" y="289908"/>
                    <a:pt x="242537" y="293697"/>
                  </a:cubicBezTo>
                  <a:cubicBezTo>
                    <a:pt x="247695" y="301066"/>
                    <a:pt x="252222" y="308856"/>
                    <a:pt x="256222" y="316856"/>
                  </a:cubicBezTo>
                  <a:cubicBezTo>
                    <a:pt x="255485" y="317383"/>
                    <a:pt x="254748" y="318014"/>
                    <a:pt x="254011" y="318646"/>
                  </a:cubicBezTo>
                  <a:cubicBezTo>
                    <a:pt x="231168" y="337699"/>
                    <a:pt x="223694" y="348437"/>
                    <a:pt x="222221" y="373069"/>
                  </a:cubicBezTo>
                  <a:cubicBezTo>
                    <a:pt x="221905" y="373701"/>
                    <a:pt x="221694" y="374438"/>
                    <a:pt x="221694" y="375491"/>
                  </a:cubicBezTo>
                  <a:lnTo>
                    <a:pt x="221694" y="517707"/>
                  </a:lnTo>
                  <a:close/>
                </a:path>
              </a:pathLst>
            </a:custGeom>
            <a:solidFill>
              <a:srgbClr val="FFFFFF"/>
            </a:solidFill>
            <a:ln w="10517" cap="flat">
              <a:noFill/>
              <a:prstDash val="solid"/>
              <a:miter/>
            </a:ln>
          </p:spPr>
          <p:txBody>
            <a:bodyPr wrap="square" anchor="ctr">
              <a:noAutofit/>
            </a:bodyPr>
            <a:lstStyle/>
            <a:p>
              <a:endParaRPr lang="ja-JP" altLang="en-US" dirty="0">
                <a:ea typeface="MS PGothic" panose="020B0600070205080204" pitchFamily="34" charset="-128"/>
              </a:endParaRPr>
            </a:p>
          </p:txBody>
        </p:sp>
      </p:grpSp>
      <p:sp>
        <p:nvSpPr>
          <p:cNvPr id="2" name="TextBox 1">
            <a:extLst>
              <a:ext uri="{FF2B5EF4-FFF2-40B4-BE49-F238E27FC236}">
                <a16:creationId xmlns:a16="http://schemas.microsoft.com/office/drawing/2014/main" id="{74F98B0E-2590-4847-AB71-E41C8A5FD5CE}"/>
              </a:ext>
            </a:extLst>
          </p:cNvPr>
          <p:cNvSpPr txBox="1"/>
          <p:nvPr/>
        </p:nvSpPr>
        <p:spPr>
          <a:xfrm>
            <a:off x="5597523" y="1352344"/>
            <a:ext cx="2434731" cy="708271"/>
          </a:xfrm>
          <a:prstGeom prst="rect">
            <a:avLst/>
          </a:prstGeom>
          <a:noFill/>
        </p:spPr>
        <p:txBody>
          <a:bodyPr wrap="square" lIns="0" tIns="0" rIns="0" bIns="0">
            <a:noAutofit/>
          </a:bodyPr>
          <a:lstStyle/>
          <a:p>
            <a:pPr>
              <a:lnSpc>
                <a:spcPct val="85000"/>
              </a:lnSpc>
              <a:defRPr>
                <a:solidFill>
                  <a:schemeClr val="accent6"/>
                </a:solidFill>
                <a:latin typeface="Arial Black" panose="020B0A04020102020204" pitchFamily="34" charset="0"/>
              </a:defRPr>
            </a:pPr>
            <a:r>
              <a:rPr lang="ja-JP" altLang="en-US" b="1" dirty="0">
                <a:ea typeface="MS PGothic" panose="020B0600070205080204" pitchFamily="34" charset="-128"/>
              </a:rPr>
              <a:t>アナリティカルスタイル</a:t>
            </a:r>
          </a:p>
          <a:p>
            <a:pPr>
              <a:lnSpc>
                <a:spcPct val="85000"/>
              </a:lnSpc>
            </a:pPr>
            <a:endParaRPr lang="ja-JP" altLang="en-US" dirty="0">
              <a:solidFill>
                <a:schemeClr val="accent6"/>
              </a:solidFill>
              <a:latin typeface="Arial Black" panose="020B0A04020102020204" pitchFamily="34" charset="0"/>
              <a:ea typeface="MS PGothic" panose="020B0600070205080204" pitchFamily="34" charset="-128"/>
            </a:endParaRPr>
          </a:p>
          <a:p>
            <a:pPr>
              <a:lnSpc>
                <a:spcPct val="85000"/>
              </a:lnSpc>
              <a:defRPr>
                <a:latin typeface="Arial Black" panose="020B0A04020102020204" pitchFamily="34" charset="0"/>
              </a:defRPr>
            </a:pPr>
            <a:r>
              <a:rPr lang="en-US" altLang="ja-JP" dirty="0">
                <a:ea typeface="MS PGothic" panose="020B0600070205080204" pitchFamily="34" charset="-128"/>
              </a:rPr>
              <a:t>16</a:t>
            </a:r>
            <a:r>
              <a:rPr lang="ja-JP" altLang="en-US" b="1" dirty="0">
                <a:ea typeface="MS PGothic" panose="020B0600070205080204" pitchFamily="34" charset="-128"/>
              </a:rPr>
              <a:t>ページ</a:t>
            </a:r>
          </a:p>
        </p:txBody>
      </p:sp>
      <p:sp>
        <p:nvSpPr>
          <p:cNvPr id="31" name="TextBox 30">
            <a:extLst>
              <a:ext uri="{FF2B5EF4-FFF2-40B4-BE49-F238E27FC236}">
                <a16:creationId xmlns:a16="http://schemas.microsoft.com/office/drawing/2014/main" id="{7EE60C37-235F-46F9-8DDE-B53940AA9B8E}"/>
              </a:ext>
            </a:extLst>
          </p:cNvPr>
          <p:cNvSpPr txBox="1"/>
          <p:nvPr/>
        </p:nvSpPr>
        <p:spPr>
          <a:xfrm>
            <a:off x="8707543" y="1352344"/>
            <a:ext cx="2004678" cy="708271"/>
          </a:xfrm>
          <a:prstGeom prst="rect">
            <a:avLst/>
          </a:prstGeom>
          <a:noFill/>
        </p:spPr>
        <p:txBody>
          <a:bodyPr wrap="square" lIns="0" tIns="0" rIns="0" bIns="0">
            <a:noAutofit/>
          </a:bodyPr>
          <a:lstStyle/>
          <a:p>
            <a:pPr>
              <a:lnSpc>
                <a:spcPct val="85000"/>
              </a:lnSpc>
              <a:defRPr>
                <a:solidFill>
                  <a:schemeClr val="accent6"/>
                </a:solidFill>
                <a:latin typeface="Arial Black" panose="020B0A04020102020204" pitchFamily="34" charset="0"/>
              </a:defRPr>
            </a:pPr>
            <a:r>
              <a:rPr lang="ja-JP" altLang="en-US" b="1" dirty="0">
                <a:ea typeface="MS PGothic" panose="020B0600070205080204" pitchFamily="34" charset="-128"/>
              </a:rPr>
              <a:t>ドライビングスタイル</a:t>
            </a:r>
          </a:p>
          <a:p>
            <a:pPr>
              <a:lnSpc>
                <a:spcPct val="85000"/>
              </a:lnSpc>
            </a:pPr>
            <a:endParaRPr lang="ja-JP" altLang="en-US" dirty="0">
              <a:solidFill>
                <a:schemeClr val="accent6"/>
              </a:solidFill>
              <a:latin typeface="Arial Black" panose="020B0A04020102020204" pitchFamily="34" charset="0"/>
              <a:ea typeface="MS PGothic" panose="020B0600070205080204" pitchFamily="34" charset="-128"/>
            </a:endParaRPr>
          </a:p>
          <a:p>
            <a:pPr>
              <a:lnSpc>
                <a:spcPct val="85000"/>
              </a:lnSpc>
              <a:defRPr>
                <a:latin typeface="Arial Black" panose="020B0A04020102020204" pitchFamily="34" charset="0"/>
              </a:defRPr>
            </a:pPr>
            <a:r>
              <a:rPr lang="en-US" altLang="ja-JP" dirty="0">
                <a:ea typeface="MS PGothic" panose="020B0600070205080204" pitchFamily="34" charset="-128"/>
              </a:rPr>
              <a:t>13</a:t>
            </a:r>
            <a:r>
              <a:rPr lang="ja-JP" altLang="en-US" b="1" dirty="0">
                <a:ea typeface="MS PGothic" panose="020B0600070205080204" pitchFamily="34" charset="-128"/>
              </a:rPr>
              <a:t>ページ</a:t>
            </a:r>
          </a:p>
        </p:txBody>
      </p:sp>
      <p:sp>
        <p:nvSpPr>
          <p:cNvPr id="32" name="TextBox 31">
            <a:extLst>
              <a:ext uri="{FF2B5EF4-FFF2-40B4-BE49-F238E27FC236}">
                <a16:creationId xmlns:a16="http://schemas.microsoft.com/office/drawing/2014/main" id="{DFE99EF1-4A98-4CBA-9669-063998F70DB3}"/>
              </a:ext>
            </a:extLst>
          </p:cNvPr>
          <p:cNvSpPr txBox="1"/>
          <p:nvPr/>
        </p:nvSpPr>
        <p:spPr>
          <a:xfrm>
            <a:off x="5743253" y="3897340"/>
            <a:ext cx="2004678" cy="708271"/>
          </a:xfrm>
          <a:prstGeom prst="rect">
            <a:avLst/>
          </a:prstGeom>
          <a:noFill/>
        </p:spPr>
        <p:txBody>
          <a:bodyPr wrap="square" lIns="0" tIns="0" rIns="0" bIns="0">
            <a:noAutofit/>
          </a:bodyPr>
          <a:lstStyle/>
          <a:p>
            <a:pPr>
              <a:lnSpc>
                <a:spcPct val="85000"/>
              </a:lnSpc>
              <a:defRPr>
                <a:solidFill>
                  <a:schemeClr val="accent6"/>
                </a:solidFill>
                <a:latin typeface="Arial Black" panose="020B0A04020102020204" pitchFamily="34" charset="0"/>
              </a:defRPr>
            </a:pPr>
            <a:r>
              <a:rPr lang="ja-JP" altLang="en-US" b="1" dirty="0">
                <a:ea typeface="MS PGothic" panose="020B0600070205080204" pitchFamily="34" charset="-128"/>
              </a:rPr>
              <a:t>エミアブルスタイル</a:t>
            </a:r>
          </a:p>
          <a:p>
            <a:pPr>
              <a:lnSpc>
                <a:spcPct val="85000"/>
              </a:lnSpc>
            </a:pPr>
            <a:endParaRPr lang="ja-JP" altLang="en-US" dirty="0">
              <a:solidFill>
                <a:schemeClr val="accent6"/>
              </a:solidFill>
              <a:latin typeface="Arial Black" panose="020B0A04020102020204" pitchFamily="34" charset="0"/>
              <a:ea typeface="MS PGothic" panose="020B0600070205080204" pitchFamily="34" charset="-128"/>
            </a:endParaRPr>
          </a:p>
          <a:p>
            <a:pPr>
              <a:lnSpc>
                <a:spcPct val="85000"/>
              </a:lnSpc>
              <a:defRPr>
                <a:latin typeface="Arial Black" panose="020B0A04020102020204" pitchFamily="34" charset="0"/>
              </a:defRPr>
            </a:pPr>
            <a:r>
              <a:rPr lang="en-US" altLang="ja-JP" dirty="0">
                <a:ea typeface="MS PGothic" panose="020B0600070205080204" pitchFamily="34" charset="-128"/>
              </a:rPr>
              <a:t>15</a:t>
            </a:r>
            <a:r>
              <a:rPr lang="ja-JP" altLang="en-US" b="1" dirty="0">
                <a:ea typeface="MS PGothic" panose="020B0600070205080204" pitchFamily="34" charset="-128"/>
              </a:rPr>
              <a:t>ページ</a:t>
            </a:r>
          </a:p>
        </p:txBody>
      </p:sp>
      <p:sp>
        <p:nvSpPr>
          <p:cNvPr id="33" name="TextBox 32">
            <a:extLst>
              <a:ext uri="{FF2B5EF4-FFF2-40B4-BE49-F238E27FC236}">
                <a16:creationId xmlns:a16="http://schemas.microsoft.com/office/drawing/2014/main" id="{2DC4EFBA-BF35-4387-90F8-5AEAAE420FE6}"/>
              </a:ext>
            </a:extLst>
          </p:cNvPr>
          <p:cNvSpPr txBox="1"/>
          <p:nvPr/>
        </p:nvSpPr>
        <p:spPr>
          <a:xfrm>
            <a:off x="8596549" y="3905933"/>
            <a:ext cx="2434732" cy="708271"/>
          </a:xfrm>
          <a:prstGeom prst="rect">
            <a:avLst/>
          </a:prstGeom>
          <a:noFill/>
        </p:spPr>
        <p:txBody>
          <a:bodyPr wrap="square" lIns="0" tIns="0" rIns="0" bIns="0">
            <a:noAutofit/>
          </a:bodyPr>
          <a:lstStyle/>
          <a:p>
            <a:pPr>
              <a:lnSpc>
                <a:spcPct val="85000"/>
              </a:lnSpc>
              <a:defRPr>
                <a:solidFill>
                  <a:schemeClr val="accent6"/>
                </a:solidFill>
                <a:latin typeface="Arial Black" panose="020B0A04020102020204" pitchFamily="34" charset="0"/>
              </a:defRPr>
            </a:pPr>
            <a:r>
              <a:rPr lang="ja-JP" altLang="en-US" b="1" dirty="0">
                <a:ea typeface="MS PGothic" panose="020B0600070205080204" pitchFamily="34" charset="-128"/>
              </a:rPr>
              <a:t>エクスプレッシブスタイル</a:t>
            </a:r>
          </a:p>
          <a:p>
            <a:pPr>
              <a:lnSpc>
                <a:spcPct val="85000"/>
              </a:lnSpc>
            </a:pPr>
            <a:endParaRPr lang="ja-JP" altLang="en-US" dirty="0">
              <a:solidFill>
                <a:schemeClr val="accent6"/>
              </a:solidFill>
              <a:latin typeface="Arial Black" panose="020B0A04020102020204" pitchFamily="34" charset="0"/>
              <a:ea typeface="MS PGothic" panose="020B0600070205080204" pitchFamily="34" charset="-128"/>
            </a:endParaRPr>
          </a:p>
          <a:p>
            <a:pPr>
              <a:lnSpc>
                <a:spcPct val="85000"/>
              </a:lnSpc>
              <a:defRPr>
                <a:latin typeface="Arial Black" panose="020B0A04020102020204" pitchFamily="34" charset="0"/>
              </a:defRPr>
            </a:pPr>
            <a:r>
              <a:rPr lang="en-US" altLang="ja-JP" dirty="0">
                <a:ea typeface="MS PGothic" panose="020B0600070205080204" pitchFamily="34" charset="-128"/>
              </a:rPr>
              <a:t>14</a:t>
            </a:r>
            <a:r>
              <a:rPr lang="ja-JP" altLang="en-US" b="1" dirty="0">
                <a:ea typeface="MS PGothic" panose="020B0600070205080204" pitchFamily="34" charset="-128"/>
              </a:rPr>
              <a:t>ページ</a:t>
            </a:r>
          </a:p>
        </p:txBody>
      </p:sp>
    </p:spTree>
    <p:extLst>
      <p:ext uri="{BB962C8B-B14F-4D97-AF65-F5344CB8AC3E}">
        <p14:creationId xmlns:p14="http://schemas.microsoft.com/office/powerpoint/2010/main" val="426486378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A3A2DC-4FAD-4DDA-B2EC-E791E469AAD5}"/>
              </a:ext>
            </a:extLst>
          </p:cNvPr>
          <p:cNvSpPr>
            <a:spLocks noGrp="1"/>
          </p:cNvSpPr>
          <p:nvPr>
            <p:ph type="title"/>
          </p:nvPr>
        </p:nvSpPr>
        <p:spPr>
          <a:xfrm>
            <a:off x="300038" y="228600"/>
            <a:ext cx="11663362" cy="1009650"/>
          </a:xfrm>
        </p:spPr>
        <p:txBody>
          <a:bodyPr wrap="square">
            <a:noAutofit/>
          </a:bodyPr>
          <a:lstStyle/>
          <a:p>
            <a:r>
              <a:rPr lang="ja-JP" altLang="en-US" dirty="0">
                <a:ea typeface="MS PGothic" panose="020B0600070205080204" pitchFamily="34" charset="-128"/>
              </a:rPr>
              <a:t>ニーズ、指向性、成長を促すアクション</a:t>
            </a:r>
          </a:p>
        </p:txBody>
      </p:sp>
      <p:sp>
        <p:nvSpPr>
          <p:cNvPr id="4" name="Slide Number Placeholder 3">
            <a:extLst>
              <a:ext uri="{FF2B5EF4-FFF2-40B4-BE49-F238E27FC236}">
                <a16:creationId xmlns:a16="http://schemas.microsoft.com/office/drawing/2014/main" id="{09931028-95FC-40F4-B086-0E139AE93ADB}"/>
              </a:ext>
            </a:extLst>
          </p:cNvPr>
          <p:cNvSpPr>
            <a:spLocks noGrp="1"/>
          </p:cNvSpPr>
          <p:nvPr>
            <p:ph type="sldNum" sz="quarter" idx="12"/>
          </p:nvPr>
        </p:nvSpPr>
        <p:spPr/>
        <p:txBody>
          <a:bodyPr wrap="square">
            <a:noAutofit/>
          </a:bodyPr>
          <a:lstStyle/>
          <a:p>
            <a:fld id="{1B1CF60C-C85D-47C0-8597-E3BF95F18FA3}" type="slidenum">
              <a:rPr lang="en-US" altLang="ja-JP" smtClean="0">
                <a:ea typeface="MS PGothic" panose="020B0600070205080204" pitchFamily="34" charset="-128"/>
              </a:rPr>
              <a:t>21</a:t>
            </a:fld>
            <a:endParaRPr lang="ja-JP" altLang="en-US" dirty="0">
              <a:ea typeface="MS PGothic" panose="020B0600070205080204" pitchFamily="34" charset="-128"/>
            </a:endParaRPr>
          </a:p>
        </p:txBody>
      </p:sp>
      <p:sp>
        <p:nvSpPr>
          <p:cNvPr id="5" name="Footer Placeholder 4">
            <a:extLst>
              <a:ext uri="{FF2B5EF4-FFF2-40B4-BE49-F238E27FC236}">
                <a16:creationId xmlns:a16="http://schemas.microsoft.com/office/drawing/2014/main" id="{C8D926F6-9516-4ED2-947F-2F165321F0BC}"/>
              </a:ext>
            </a:extLst>
          </p:cNvPr>
          <p:cNvSpPr>
            <a:spLocks noGrp="1"/>
          </p:cNvSpPr>
          <p:nvPr>
            <p:ph type="ftr" sz="quarter" idx="13"/>
          </p:nvPr>
        </p:nvSpPr>
        <p:spPr/>
        <p:txBody>
          <a:bodyPr wrap="square">
            <a:noAutofit/>
          </a:bodyPr>
          <a:lstStyle/>
          <a:p>
            <a:pPr algn="l"/>
            <a:r>
              <a:rPr lang="en-US" altLang="ja-JP">
                <a:ea typeface="MS PGothic" panose="020B0600070205080204" pitchFamily="34" charset="-128"/>
              </a:rPr>
              <a:t>© The TRACOM Corporation. All Rights Reserved.</a:t>
            </a:r>
            <a:endParaRPr lang="en-US" altLang="ja-JP" dirty="0">
              <a:ea typeface="MS PGothic" panose="020B0600070205080204" pitchFamily="34" charset="-128"/>
            </a:endParaRPr>
          </a:p>
        </p:txBody>
      </p:sp>
      <p:grpSp>
        <p:nvGrpSpPr>
          <p:cNvPr id="9" name="Group 8">
            <a:extLst>
              <a:ext uri="{FF2B5EF4-FFF2-40B4-BE49-F238E27FC236}">
                <a16:creationId xmlns:a16="http://schemas.microsoft.com/office/drawing/2014/main" id="{36C7EA4D-94C0-4EDF-930E-8C07DB2765F5}"/>
              </a:ext>
            </a:extLst>
          </p:cNvPr>
          <p:cNvGrpSpPr/>
          <p:nvPr/>
        </p:nvGrpSpPr>
        <p:grpSpPr>
          <a:xfrm>
            <a:off x="466724" y="2241550"/>
            <a:ext cx="11496675" cy="3194050"/>
            <a:chOff x="228600" y="2306638"/>
            <a:chExt cx="8647747" cy="3194050"/>
          </a:xfrm>
        </p:grpSpPr>
        <p:sp>
          <p:nvSpPr>
            <p:cNvPr id="10" name="Rectangle 9">
              <a:extLst>
                <a:ext uri="{FF2B5EF4-FFF2-40B4-BE49-F238E27FC236}">
                  <a16:creationId xmlns:a16="http://schemas.microsoft.com/office/drawing/2014/main" id="{C26694F7-CA44-4B77-B16B-9BE645D4CC05}"/>
                </a:ext>
              </a:extLst>
            </p:cNvPr>
            <p:cNvSpPr/>
            <p:nvPr/>
          </p:nvSpPr>
          <p:spPr bwMode="gray">
            <a:xfrm>
              <a:off x="228600" y="3954463"/>
              <a:ext cx="4270375" cy="1546225"/>
            </a:xfrm>
            <a:prstGeom prst="rect">
              <a:avLst/>
            </a:prstGeom>
            <a:solidFill>
              <a:schemeClr val="bg1">
                <a:lumMod val="8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188720" rIns="45720" anchor="ctr">
              <a:noAutofit/>
            </a:bodyPr>
            <a:lstStyle/>
            <a:p>
              <a:pPr>
                <a:lnSpc>
                  <a:spcPct val="95000"/>
                </a:lnSpc>
                <a:defRPr sz="2000">
                  <a:solidFill>
                    <a:schemeClr val="tx2"/>
                  </a:solidFill>
                </a:defRPr>
              </a:pPr>
              <a:r>
                <a:rPr lang="ja-JP" altLang="en-US" dirty="0">
                  <a:ea typeface="MS PGothic" panose="020B0600070205080204" pitchFamily="34" charset="-128"/>
                </a:rPr>
                <a:t>成長を促すアクション</a:t>
              </a:r>
            </a:p>
            <a:p>
              <a:pPr>
                <a:lnSpc>
                  <a:spcPct val="95000"/>
                </a:lnSpc>
                <a:defRPr sz="1600">
                  <a:solidFill>
                    <a:schemeClr val="tx2"/>
                  </a:solidFill>
                </a:defRPr>
              </a:pPr>
              <a:r>
                <a:rPr lang="ja-JP" altLang="en-US" dirty="0">
                  <a:ea typeface="MS PGothic" panose="020B0600070205080204" pitchFamily="34" charset="-128"/>
                </a:rPr>
                <a:t>各スタイルでほとんど見られない行動。この行動の頻度を上げると、このスタイルの対人効果が向上</a:t>
              </a:r>
            </a:p>
          </p:txBody>
        </p:sp>
        <p:sp>
          <p:nvSpPr>
            <p:cNvPr id="11" name="Rectangle 10">
              <a:extLst>
                <a:ext uri="{FF2B5EF4-FFF2-40B4-BE49-F238E27FC236}">
                  <a16:creationId xmlns:a16="http://schemas.microsoft.com/office/drawing/2014/main" id="{C0AC5FBD-BB51-445A-B1BC-72857BDA7CB6}"/>
                </a:ext>
              </a:extLst>
            </p:cNvPr>
            <p:cNvSpPr/>
            <p:nvPr/>
          </p:nvSpPr>
          <p:spPr bwMode="gray">
            <a:xfrm>
              <a:off x="228600" y="2316163"/>
              <a:ext cx="4270375" cy="1546225"/>
            </a:xfrm>
            <a:prstGeom prst="rect">
              <a:avLst/>
            </a:prstGeom>
            <a:solidFill>
              <a:schemeClr val="bg1">
                <a:lumMod val="8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188720" rIns="45720" anchor="ctr">
              <a:noAutofit/>
            </a:bodyPr>
            <a:lstStyle/>
            <a:p>
              <a:pPr>
                <a:lnSpc>
                  <a:spcPct val="95000"/>
                </a:lnSpc>
                <a:defRPr sz="2000">
                  <a:solidFill>
                    <a:schemeClr val="tx2"/>
                  </a:solidFill>
                </a:defRPr>
              </a:pPr>
              <a:r>
                <a:rPr lang="ja-JP" altLang="en-US" dirty="0">
                  <a:ea typeface="MS PGothic" panose="020B0600070205080204" pitchFamily="34" charset="-128"/>
                </a:rPr>
                <a:t>ニーズ</a:t>
              </a:r>
            </a:p>
            <a:p>
              <a:pPr>
                <a:lnSpc>
                  <a:spcPct val="95000"/>
                </a:lnSpc>
                <a:defRPr sz="1600">
                  <a:solidFill>
                    <a:schemeClr val="tx2"/>
                  </a:solidFill>
                </a:defRPr>
              </a:pPr>
              <a:r>
                <a:rPr lang="ja-JP" altLang="en-US" dirty="0">
                  <a:ea typeface="MS PGothic" panose="020B0600070205080204" pitchFamily="34" charset="-128"/>
                </a:rPr>
                <a:t>各スタイルの目標</a:t>
              </a:r>
            </a:p>
          </p:txBody>
        </p:sp>
        <p:sp>
          <p:nvSpPr>
            <p:cNvPr id="12" name="Rectangle 11">
              <a:extLst>
                <a:ext uri="{FF2B5EF4-FFF2-40B4-BE49-F238E27FC236}">
                  <a16:creationId xmlns:a16="http://schemas.microsoft.com/office/drawing/2014/main" id="{ED650A53-552E-44C8-B950-23CBB872AACD}"/>
                </a:ext>
              </a:extLst>
            </p:cNvPr>
            <p:cNvSpPr/>
            <p:nvPr/>
          </p:nvSpPr>
          <p:spPr bwMode="gray">
            <a:xfrm>
              <a:off x="4605972" y="2306638"/>
              <a:ext cx="4270375" cy="1546225"/>
            </a:xfrm>
            <a:prstGeom prst="rect">
              <a:avLst/>
            </a:prstGeom>
            <a:solidFill>
              <a:schemeClr val="bg1">
                <a:lumMod val="8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97280" rIns="45720" anchor="ctr">
              <a:noAutofit/>
            </a:bodyPr>
            <a:lstStyle/>
            <a:p>
              <a:pPr>
                <a:lnSpc>
                  <a:spcPct val="95000"/>
                </a:lnSpc>
                <a:defRPr>
                  <a:solidFill>
                    <a:schemeClr val="tx2"/>
                  </a:solidFill>
                </a:defRPr>
              </a:pPr>
              <a:r>
                <a:rPr lang="ja-JP" altLang="en-US" sz="2000" dirty="0">
                  <a:ea typeface="MS PGothic" panose="020B0600070205080204" pitchFamily="34" charset="-128"/>
                </a:rPr>
                <a:t>指向性</a:t>
              </a:r>
              <a:br>
                <a:rPr lang="ja-JP" altLang="en-US" sz="2000" dirty="0">
                  <a:solidFill>
                    <a:schemeClr val="tx2"/>
                  </a:solidFill>
                  <a:ea typeface="MS PGothic" panose="020B0600070205080204" pitchFamily="34" charset="-128"/>
                </a:rPr>
              </a:br>
              <a:r>
                <a:rPr lang="ja-JP" altLang="en-US" sz="1600" dirty="0">
                  <a:ea typeface="MS PGothic" panose="020B0600070205080204" pitchFamily="34" charset="-128"/>
                </a:rPr>
                <a:t>ニーズを満たすために取る代表的な行動</a:t>
              </a:r>
            </a:p>
          </p:txBody>
        </p:sp>
      </p:grpSp>
      <p:sp>
        <p:nvSpPr>
          <p:cNvPr id="17" name="Oval 16">
            <a:extLst>
              <a:ext uri="{FF2B5EF4-FFF2-40B4-BE49-F238E27FC236}">
                <a16:creationId xmlns:a16="http://schemas.microsoft.com/office/drawing/2014/main" id="{B83785F0-1EEC-408A-BD77-B3C132010890}"/>
              </a:ext>
            </a:extLst>
          </p:cNvPr>
          <p:cNvSpPr/>
          <p:nvPr/>
        </p:nvSpPr>
        <p:spPr bwMode="gray">
          <a:xfrm>
            <a:off x="551768" y="2680398"/>
            <a:ext cx="672194" cy="672194"/>
          </a:xfrm>
          <a:prstGeom prst="ellipse">
            <a:avLst/>
          </a:prstGeom>
          <a:solidFill>
            <a:schemeClr val="accent1"/>
          </a:solidFill>
          <a:ln w="50800">
            <a:solidFill>
              <a:srgbClr val="D1D2D2"/>
            </a:solid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ja-JP" altLang="en-US" sz="1800" dirty="0">
              <a:solidFill>
                <a:schemeClr val="bg1"/>
              </a:solidFill>
              <a:ea typeface="MS PGothic" panose="020B0600070205080204" pitchFamily="34" charset="-128"/>
            </a:endParaRPr>
          </a:p>
        </p:txBody>
      </p:sp>
      <p:sp>
        <p:nvSpPr>
          <p:cNvPr id="18" name="Oval 17">
            <a:extLst>
              <a:ext uri="{FF2B5EF4-FFF2-40B4-BE49-F238E27FC236}">
                <a16:creationId xmlns:a16="http://schemas.microsoft.com/office/drawing/2014/main" id="{8303CC9F-09F2-431D-A0D8-8AA585253AF0}"/>
              </a:ext>
            </a:extLst>
          </p:cNvPr>
          <p:cNvSpPr/>
          <p:nvPr/>
        </p:nvSpPr>
        <p:spPr bwMode="gray">
          <a:xfrm>
            <a:off x="551768" y="4326390"/>
            <a:ext cx="672194" cy="672194"/>
          </a:xfrm>
          <a:prstGeom prst="ellipse">
            <a:avLst/>
          </a:prstGeom>
          <a:solidFill>
            <a:schemeClr val="accent1"/>
          </a:solidFill>
          <a:ln w="50800">
            <a:solidFill>
              <a:srgbClr val="D1D2D2"/>
            </a:solid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ja-JP" altLang="en-US" sz="1800" dirty="0">
              <a:solidFill>
                <a:schemeClr val="bg1"/>
              </a:solidFill>
              <a:ea typeface="MS PGothic" panose="020B0600070205080204" pitchFamily="34" charset="-128"/>
            </a:endParaRPr>
          </a:p>
        </p:txBody>
      </p:sp>
      <p:sp>
        <p:nvSpPr>
          <p:cNvPr id="19" name="Oval 18">
            <a:extLst>
              <a:ext uri="{FF2B5EF4-FFF2-40B4-BE49-F238E27FC236}">
                <a16:creationId xmlns:a16="http://schemas.microsoft.com/office/drawing/2014/main" id="{5CB54A0A-5BB3-4CD6-A501-EAF79105EAC7}"/>
              </a:ext>
            </a:extLst>
          </p:cNvPr>
          <p:cNvSpPr/>
          <p:nvPr/>
        </p:nvSpPr>
        <p:spPr bwMode="gray">
          <a:xfrm>
            <a:off x="6431868" y="2678565"/>
            <a:ext cx="672194" cy="672194"/>
          </a:xfrm>
          <a:prstGeom prst="ellipse">
            <a:avLst/>
          </a:prstGeom>
          <a:solidFill>
            <a:schemeClr val="accent1"/>
          </a:solidFill>
          <a:ln w="50800">
            <a:solidFill>
              <a:srgbClr val="D1D2D2"/>
            </a:solid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ja-JP" altLang="en-US" sz="1800" dirty="0">
              <a:solidFill>
                <a:schemeClr val="bg1"/>
              </a:solidFill>
              <a:ea typeface="MS PGothic" panose="020B0600070205080204" pitchFamily="34" charset="-128"/>
            </a:endParaRPr>
          </a:p>
        </p:txBody>
      </p:sp>
      <p:pic>
        <p:nvPicPr>
          <p:cNvPr id="6" name="Picture 5" descr="Icon  Description automatically generated">
            <a:extLst>
              <a:ext uri="{FF2B5EF4-FFF2-40B4-BE49-F238E27FC236}">
                <a16:creationId xmlns:a16="http://schemas.microsoft.com/office/drawing/2014/main" id="{266AF39A-097F-D04C-B325-8114F437519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1495" y="2778155"/>
            <a:ext cx="314825" cy="419767"/>
          </a:xfrm>
          <a:prstGeom prst="rect">
            <a:avLst/>
          </a:prstGeom>
        </p:spPr>
      </p:pic>
      <p:pic>
        <p:nvPicPr>
          <p:cNvPr id="8" name="Picture 7" descr="Icon  Description automatically generated">
            <a:extLst>
              <a:ext uri="{FF2B5EF4-FFF2-40B4-BE49-F238E27FC236}">
                <a16:creationId xmlns:a16="http://schemas.microsoft.com/office/drawing/2014/main" id="{F916E8B8-F798-A948-B456-E24AE9F5CDC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68417" y="2765242"/>
            <a:ext cx="399095" cy="470842"/>
          </a:xfrm>
          <a:prstGeom prst="rect">
            <a:avLst/>
          </a:prstGeom>
        </p:spPr>
      </p:pic>
      <p:pic>
        <p:nvPicPr>
          <p:cNvPr id="15" name="Picture 14" descr="Icon  Description automatically generated">
            <a:extLst>
              <a:ext uri="{FF2B5EF4-FFF2-40B4-BE49-F238E27FC236}">
                <a16:creationId xmlns:a16="http://schemas.microsoft.com/office/drawing/2014/main" id="{04B0E857-EA29-DB44-8BB0-339E9D3B2A8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1335" y="4448626"/>
            <a:ext cx="416425" cy="416425"/>
          </a:xfrm>
          <a:prstGeom prst="rect">
            <a:avLst/>
          </a:prstGeom>
        </p:spPr>
      </p:pic>
    </p:spTree>
    <p:extLst>
      <p:ext uri="{BB962C8B-B14F-4D97-AF65-F5344CB8AC3E}">
        <p14:creationId xmlns:p14="http://schemas.microsoft.com/office/powerpoint/2010/main" val="55330545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16="http://schemas.microsoft.com/office/drawing/2014/main" xmlns="">
      <p:transition>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94A9DCC-85B8-4039-AB44-D010029151B9}"/>
              </a:ext>
            </a:extLst>
          </p:cNvPr>
          <p:cNvSpPr>
            <a:spLocks noGrp="1"/>
          </p:cNvSpPr>
          <p:nvPr>
            <p:ph type="title"/>
          </p:nvPr>
        </p:nvSpPr>
        <p:spPr>
          <a:xfrm>
            <a:off x="390525" y="228600"/>
            <a:ext cx="3890962" cy="1995488"/>
          </a:xfrm>
        </p:spPr>
        <p:txBody>
          <a:bodyPr wrap="square">
            <a:noAutofit/>
          </a:bodyPr>
          <a:lstStyle/>
          <a:p>
            <a:pPr>
              <a:lnSpc>
                <a:spcPct val="100000"/>
              </a:lnSpc>
            </a:pPr>
            <a:r>
              <a:rPr lang="ja-JP" altLang="en-US" spc="-20" dirty="0">
                <a:ea typeface="MS PGothic" panose="020B0600070205080204" pitchFamily="34" charset="-128"/>
              </a:rPr>
              <a:t>ソーシャル・スタイルの主要タイプ</a:t>
            </a:r>
          </a:p>
        </p:txBody>
      </p:sp>
      <p:sp>
        <p:nvSpPr>
          <p:cNvPr id="8" name="Content Placeholder 7">
            <a:extLst>
              <a:ext uri="{FF2B5EF4-FFF2-40B4-BE49-F238E27FC236}">
                <a16:creationId xmlns:a16="http://schemas.microsoft.com/office/drawing/2014/main" id="{F6D96189-FBF3-4E83-A198-E41EC5A15A87}"/>
              </a:ext>
            </a:extLst>
          </p:cNvPr>
          <p:cNvSpPr>
            <a:spLocks noGrp="1"/>
          </p:cNvSpPr>
          <p:nvPr>
            <p:ph idx="1"/>
          </p:nvPr>
        </p:nvSpPr>
        <p:spPr>
          <a:xfrm>
            <a:off x="4281487" y="228601"/>
            <a:ext cx="7681913" cy="5715000"/>
          </a:xfrm>
        </p:spPr>
        <p:txBody>
          <a:bodyPr wrap="square">
            <a:noAutofit/>
          </a:bodyPr>
          <a:lstStyle/>
          <a:p>
            <a:r>
              <a:rPr lang="ja-JP" altLang="en-US" dirty="0">
                <a:ea typeface="MS PGothic" panose="020B0600070205080204" pitchFamily="34" charset="-128"/>
              </a:rPr>
              <a:t> </a:t>
            </a:r>
          </a:p>
        </p:txBody>
      </p:sp>
      <p:sp>
        <p:nvSpPr>
          <p:cNvPr id="4" name="Footer Placeholder 3">
            <a:extLst>
              <a:ext uri="{FF2B5EF4-FFF2-40B4-BE49-F238E27FC236}">
                <a16:creationId xmlns:a16="http://schemas.microsoft.com/office/drawing/2014/main" id="{E423F4CB-2C03-4CBC-AE33-A4783E8A2AC4}"/>
              </a:ext>
            </a:extLst>
          </p:cNvPr>
          <p:cNvSpPr>
            <a:spLocks noGrp="1"/>
          </p:cNvSpPr>
          <p:nvPr>
            <p:ph type="ftr" sz="quarter" idx="11"/>
          </p:nvPr>
        </p:nvSpPr>
        <p:spPr/>
        <p:txBody>
          <a:bodyPr wrap="square">
            <a:noAutofit/>
          </a:bodyPr>
          <a:lstStyle/>
          <a:p>
            <a:pPr algn="l"/>
            <a:r>
              <a:rPr lang="en-US" altLang="ja-JP">
                <a:ea typeface="MS PGothic" panose="020B0600070205080204" pitchFamily="34" charset="-128"/>
              </a:rPr>
              <a:t>© The TRACOM Corporation. All Rights Reserved.</a:t>
            </a:r>
            <a:endParaRPr lang="en-US" altLang="ja-JP" dirty="0">
              <a:ea typeface="MS PGothic" panose="020B0600070205080204" pitchFamily="34" charset="-128"/>
            </a:endParaRPr>
          </a:p>
        </p:txBody>
      </p:sp>
      <p:sp>
        <p:nvSpPr>
          <p:cNvPr id="3" name="Slide Number Placeholder 2">
            <a:extLst>
              <a:ext uri="{FF2B5EF4-FFF2-40B4-BE49-F238E27FC236}">
                <a16:creationId xmlns:a16="http://schemas.microsoft.com/office/drawing/2014/main" id="{77B66093-E442-4624-879F-FA255AFCC41E}"/>
              </a:ext>
            </a:extLst>
          </p:cNvPr>
          <p:cNvSpPr>
            <a:spLocks noGrp="1"/>
          </p:cNvSpPr>
          <p:nvPr>
            <p:ph type="sldNum" sz="quarter" idx="12"/>
          </p:nvPr>
        </p:nvSpPr>
        <p:spPr/>
        <p:txBody>
          <a:bodyPr wrap="square">
            <a:noAutofit/>
          </a:bodyPr>
          <a:lstStyle/>
          <a:p>
            <a:fld id="{1B1CF60C-C85D-47C0-8597-E3BF95F18FA3}" type="slidenum">
              <a:rPr lang="en-US" altLang="ja-JP" smtClean="0">
                <a:ea typeface="MS PGothic" panose="020B0600070205080204" pitchFamily="34" charset="-128"/>
              </a:rPr>
              <a:t>22</a:t>
            </a:fld>
            <a:endParaRPr lang="ja-JP" altLang="en-US" dirty="0">
              <a:ea typeface="MS PGothic" panose="020B0600070205080204" pitchFamily="34" charset="-128"/>
            </a:endParaRPr>
          </a:p>
        </p:txBody>
      </p:sp>
      <p:sp>
        <p:nvSpPr>
          <p:cNvPr id="14" name="Rectangle 13">
            <a:extLst>
              <a:ext uri="{FF2B5EF4-FFF2-40B4-BE49-F238E27FC236}">
                <a16:creationId xmlns:a16="http://schemas.microsoft.com/office/drawing/2014/main" id="{B818513F-9428-4B64-89AD-970CF89C1EE6}"/>
              </a:ext>
            </a:extLst>
          </p:cNvPr>
          <p:cNvSpPr/>
          <p:nvPr/>
        </p:nvSpPr>
        <p:spPr bwMode="gray">
          <a:xfrm>
            <a:off x="6868949" y="345369"/>
            <a:ext cx="2434732"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gn="ctr">
              <a:lnSpc>
                <a:spcPct val="85000"/>
              </a:lnSpc>
              <a:defRPr b="1">
                <a:solidFill>
                  <a:schemeClr val="accent6"/>
                </a:solidFill>
              </a:defRPr>
            </a:pPr>
            <a:r>
              <a:rPr lang="ja-JP" altLang="en-US" dirty="0">
                <a:ea typeface="MS PGothic" panose="020B0600070205080204" pitchFamily="34" charset="-128"/>
              </a:rPr>
              <a:t>感情表現を抑える</a:t>
            </a:r>
          </a:p>
        </p:txBody>
      </p:sp>
      <p:sp>
        <p:nvSpPr>
          <p:cNvPr id="15" name="Rectangle 14">
            <a:extLst>
              <a:ext uri="{FF2B5EF4-FFF2-40B4-BE49-F238E27FC236}">
                <a16:creationId xmlns:a16="http://schemas.microsoft.com/office/drawing/2014/main" id="{243288EC-A664-442F-9B5C-4168DA73519F}"/>
              </a:ext>
            </a:extLst>
          </p:cNvPr>
          <p:cNvSpPr/>
          <p:nvPr/>
        </p:nvSpPr>
        <p:spPr bwMode="gray">
          <a:xfrm>
            <a:off x="6868949" y="5392997"/>
            <a:ext cx="2434732"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gn="ctr">
              <a:lnSpc>
                <a:spcPct val="85000"/>
              </a:lnSpc>
              <a:defRPr b="1">
                <a:solidFill>
                  <a:schemeClr val="accent6"/>
                </a:solidFill>
              </a:defRPr>
            </a:pPr>
            <a:r>
              <a:rPr lang="ja-JP" altLang="en-US" dirty="0">
                <a:ea typeface="MS PGothic" panose="020B0600070205080204" pitchFamily="34" charset="-128"/>
              </a:rPr>
              <a:t>感情を表す</a:t>
            </a:r>
          </a:p>
        </p:txBody>
      </p:sp>
      <p:sp>
        <p:nvSpPr>
          <p:cNvPr id="16" name="Rectangle 15">
            <a:extLst>
              <a:ext uri="{FF2B5EF4-FFF2-40B4-BE49-F238E27FC236}">
                <a16:creationId xmlns:a16="http://schemas.microsoft.com/office/drawing/2014/main" id="{8409E058-2F0E-4976-9FA6-18C348CCA294}"/>
              </a:ext>
            </a:extLst>
          </p:cNvPr>
          <p:cNvSpPr/>
          <p:nvPr/>
        </p:nvSpPr>
        <p:spPr bwMode="gray">
          <a:xfrm>
            <a:off x="4281487" y="2875955"/>
            <a:ext cx="1288258" cy="36170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gn="r">
              <a:lnSpc>
                <a:spcPct val="90000"/>
              </a:lnSpc>
              <a:defRPr b="1">
                <a:solidFill>
                  <a:schemeClr val="accent6"/>
                </a:solidFill>
              </a:defRPr>
            </a:pPr>
            <a:r>
              <a:rPr lang="ja-JP" altLang="en-US" dirty="0">
                <a:ea typeface="MS PGothic" panose="020B0600070205080204" pitchFamily="34" charset="-128"/>
              </a:rPr>
              <a:t>意見を聞く</a:t>
            </a:r>
          </a:p>
        </p:txBody>
      </p:sp>
      <p:sp>
        <p:nvSpPr>
          <p:cNvPr id="17" name="Rectangle 16">
            <a:extLst>
              <a:ext uri="{FF2B5EF4-FFF2-40B4-BE49-F238E27FC236}">
                <a16:creationId xmlns:a16="http://schemas.microsoft.com/office/drawing/2014/main" id="{AEDD6BF9-1001-4E8A-A370-2495CC61B12B}"/>
              </a:ext>
            </a:extLst>
          </p:cNvPr>
          <p:cNvSpPr/>
          <p:nvPr/>
        </p:nvSpPr>
        <p:spPr bwMode="gray">
          <a:xfrm>
            <a:off x="10564016" y="2768375"/>
            <a:ext cx="1058865"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nSpc>
                <a:spcPct val="90000"/>
              </a:lnSpc>
              <a:defRPr b="1">
                <a:solidFill>
                  <a:schemeClr val="accent6"/>
                </a:solidFill>
              </a:defRPr>
            </a:pPr>
            <a:r>
              <a:rPr lang="ja-JP" altLang="en-US" dirty="0">
                <a:ea typeface="MS PGothic" panose="020B0600070205080204" pitchFamily="34" charset="-128"/>
              </a:rPr>
              <a:t>意見を</a:t>
            </a:r>
            <a:br>
              <a:rPr lang="en-US" altLang="ja-JP" dirty="0">
                <a:ea typeface="MS PGothic" panose="020B0600070205080204" pitchFamily="34" charset="-128"/>
              </a:rPr>
            </a:br>
            <a:r>
              <a:rPr lang="ja-JP" altLang="en-US" dirty="0">
                <a:ea typeface="MS PGothic" panose="020B0600070205080204" pitchFamily="34" charset="-128"/>
              </a:rPr>
              <a:t>主張する</a:t>
            </a:r>
          </a:p>
        </p:txBody>
      </p:sp>
      <p:sp>
        <p:nvSpPr>
          <p:cNvPr id="18" name="Callout: Line with No Border 17">
            <a:extLst>
              <a:ext uri="{FF2B5EF4-FFF2-40B4-BE49-F238E27FC236}">
                <a16:creationId xmlns:a16="http://schemas.microsoft.com/office/drawing/2014/main" id="{4DDAAFAE-F16E-4FCF-A79E-5551FF31677F}"/>
              </a:ext>
            </a:extLst>
          </p:cNvPr>
          <p:cNvSpPr/>
          <p:nvPr/>
        </p:nvSpPr>
        <p:spPr bwMode="gray">
          <a:xfrm>
            <a:off x="4572000" y="1002299"/>
            <a:ext cx="3046954" cy="1151467"/>
          </a:xfrm>
          <a:prstGeom prst="callout1">
            <a:avLst>
              <a:gd name="adj1" fmla="val 25000"/>
              <a:gd name="adj2" fmla="val 0"/>
              <a:gd name="adj3" fmla="val 25000"/>
              <a:gd name="adj4" fmla="val 100000"/>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t">
            <a:noAutofit/>
          </a:bodyPr>
          <a:lstStyle/>
          <a:p>
            <a:pPr algn="r">
              <a:lnSpc>
                <a:spcPct val="95000"/>
              </a:lnSpc>
              <a:defRPr>
                <a:solidFill>
                  <a:schemeClr val="tx2"/>
                </a:solidFill>
                <a:latin typeface="Arial Black" panose="020B0A04020102020204" pitchFamily="34" charset="0"/>
              </a:defRPr>
            </a:pPr>
            <a:r>
              <a:rPr lang="ja-JP" altLang="en-US" b="1" dirty="0">
                <a:ea typeface="MS PGothic" panose="020B0600070205080204" pitchFamily="34" charset="-128"/>
              </a:rPr>
              <a:t>アナリティカル</a:t>
            </a:r>
            <a:br>
              <a:rPr lang="ja-JP" altLang="en-US" dirty="0">
                <a:solidFill>
                  <a:schemeClr val="tx2"/>
                </a:solidFill>
                <a:latin typeface="Arial Black" panose="020B0A04020102020204" pitchFamily="34" charset="0"/>
                <a:ea typeface="MS PGothic" panose="020B0600070205080204" pitchFamily="34" charset="-128"/>
              </a:rPr>
            </a:br>
            <a:endParaRPr lang="ja-JP" altLang="en-US" dirty="0">
              <a:solidFill>
                <a:schemeClr val="tx2"/>
              </a:solidFill>
              <a:latin typeface="Arial Black" panose="020B0A04020102020204" pitchFamily="34" charset="0"/>
              <a:ea typeface="MS PGothic" panose="020B0600070205080204" pitchFamily="34" charset="-128"/>
            </a:endParaRPr>
          </a:p>
          <a:p>
            <a:pPr algn="r"/>
            <a:r>
              <a:rPr lang="ja-JP" altLang="en-US" b="1" dirty="0">
                <a:solidFill>
                  <a:schemeClr val="accent6"/>
                </a:solidFill>
                <a:ea typeface="MS PGothic" panose="020B0600070205080204" pitchFamily="34" charset="-128"/>
              </a:rPr>
              <a:t>ニーズ：</a:t>
            </a:r>
            <a:r>
              <a:rPr lang="ja-JP" altLang="en-US" dirty="0">
                <a:solidFill>
                  <a:schemeClr val="tx2"/>
                </a:solidFill>
                <a:ea typeface="MS PGothic" panose="020B0600070205080204" pitchFamily="34" charset="-128"/>
              </a:rPr>
              <a:t>誤謬がないこと</a:t>
            </a:r>
            <a:endParaRPr lang="ja-JP" altLang="en-US" b="1" dirty="0">
              <a:solidFill>
                <a:schemeClr val="tx2"/>
              </a:solidFill>
              <a:ea typeface="MS PGothic" panose="020B0600070205080204" pitchFamily="34" charset="-128"/>
            </a:endParaRPr>
          </a:p>
          <a:p>
            <a:pPr algn="r"/>
            <a:r>
              <a:rPr lang="ja-JP" altLang="en-US" b="1" dirty="0">
                <a:solidFill>
                  <a:schemeClr val="accent6"/>
                </a:solidFill>
                <a:ea typeface="MS PGothic" panose="020B0600070205080204" pitchFamily="34" charset="-128"/>
              </a:rPr>
              <a:t>指向性：</a:t>
            </a:r>
            <a:r>
              <a:rPr lang="ja-JP" altLang="en-US" dirty="0">
                <a:solidFill>
                  <a:schemeClr val="tx2"/>
                </a:solidFill>
                <a:ea typeface="MS PGothic" panose="020B0600070205080204" pitchFamily="34" charset="-128"/>
              </a:rPr>
              <a:t>考え方</a:t>
            </a:r>
          </a:p>
          <a:p>
            <a:pPr algn="r"/>
            <a:r>
              <a:rPr lang="ja-JP" altLang="en-US" b="1" dirty="0">
                <a:solidFill>
                  <a:schemeClr val="accent6"/>
                </a:solidFill>
                <a:ea typeface="MS PGothic" panose="020B0600070205080204" pitchFamily="34" charset="-128"/>
              </a:rPr>
              <a:t>成長を促すアクション：</a:t>
            </a:r>
            <a:br>
              <a:rPr lang="en-US" altLang="ja-JP" b="1" dirty="0">
                <a:solidFill>
                  <a:schemeClr val="accent6"/>
                </a:solidFill>
                <a:ea typeface="MS PGothic" panose="020B0600070205080204" pitchFamily="34" charset="-128"/>
              </a:rPr>
            </a:br>
            <a:r>
              <a:rPr lang="ja-JP" altLang="en-US" dirty="0">
                <a:solidFill>
                  <a:schemeClr val="tx2"/>
                </a:solidFill>
                <a:ea typeface="MS PGothic" panose="020B0600070205080204" pitchFamily="34" charset="-128"/>
              </a:rPr>
              <a:t>宣言すること</a:t>
            </a:r>
          </a:p>
          <a:p>
            <a:pPr algn="r">
              <a:lnSpc>
                <a:spcPct val="95000"/>
              </a:lnSpc>
              <a:defRPr sz="1600">
                <a:solidFill>
                  <a:schemeClr val="tx2"/>
                </a:solidFill>
              </a:defRPr>
            </a:pPr>
            <a:r>
              <a:rPr lang="ja-JP" altLang="en-US" dirty="0">
                <a:ea typeface="MS PGothic" panose="020B0600070205080204" pitchFamily="34" charset="-128"/>
              </a:rPr>
              <a:t>  </a:t>
            </a:r>
          </a:p>
          <a:p>
            <a:pPr>
              <a:lnSpc>
                <a:spcPct val="95000"/>
              </a:lnSpc>
            </a:pPr>
            <a:endParaRPr lang="ja-JP" altLang="en-US" sz="1400" dirty="0">
              <a:solidFill>
                <a:schemeClr val="tx2"/>
              </a:solidFill>
              <a:latin typeface="Arial Black" panose="020B0A04020102020204" pitchFamily="34" charset="0"/>
              <a:ea typeface="MS PGothic" panose="020B0600070205080204" pitchFamily="34" charset="-128"/>
            </a:endParaRPr>
          </a:p>
        </p:txBody>
      </p:sp>
      <p:grpSp>
        <p:nvGrpSpPr>
          <p:cNvPr id="39" name="Group 38">
            <a:extLst>
              <a:ext uri="{FF2B5EF4-FFF2-40B4-BE49-F238E27FC236}">
                <a16:creationId xmlns:a16="http://schemas.microsoft.com/office/drawing/2014/main" id="{DCED099E-50C5-4250-BBA9-4CDCEF78F1E3}"/>
              </a:ext>
            </a:extLst>
          </p:cNvPr>
          <p:cNvGrpSpPr/>
          <p:nvPr/>
        </p:nvGrpSpPr>
        <p:grpSpPr>
          <a:xfrm>
            <a:off x="5661818" y="647761"/>
            <a:ext cx="4810125" cy="4752148"/>
            <a:chOff x="5521325" y="584200"/>
            <a:chExt cx="5180542" cy="5118100"/>
          </a:xfrm>
        </p:grpSpPr>
        <p:sp>
          <p:nvSpPr>
            <p:cNvPr id="40" name="Callout: Quad Arrow 39">
              <a:extLst>
                <a:ext uri="{FF2B5EF4-FFF2-40B4-BE49-F238E27FC236}">
                  <a16:creationId xmlns:a16="http://schemas.microsoft.com/office/drawing/2014/main" id="{44F973D8-22BE-4995-84D9-86D2664F7693}"/>
                </a:ext>
              </a:extLst>
            </p:cNvPr>
            <p:cNvSpPr/>
            <p:nvPr/>
          </p:nvSpPr>
          <p:spPr bwMode="gray">
            <a:xfrm>
              <a:off x="5521325" y="584200"/>
              <a:ext cx="5180542" cy="5118100"/>
            </a:xfrm>
            <a:prstGeom prst="quadArrowCallout">
              <a:avLst>
                <a:gd name="adj1" fmla="val 6260"/>
                <a:gd name="adj2" fmla="val 3130"/>
                <a:gd name="adj3" fmla="val 3130"/>
                <a:gd name="adj4" fmla="val 6260"/>
              </a:avLst>
            </a:prstGeom>
            <a:solidFill>
              <a:srgbClr val="005B9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ja-JP" altLang="en-US" sz="1800" dirty="0">
                <a:solidFill>
                  <a:schemeClr val="bg1"/>
                </a:solidFill>
                <a:ea typeface="MS PGothic" panose="020B0600070205080204" pitchFamily="34" charset="-128"/>
              </a:endParaRPr>
            </a:p>
          </p:txBody>
        </p:sp>
        <p:sp>
          <p:nvSpPr>
            <p:cNvPr id="41" name="Freeform: Shape 40">
              <a:extLst>
                <a:ext uri="{FF2B5EF4-FFF2-40B4-BE49-F238E27FC236}">
                  <a16:creationId xmlns:a16="http://schemas.microsoft.com/office/drawing/2014/main" id="{73F81193-7F51-465B-AB5B-2EC0E9D356CA}"/>
                </a:ext>
              </a:extLst>
            </p:cNvPr>
            <p:cNvSpPr/>
            <p:nvPr/>
          </p:nvSpPr>
          <p:spPr>
            <a:xfrm>
              <a:off x="7680379" y="2717231"/>
              <a:ext cx="862433" cy="852038"/>
            </a:xfrm>
            <a:custGeom>
              <a:avLst/>
              <a:gdLst>
                <a:gd name="connsiteX0" fmla="*/ 426019 w 852038"/>
                <a:gd name="connsiteY0" fmla="*/ 0 h 852038"/>
                <a:gd name="connsiteX1" fmla="*/ 0 w 852038"/>
                <a:gd name="connsiteY1" fmla="*/ 426019 h 852038"/>
                <a:gd name="connsiteX2" fmla="*/ 426019 w 852038"/>
                <a:gd name="connsiteY2" fmla="*/ 852038 h 852038"/>
                <a:gd name="connsiteX3" fmla="*/ 852039 w 852038"/>
                <a:gd name="connsiteY3" fmla="*/ 426019 h 852038"/>
                <a:gd name="connsiteX4" fmla="*/ 426019 w 852038"/>
                <a:gd name="connsiteY4" fmla="*/ 0 h 852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2038" h="852038">
                  <a:moveTo>
                    <a:pt x="426019" y="0"/>
                  </a:moveTo>
                  <a:cubicBezTo>
                    <a:pt x="191377" y="0"/>
                    <a:pt x="0" y="191377"/>
                    <a:pt x="0" y="426019"/>
                  </a:cubicBezTo>
                  <a:cubicBezTo>
                    <a:pt x="0" y="660661"/>
                    <a:pt x="191377" y="852038"/>
                    <a:pt x="426019" y="852038"/>
                  </a:cubicBezTo>
                  <a:cubicBezTo>
                    <a:pt x="660661" y="852038"/>
                    <a:pt x="852039" y="660661"/>
                    <a:pt x="852039" y="426019"/>
                  </a:cubicBezTo>
                  <a:cubicBezTo>
                    <a:pt x="852039" y="191377"/>
                    <a:pt x="660661" y="0"/>
                    <a:pt x="426019" y="0"/>
                  </a:cubicBezTo>
                </a:path>
              </a:pathLst>
            </a:custGeom>
            <a:solidFill>
              <a:srgbClr val="7671B1"/>
            </a:solidFill>
            <a:ln w="10517" cap="flat">
              <a:noFill/>
              <a:prstDash val="solid"/>
              <a:miter/>
            </a:ln>
          </p:spPr>
          <p:txBody>
            <a:bodyPr wrap="square" anchor="ctr">
              <a:noAutofit/>
            </a:bodyPr>
            <a:lstStyle/>
            <a:p>
              <a:endParaRPr lang="ja-JP" altLang="en-US" dirty="0">
                <a:ea typeface="MS PGothic" panose="020B0600070205080204" pitchFamily="34" charset="-128"/>
              </a:endParaRPr>
            </a:p>
          </p:txBody>
        </p:sp>
        <p:sp>
          <p:nvSpPr>
            <p:cNvPr id="42" name="Freeform: Shape 41">
              <a:extLst>
                <a:ext uri="{FF2B5EF4-FFF2-40B4-BE49-F238E27FC236}">
                  <a16:creationId xmlns:a16="http://schemas.microsoft.com/office/drawing/2014/main" id="{B76B935F-486E-4045-B152-9017C8DE71D6}"/>
                </a:ext>
              </a:extLst>
            </p:cNvPr>
            <p:cNvSpPr/>
            <p:nvPr/>
          </p:nvSpPr>
          <p:spPr>
            <a:xfrm>
              <a:off x="7599931" y="2637754"/>
              <a:ext cx="1023327" cy="1010992"/>
            </a:xfrm>
            <a:custGeom>
              <a:avLst/>
              <a:gdLst>
                <a:gd name="connsiteX0" fmla="*/ 505497 w 1010993"/>
                <a:gd name="connsiteY0" fmla="*/ 1010993 h 1010992"/>
                <a:gd name="connsiteX1" fmla="*/ 0 w 1010993"/>
                <a:gd name="connsiteY1" fmla="*/ 505496 h 1010992"/>
                <a:gd name="connsiteX2" fmla="*/ 505497 w 1010993"/>
                <a:gd name="connsiteY2" fmla="*/ 0 h 1010992"/>
                <a:gd name="connsiteX3" fmla="*/ 1010993 w 1010993"/>
                <a:gd name="connsiteY3" fmla="*/ 505496 h 1010992"/>
                <a:gd name="connsiteX4" fmla="*/ 505497 w 1010993"/>
                <a:gd name="connsiteY4" fmla="*/ 1010993 h 10109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0993" h="1010992">
                  <a:moveTo>
                    <a:pt x="505497" y="1010993"/>
                  </a:moveTo>
                  <a:cubicBezTo>
                    <a:pt x="226747" y="1010993"/>
                    <a:pt x="0" y="784246"/>
                    <a:pt x="0" y="505496"/>
                  </a:cubicBezTo>
                  <a:cubicBezTo>
                    <a:pt x="0" y="226747"/>
                    <a:pt x="226747" y="0"/>
                    <a:pt x="505497" y="0"/>
                  </a:cubicBezTo>
                  <a:cubicBezTo>
                    <a:pt x="784246" y="0"/>
                    <a:pt x="1010993" y="226747"/>
                    <a:pt x="1010993" y="505496"/>
                  </a:cubicBezTo>
                  <a:cubicBezTo>
                    <a:pt x="1010993" y="784246"/>
                    <a:pt x="784246" y="1010993"/>
                    <a:pt x="505497" y="1010993"/>
                  </a:cubicBezTo>
                </a:path>
              </a:pathLst>
            </a:custGeom>
            <a:solidFill>
              <a:srgbClr val="005B92"/>
            </a:solidFill>
            <a:ln w="10517" cap="flat">
              <a:noFill/>
              <a:prstDash val="solid"/>
              <a:miter/>
            </a:ln>
          </p:spPr>
          <p:txBody>
            <a:bodyPr wrap="square" anchor="ctr">
              <a:noAutofit/>
            </a:bodyPr>
            <a:lstStyle/>
            <a:p>
              <a:endParaRPr lang="ja-JP" altLang="en-US" dirty="0">
                <a:ea typeface="MS PGothic" panose="020B0600070205080204" pitchFamily="34" charset="-128"/>
              </a:endParaRPr>
            </a:p>
          </p:txBody>
        </p:sp>
        <p:sp>
          <p:nvSpPr>
            <p:cNvPr id="43" name="Freeform: Shape 42">
              <a:extLst>
                <a:ext uri="{FF2B5EF4-FFF2-40B4-BE49-F238E27FC236}">
                  <a16:creationId xmlns:a16="http://schemas.microsoft.com/office/drawing/2014/main" id="{A88EAC6A-02F9-4D96-8542-9053E9E7D9F7}"/>
                </a:ext>
              </a:extLst>
            </p:cNvPr>
            <p:cNvSpPr/>
            <p:nvPr/>
          </p:nvSpPr>
          <p:spPr>
            <a:xfrm>
              <a:off x="7562639" y="2600910"/>
              <a:ext cx="1097913" cy="1084680"/>
            </a:xfrm>
            <a:custGeom>
              <a:avLst/>
              <a:gdLst>
                <a:gd name="connsiteX0" fmla="*/ 542340 w 1084680"/>
                <a:gd name="connsiteY0" fmla="*/ 73688 h 1084680"/>
                <a:gd name="connsiteX1" fmla="*/ 1010993 w 1084680"/>
                <a:gd name="connsiteY1" fmla="*/ 542340 h 1084680"/>
                <a:gd name="connsiteX2" fmla="*/ 542340 w 1084680"/>
                <a:gd name="connsiteY2" fmla="*/ 1010993 h 1084680"/>
                <a:gd name="connsiteX3" fmla="*/ 73688 w 1084680"/>
                <a:gd name="connsiteY3" fmla="*/ 542340 h 1084680"/>
                <a:gd name="connsiteX4" fmla="*/ 542340 w 1084680"/>
                <a:gd name="connsiteY4" fmla="*/ 73688 h 1084680"/>
                <a:gd name="connsiteX5" fmla="*/ 542340 w 1084680"/>
                <a:gd name="connsiteY5" fmla="*/ 0 h 1084680"/>
                <a:gd name="connsiteX6" fmla="*/ 0 w 1084680"/>
                <a:gd name="connsiteY6" fmla="*/ 542340 h 1084680"/>
                <a:gd name="connsiteX7" fmla="*/ 542340 w 1084680"/>
                <a:gd name="connsiteY7" fmla="*/ 1084680 h 1084680"/>
                <a:gd name="connsiteX8" fmla="*/ 1084681 w 1084680"/>
                <a:gd name="connsiteY8" fmla="*/ 542340 h 1084680"/>
                <a:gd name="connsiteX9" fmla="*/ 542340 w 1084680"/>
                <a:gd name="connsiteY9" fmla="*/ 0 h 1084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84680" h="1084680">
                  <a:moveTo>
                    <a:pt x="542340" y="73688"/>
                  </a:moveTo>
                  <a:cubicBezTo>
                    <a:pt x="800457" y="73688"/>
                    <a:pt x="1010993" y="284223"/>
                    <a:pt x="1010993" y="542340"/>
                  </a:cubicBezTo>
                  <a:cubicBezTo>
                    <a:pt x="1010993" y="800457"/>
                    <a:pt x="800457" y="1010993"/>
                    <a:pt x="542340" y="1010993"/>
                  </a:cubicBezTo>
                  <a:cubicBezTo>
                    <a:pt x="284223" y="1010993"/>
                    <a:pt x="73688" y="800457"/>
                    <a:pt x="73688" y="542340"/>
                  </a:cubicBezTo>
                  <a:cubicBezTo>
                    <a:pt x="73688" y="284223"/>
                    <a:pt x="284223" y="73688"/>
                    <a:pt x="542340" y="73688"/>
                  </a:cubicBezTo>
                  <a:moveTo>
                    <a:pt x="542340" y="0"/>
                  </a:moveTo>
                  <a:cubicBezTo>
                    <a:pt x="243274" y="0"/>
                    <a:pt x="0" y="243274"/>
                    <a:pt x="0" y="542340"/>
                  </a:cubicBezTo>
                  <a:cubicBezTo>
                    <a:pt x="0" y="841406"/>
                    <a:pt x="243274" y="1084680"/>
                    <a:pt x="542340" y="1084680"/>
                  </a:cubicBezTo>
                  <a:cubicBezTo>
                    <a:pt x="841407" y="1084680"/>
                    <a:pt x="1084681" y="841406"/>
                    <a:pt x="1084681" y="542340"/>
                  </a:cubicBezTo>
                  <a:cubicBezTo>
                    <a:pt x="1084681" y="243274"/>
                    <a:pt x="841407" y="0"/>
                    <a:pt x="542340" y="0"/>
                  </a:cubicBezTo>
                </a:path>
              </a:pathLst>
            </a:custGeom>
            <a:solidFill>
              <a:srgbClr val="D1D2D2"/>
            </a:solidFill>
            <a:ln w="10517" cap="flat">
              <a:noFill/>
              <a:prstDash val="solid"/>
              <a:miter/>
            </a:ln>
          </p:spPr>
          <p:txBody>
            <a:bodyPr wrap="square" anchor="ctr">
              <a:noAutofit/>
            </a:bodyPr>
            <a:lstStyle/>
            <a:p>
              <a:endParaRPr lang="ja-JP" altLang="en-US" dirty="0">
                <a:ea typeface="MS PGothic" panose="020B0600070205080204" pitchFamily="34" charset="-128"/>
              </a:endParaRPr>
            </a:p>
          </p:txBody>
        </p:sp>
        <p:sp>
          <p:nvSpPr>
            <p:cNvPr id="44" name="Freeform: Shape 43">
              <a:extLst>
                <a:ext uri="{FF2B5EF4-FFF2-40B4-BE49-F238E27FC236}">
                  <a16:creationId xmlns:a16="http://schemas.microsoft.com/office/drawing/2014/main" id="{C92F5C4A-C966-4287-BB84-A34E9299113D}"/>
                </a:ext>
              </a:extLst>
            </p:cNvPr>
            <p:cNvSpPr/>
            <p:nvPr/>
          </p:nvSpPr>
          <p:spPr>
            <a:xfrm>
              <a:off x="7837330" y="2859554"/>
              <a:ext cx="548743" cy="567499"/>
            </a:xfrm>
            <a:custGeom>
              <a:avLst/>
              <a:gdLst>
                <a:gd name="connsiteX0" fmla="*/ 424440 w 542129"/>
                <a:gd name="connsiteY0" fmla="*/ 421598 h 567499"/>
                <a:gd name="connsiteX1" fmla="*/ 523708 w 542129"/>
                <a:gd name="connsiteY1" fmla="*/ 421598 h 567499"/>
                <a:gd name="connsiteX2" fmla="*/ 542130 w 542129"/>
                <a:gd name="connsiteY2" fmla="*/ 403176 h 567499"/>
                <a:gd name="connsiteX3" fmla="*/ 542130 w 542129"/>
                <a:gd name="connsiteY3" fmla="*/ 400228 h 567499"/>
                <a:gd name="connsiteX4" fmla="*/ 523603 w 542129"/>
                <a:gd name="connsiteY4" fmla="*/ 381807 h 567499"/>
                <a:gd name="connsiteX5" fmla="*/ 430230 w 542129"/>
                <a:gd name="connsiteY5" fmla="*/ 381807 h 567499"/>
                <a:gd name="connsiteX6" fmla="*/ 423703 w 542129"/>
                <a:gd name="connsiteY6" fmla="*/ 376754 h 567499"/>
                <a:gd name="connsiteX7" fmla="*/ 430230 w 542129"/>
                <a:gd name="connsiteY7" fmla="*/ 371701 h 567499"/>
                <a:gd name="connsiteX8" fmla="*/ 507918 w 542129"/>
                <a:gd name="connsiteY8" fmla="*/ 371701 h 567499"/>
                <a:gd name="connsiteX9" fmla="*/ 526340 w 542129"/>
                <a:gd name="connsiteY9" fmla="*/ 353279 h 567499"/>
                <a:gd name="connsiteX10" fmla="*/ 526340 w 542129"/>
                <a:gd name="connsiteY10" fmla="*/ 350331 h 567499"/>
                <a:gd name="connsiteX11" fmla="*/ 507918 w 542129"/>
                <a:gd name="connsiteY11" fmla="*/ 331910 h 567499"/>
                <a:gd name="connsiteX12" fmla="*/ 454547 w 542129"/>
                <a:gd name="connsiteY12" fmla="*/ 331910 h 567499"/>
                <a:gd name="connsiteX13" fmla="*/ 504128 w 542129"/>
                <a:gd name="connsiteY13" fmla="*/ 294750 h 567499"/>
                <a:gd name="connsiteX14" fmla="*/ 513181 w 542129"/>
                <a:gd name="connsiteY14" fmla="*/ 229800 h 567499"/>
                <a:gd name="connsiteX15" fmla="*/ 513181 w 542129"/>
                <a:gd name="connsiteY15" fmla="*/ 68740 h 567499"/>
                <a:gd name="connsiteX16" fmla="*/ 477916 w 542129"/>
                <a:gd name="connsiteY16" fmla="*/ 33686 h 567499"/>
                <a:gd name="connsiteX17" fmla="*/ 475179 w 542129"/>
                <a:gd name="connsiteY17" fmla="*/ 33686 h 567499"/>
                <a:gd name="connsiteX18" fmla="*/ 466653 w 542129"/>
                <a:gd name="connsiteY18" fmla="*/ 34738 h 567499"/>
                <a:gd name="connsiteX19" fmla="*/ 463074 w 542129"/>
                <a:gd name="connsiteY19" fmla="*/ 30738 h 567499"/>
                <a:gd name="connsiteX20" fmla="*/ 432020 w 542129"/>
                <a:gd name="connsiteY20" fmla="*/ 12106 h 567499"/>
                <a:gd name="connsiteX21" fmla="*/ 429388 w 542129"/>
                <a:gd name="connsiteY21" fmla="*/ 12106 h 567499"/>
                <a:gd name="connsiteX22" fmla="*/ 415071 w 542129"/>
                <a:gd name="connsiteY22" fmla="*/ 15159 h 567499"/>
                <a:gd name="connsiteX23" fmla="*/ 386228 w 542129"/>
                <a:gd name="connsiteY23" fmla="*/ 0 h 567499"/>
                <a:gd name="connsiteX24" fmla="*/ 386228 w 542129"/>
                <a:gd name="connsiteY24" fmla="*/ 0 h 567499"/>
                <a:gd name="connsiteX25" fmla="*/ 383491 w 542129"/>
                <a:gd name="connsiteY25" fmla="*/ 0 h 567499"/>
                <a:gd name="connsiteX26" fmla="*/ 355490 w 542129"/>
                <a:gd name="connsiteY26" fmla="*/ 14001 h 567499"/>
                <a:gd name="connsiteX27" fmla="*/ 351805 w 542129"/>
                <a:gd name="connsiteY27" fmla="*/ 16632 h 567499"/>
                <a:gd name="connsiteX28" fmla="*/ 340015 w 542129"/>
                <a:gd name="connsiteY28" fmla="*/ 14527 h 567499"/>
                <a:gd name="connsiteX29" fmla="*/ 337278 w 542129"/>
                <a:gd name="connsiteY29" fmla="*/ 14527 h 567499"/>
                <a:gd name="connsiteX30" fmla="*/ 302224 w 542129"/>
                <a:gd name="connsiteY30" fmla="*/ 49686 h 567499"/>
                <a:gd name="connsiteX31" fmla="*/ 302224 w 542129"/>
                <a:gd name="connsiteY31" fmla="*/ 79372 h 567499"/>
                <a:gd name="connsiteX32" fmla="*/ 289908 w 542129"/>
                <a:gd name="connsiteY32" fmla="*/ 70951 h 567499"/>
                <a:gd name="connsiteX33" fmla="*/ 228221 w 542129"/>
                <a:gd name="connsiteY33" fmla="*/ 63266 h 567499"/>
                <a:gd name="connsiteX34" fmla="*/ 54634 w 542129"/>
                <a:gd name="connsiteY34" fmla="*/ 63266 h 567499"/>
                <a:gd name="connsiteX35" fmla="*/ 36212 w 542129"/>
                <a:gd name="connsiteY35" fmla="*/ 81898 h 567499"/>
                <a:gd name="connsiteX36" fmla="*/ 36212 w 542129"/>
                <a:gd name="connsiteY36" fmla="*/ 84846 h 567499"/>
                <a:gd name="connsiteX37" fmla="*/ 53687 w 542129"/>
                <a:gd name="connsiteY37" fmla="*/ 103268 h 567499"/>
                <a:gd name="connsiteX38" fmla="*/ 53792 w 542129"/>
                <a:gd name="connsiteY38" fmla="*/ 103268 h 567499"/>
                <a:gd name="connsiteX39" fmla="*/ 53897 w 542129"/>
                <a:gd name="connsiteY39" fmla="*/ 103268 h 567499"/>
                <a:gd name="connsiteX40" fmla="*/ 54739 w 542129"/>
                <a:gd name="connsiteY40" fmla="*/ 103268 h 567499"/>
                <a:gd name="connsiteX41" fmla="*/ 124742 w 542129"/>
                <a:gd name="connsiteY41" fmla="*/ 103268 h 567499"/>
                <a:gd name="connsiteX42" fmla="*/ 131164 w 542129"/>
                <a:gd name="connsiteY42" fmla="*/ 108110 h 567499"/>
                <a:gd name="connsiteX43" fmla="*/ 124742 w 542129"/>
                <a:gd name="connsiteY43" fmla="*/ 112952 h 567499"/>
                <a:gd name="connsiteX44" fmla="*/ 31475 w 542129"/>
                <a:gd name="connsiteY44" fmla="*/ 112952 h 567499"/>
                <a:gd name="connsiteX45" fmla="*/ 13053 w 542129"/>
                <a:gd name="connsiteY45" fmla="*/ 131480 h 567499"/>
                <a:gd name="connsiteX46" fmla="*/ 13053 w 542129"/>
                <a:gd name="connsiteY46" fmla="*/ 134427 h 567499"/>
                <a:gd name="connsiteX47" fmla="*/ 30528 w 542129"/>
                <a:gd name="connsiteY47" fmla="*/ 152849 h 567499"/>
                <a:gd name="connsiteX48" fmla="*/ 30633 w 542129"/>
                <a:gd name="connsiteY48" fmla="*/ 152849 h 567499"/>
                <a:gd name="connsiteX49" fmla="*/ 117690 w 542129"/>
                <a:gd name="connsiteY49" fmla="*/ 152849 h 567499"/>
                <a:gd name="connsiteX50" fmla="*/ 124111 w 542129"/>
                <a:gd name="connsiteY50" fmla="*/ 157691 h 567499"/>
                <a:gd name="connsiteX51" fmla="*/ 117690 w 542129"/>
                <a:gd name="connsiteY51" fmla="*/ 162534 h 567499"/>
                <a:gd name="connsiteX52" fmla="*/ 18422 w 542129"/>
                <a:gd name="connsiteY52" fmla="*/ 162534 h 567499"/>
                <a:gd name="connsiteX53" fmla="*/ 0 w 542129"/>
                <a:gd name="connsiteY53" fmla="*/ 180955 h 567499"/>
                <a:gd name="connsiteX54" fmla="*/ 0 w 542129"/>
                <a:gd name="connsiteY54" fmla="*/ 183903 h 567499"/>
                <a:gd name="connsiteX55" fmla="*/ 18422 w 542129"/>
                <a:gd name="connsiteY55" fmla="*/ 202325 h 567499"/>
                <a:gd name="connsiteX56" fmla="*/ 111795 w 542129"/>
                <a:gd name="connsiteY56" fmla="*/ 202325 h 567499"/>
                <a:gd name="connsiteX57" fmla="*/ 118216 w 542129"/>
                <a:gd name="connsiteY57" fmla="*/ 207378 h 567499"/>
                <a:gd name="connsiteX58" fmla="*/ 111795 w 542129"/>
                <a:gd name="connsiteY58" fmla="*/ 212431 h 567499"/>
                <a:gd name="connsiteX59" fmla="*/ 34107 w 542129"/>
                <a:gd name="connsiteY59" fmla="*/ 212431 h 567499"/>
                <a:gd name="connsiteX60" fmla="*/ 15685 w 542129"/>
                <a:gd name="connsiteY60" fmla="*/ 230852 h 567499"/>
                <a:gd name="connsiteX61" fmla="*/ 15685 w 542129"/>
                <a:gd name="connsiteY61" fmla="*/ 233800 h 567499"/>
                <a:gd name="connsiteX62" fmla="*/ 34107 w 542129"/>
                <a:gd name="connsiteY62" fmla="*/ 252222 h 567499"/>
                <a:gd name="connsiteX63" fmla="*/ 53476 w 542129"/>
                <a:gd name="connsiteY63" fmla="*/ 252222 h 567499"/>
                <a:gd name="connsiteX64" fmla="*/ 37896 w 542129"/>
                <a:gd name="connsiteY64" fmla="*/ 272749 h 567499"/>
                <a:gd name="connsiteX65" fmla="*/ 28843 w 542129"/>
                <a:gd name="connsiteY65" fmla="*/ 337699 h 567499"/>
                <a:gd name="connsiteX66" fmla="*/ 28843 w 542129"/>
                <a:gd name="connsiteY66" fmla="*/ 498759 h 567499"/>
                <a:gd name="connsiteX67" fmla="*/ 64108 w 542129"/>
                <a:gd name="connsiteY67" fmla="*/ 533813 h 567499"/>
                <a:gd name="connsiteX68" fmla="*/ 66845 w 542129"/>
                <a:gd name="connsiteY68" fmla="*/ 533813 h 567499"/>
                <a:gd name="connsiteX69" fmla="*/ 75372 w 542129"/>
                <a:gd name="connsiteY69" fmla="*/ 532761 h 567499"/>
                <a:gd name="connsiteX70" fmla="*/ 78951 w 542129"/>
                <a:gd name="connsiteY70" fmla="*/ 536761 h 567499"/>
                <a:gd name="connsiteX71" fmla="*/ 110005 w 542129"/>
                <a:gd name="connsiteY71" fmla="*/ 555393 h 567499"/>
                <a:gd name="connsiteX72" fmla="*/ 112637 w 542129"/>
                <a:gd name="connsiteY72" fmla="*/ 555393 h 567499"/>
                <a:gd name="connsiteX73" fmla="*/ 126953 w 542129"/>
                <a:gd name="connsiteY73" fmla="*/ 552341 h 567499"/>
                <a:gd name="connsiteX74" fmla="*/ 155797 w 542129"/>
                <a:gd name="connsiteY74" fmla="*/ 567499 h 567499"/>
                <a:gd name="connsiteX75" fmla="*/ 155797 w 542129"/>
                <a:gd name="connsiteY75" fmla="*/ 567499 h 567499"/>
                <a:gd name="connsiteX76" fmla="*/ 158533 w 542129"/>
                <a:gd name="connsiteY76" fmla="*/ 567499 h 567499"/>
                <a:gd name="connsiteX77" fmla="*/ 186535 w 542129"/>
                <a:gd name="connsiteY77" fmla="*/ 553498 h 567499"/>
                <a:gd name="connsiteX78" fmla="*/ 190219 w 542129"/>
                <a:gd name="connsiteY78" fmla="*/ 550867 h 567499"/>
                <a:gd name="connsiteX79" fmla="*/ 202009 w 542129"/>
                <a:gd name="connsiteY79" fmla="*/ 552972 h 567499"/>
                <a:gd name="connsiteX80" fmla="*/ 204746 w 542129"/>
                <a:gd name="connsiteY80" fmla="*/ 552972 h 567499"/>
                <a:gd name="connsiteX81" fmla="*/ 239800 w 542129"/>
                <a:gd name="connsiteY81" fmla="*/ 517918 h 567499"/>
                <a:gd name="connsiteX82" fmla="*/ 239800 w 542129"/>
                <a:gd name="connsiteY82" fmla="*/ 504865 h 567499"/>
                <a:gd name="connsiteX83" fmla="*/ 252117 w 542129"/>
                <a:gd name="connsiteY83" fmla="*/ 513286 h 567499"/>
                <a:gd name="connsiteX84" fmla="*/ 313804 w 542129"/>
                <a:gd name="connsiteY84" fmla="*/ 520971 h 567499"/>
                <a:gd name="connsiteX85" fmla="*/ 487390 w 542129"/>
                <a:gd name="connsiteY85" fmla="*/ 520971 h 567499"/>
                <a:gd name="connsiteX86" fmla="*/ 505812 w 542129"/>
                <a:gd name="connsiteY86" fmla="*/ 502338 h 567499"/>
                <a:gd name="connsiteX87" fmla="*/ 505812 w 542129"/>
                <a:gd name="connsiteY87" fmla="*/ 499285 h 567499"/>
                <a:gd name="connsiteX88" fmla="*/ 488443 w 542129"/>
                <a:gd name="connsiteY88" fmla="*/ 480864 h 567499"/>
                <a:gd name="connsiteX89" fmla="*/ 488338 w 542129"/>
                <a:gd name="connsiteY89" fmla="*/ 480864 h 567499"/>
                <a:gd name="connsiteX90" fmla="*/ 488233 w 542129"/>
                <a:gd name="connsiteY90" fmla="*/ 480864 h 567499"/>
                <a:gd name="connsiteX91" fmla="*/ 487390 w 542129"/>
                <a:gd name="connsiteY91" fmla="*/ 480864 h 567499"/>
                <a:gd name="connsiteX92" fmla="*/ 417387 w 542129"/>
                <a:gd name="connsiteY92" fmla="*/ 480864 h 567499"/>
                <a:gd name="connsiteX93" fmla="*/ 410861 w 542129"/>
                <a:gd name="connsiteY93" fmla="*/ 476021 h 567499"/>
                <a:gd name="connsiteX94" fmla="*/ 417387 w 542129"/>
                <a:gd name="connsiteY94" fmla="*/ 471179 h 567499"/>
                <a:gd name="connsiteX95" fmla="*/ 510655 w 542129"/>
                <a:gd name="connsiteY95" fmla="*/ 471179 h 567499"/>
                <a:gd name="connsiteX96" fmla="*/ 529077 w 542129"/>
                <a:gd name="connsiteY96" fmla="*/ 452652 h 567499"/>
                <a:gd name="connsiteX97" fmla="*/ 529077 w 542129"/>
                <a:gd name="connsiteY97" fmla="*/ 449704 h 567499"/>
                <a:gd name="connsiteX98" fmla="*/ 511602 w 542129"/>
                <a:gd name="connsiteY98" fmla="*/ 431282 h 567499"/>
                <a:gd name="connsiteX99" fmla="*/ 511497 w 542129"/>
                <a:gd name="connsiteY99" fmla="*/ 431282 h 567499"/>
                <a:gd name="connsiteX100" fmla="*/ 424440 w 542129"/>
                <a:gd name="connsiteY100" fmla="*/ 431282 h 567499"/>
                <a:gd name="connsiteX101" fmla="*/ 418019 w 542129"/>
                <a:gd name="connsiteY101" fmla="*/ 426440 h 567499"/>
                <a:gd name="connsiteX102" fmla="*/ 424440 w 542129"/>
                <a:gd name="connsiteY102" fmla="*/ 421598 h 567499"/>
                <a:gd name="connsiteX103" fmla="*/ 258854 w 542129"/>
                <a:gd name="connsiteY103" fmla="*/ 285381 h 567499"/>
                <a:gd name="connsiteX104" fmla="*/ 274539 w 542129"/>
                <a:gd name="connsiteY104" fmla="*/ 275802 h 567499"/>
                <a:gd name="connsiteX105" fmla="*/ 277802 w 542129"/>
                <a:gd name="connsiteY105" fmla="*/ 273591 h 567499"/>
                <a:gd name="connsiteX106" fmla="*/ 292118 w 542129"/>
                <a:gd name="connsiteY106" fmla="*/ 294118 h 567499"/>
                <a:gd name="connsiteX107" fmla="*/ 271170 w 542129"/>
                <a:gd name="connsiteY107" fmla="*/ 306014 h 567499"/>
                <a:gd name="connsiteX108" fmla="*/ 258854 w 542129"/>
                <a:gd name="connsiteY108" fmla="*/ 285381 h 567499"/>
                <a:gd name="connsiteX109" fmla="*/ 320225 w 542129"/>
                <a:gd name="connsiteY109" fmla="*/ 49686 h 567499"/>
                <a:gd name="connsiteX110" fmla="*/ 337278 w 542129"/>
                <a:gd name="connsiteY110" fmla="*/ 32528 h 567499"/>
                <a:gd name="connsiteX111" fmla="*/ 340015 w 542129"/>
                <a:gd name="connsiteY111" fmla="*/ 32528 h 567499"/>
                <a:gd name="connsiteX112" fmla="*/ 349700 w 542129"/>
                <a:gd name="connsiteY112" fmla="*/ 35581 h 567499"/>
                <a:gd name="connsiteX113" fmla="*/ 349700 w 542129"/>
                <a:gd name="connsiteY113" fmla="*/ 126321 h 567499"/>
                <a:gd name="connsiteX114" fmla="*/ 358753 w 542129"/>
                <a:gd name="connsiteY114" fmla="*/ 135374 h 567499"/>
                <a:gd name="connsiteX115" fmla="*/ 367806 w 542129"/>
                <a:gd name="connsiteY115" fmla="*/ 126321 h 567499"/>
                <a:gd name="connsiteX116" fmla="*/ 367806 w 542129"/>
                <a:gd name="connsiteY116" fmla="*/ 28738 h 567499"/>
                <a:gd name="connsiteX117" fmla="*/ 383596 w 542129"/>
                <a:gd name="connsiteY117" fmla="*/ 18106 h 567499"/>
                <a:gd name="connsiteX118" fmla="*/ 386333 w 542129"/>
                <a:gd name="connsiteY118" fmla="*/ 18106 h 567499"/>
                <a:gd name="connsiteX119" fmla="*/ 399702 w 542129"/>
                <a:gd name="connsiteY119" fmla="*/ 24633 h 567499"/>
                <a:gd name="connsiteX120" fmla="*/ 399492 w 542129"/>
                <a:gd name="connsiteY120" fmla="*/ 26633 h 567499"/>
                <a:gd name="connsiteX121" fmla="*/ 399492 w 542129"/>
                <a:gd name="connsiteY121" fmla="*/ 130532 h 567499"/>
                <a:gd name="connsiteX122" fmla="*/ 408545 w 542129"/>
                <a:gd name="connsiteY122" fmla="*/ 139585 h 567499"/>
                <a:gd name="connsiteX123" fmla="*/ 417598 w 542129"/>
                <a:gd name="connsiteY123" fmla="*/ 130532 h 567499"/>
                <a:gd name="connsiteX124" fmla="*/ 417598 w 542129"/>
                <a:gd name="connsiteY124" fmla="*/ 35054 h 567499"/>
                <a:gd name="connsiteX125" fmla="*/ 429598 w 542129"/>
                <a:gd name="connsiteY125" fmla="*/ 30107 h 567499"/>
                <a:gd name="connsiteX126" fmla="*/ 432230 w 542129"/>
                <a:gd name="connsiteY126" fmla="*/ 30107 h 567499"/>
                <a:gd name="connsiteX127" fmla="*/ 449389 w 542129"/>
                <a:gd name="connsiteY127" fmla="*/ 47160 h 567499"/>
                <a:gd name="connsiteX128" fmla="*/ 449389 w 542129"/>
                <a:gd name="connsiteY128" fmla="*/ 133585 h 567499"/>
                <a:gd name="connsiteX129" fmla="*/ 453073 w 542129"/>
                <a:gd name="connsiteY129" fmla="*/ 139480 h 567499"/>
                <a:gd name="connsiteX130" fmla="*/ 458758 w 542129"/>
                <a:gd name="connsiteY130" fmla="*/ 141480 h 567499"/>
                <a:gd name="connsiteX131" fmla="*/ 467811 w 542129"/>
                <a:gd name="connsiteY131" fmla="*/ 132427 h 567499"/>
                <a:gd name="connsiteX132" fmla="*/ 467811 w 542129"/>
                <a:gd name="connsiteY132" fmla="*/ 53476 h 567499"/>
                <a:gd name="connsiteX133" fmla="*/ 475600 w 542129"/>
                <a:gd name="connsiteY133" fmla="*/ 51581 h 567499"/>
                <a:gd name="connsiteX134" fmla="*/ 478337 w 542129"/>
                <a:gd name="connsiteY134" fmla="*/ 51581 h 567499"/>
                <a:gd name="connsiteX135" fmla="*/ 495601 w 542129"/>
                <a:gd name="connsiteY135" fmla="*/ 68740 h 567499"/>
                <a:gd name="connsiteX136" fmla="*/ 495601 w 542129"/>
                <a:gd name="connsiteY136" fmla="*/ 229484 h 567499"/>
                <a:gd name="connsiteX137" fmla="*/ 488443 w 542129"/>
                <a:gd name="connsiteY137" fmla="*/ 286644 h 567499"/>
                <a:gd name="connsiteX138" fmla="*/ 450863 w 542129"/>
                <a:gd name="connsiteY138" fmla="*/ 314330 h 567499"/>
                <a:gd name="connsiteX139" fmla="*/ 446020 w 542129"/>
                <a:gd name="connsiteY139" fmla="*/ 314646 h 567499"/>
                <a:gd name="connsiteX140" fmla="*/ 388544 w 542129"/>
                <a:gd name="connsiteY140" fmla="*/ 314646 h 567499"/>
                <a:gd name="connsiteX141" fmla="*/ 369175 w 542129"/>
                <a:gd name="connsiteY141" fmla="*/ 314646 h 567499"/>
                <a:gd name="connsiteX142" fmla="*/ 367069 w 542129"/>
                <a:gd name="connsiteY142" fmla="*/ 314646 h 567499"/>
                <a:gd name="connsiteX143" fmla="*/ 309488 w 542129"/>
                <a:gd name="connsiteY143" fmla="*/ 286539 h 567499"/>
                <a:gd name="connsiteX144" fmla="*/ 308224 w 542129"/>
                <a:gd name="connsiteY144" fmla="*/ 284960 h 567499"/>
                <a:gd name="connsiteX145" fmla="*/ 292434 w 542129"/>
                <a:gd name="connsiteY145" fmla="*/ 262328 h 567499"/>
                <a:gd name="connsiteX146" fmla="*/ 320436 w 542129"/>
                <a:gd name="connsiteY146" fmla="*/ 199904 h 567499"/>
                <a:gd name="connsiteX147" fmla="*/ 320436 w 542129"/>
                <a:gd name="connsiteY147" fmla="*/ 194009 h 567499"/>
                <a:gd name="connsiteX148" fmla="*/ 320646 w 542129"/>
                <a:gd name="connsiteY148" fmla="*/ 192324 h 567499"/>
                <a:gd name="connsiteX149" fmla="*/ 320646 w 542129"/>
                <a:gd name="connsiteY149" fmla="*/ 49686 h 567499"/>
                <a:gd name="connsiteX150" fmla="*/ 221799 w 542129"/>
                <a:gd name="connsiteY150" fmla="*/ 517707 h 567499"/>
                <a:gd name="connsiteX151" fmla="*/ 204746 w 542129"/>
                <a:gd name="connsiteY151" fmla="*/ 534761 h 567499"/>
                <a:gd name="connsiteX152" fmla="*/ 202009 w 542129"/>
                <a:gd name="connsiteY152" fmla="*/ 534761 h 567499"/>
                <a:gd name="connsiteX153" fmla="*/ 192324 w 542129"/>
                <a:gd name="connsiteY153" fmla="*/ 531708 h 567499"/>
                <a:gd name="connsiteX154" fmla="*/ 192324 w 542129"/>
                <a:gd name="connsiteY154" fmla="*/ 440967 h 567499"/>
                <a:gd name="connsiteX155" fmla="*/ 183271 w 542129"/>
                <a:gd name="connsiteY155" fmla="*/ 431914 h 567499"/>
                <a:gd name="connsiteX156" fmla="*/ 174324 w 542129"/>
                <a:gd name="connsiteY156" fmla="*/ 440967 h 567499"/>
                <a:gd name="connsiteX157" fmla="*/ 174324 w 542129"/>
                <a:gd name="connsiteY157" fmla="*/ 538550 h 567499"/>
                <a:gd name="connsiteX158" fmla="*/ 158533 w 542129"/>
                <a:gd name="connsiteY158" fmla="*/ 549182 h 567499"/>
                <a:gd name="connsiteX159" fmla="*/ 155797 w 542129"/>
                <a:gd name="connsiteY159" fmla="*/ 549182 h 567499"/>
                <a:gd name="connsiteX160" fmla="*/ 142428 w 542129"/>
                <a:gd name="connsiteY160" fmla="*/ 542656 h 567499"/>
                <a:gd name="connsiteX161" fmla="*/ 142638 w 542129"/>
                <a:gd name="connsiteY161" fmla="*/ 540656 h 567499"/>
                <a:gd name="connsiteX162" fmla="*/ 142638 w 542129"/>
                <a:gd name="connsiteY162" fmla="*/ 436756 h 567499"/>
                <a:gd name="connsiteX163" fmla="*/ 133690 w 542129"/>
                <a:gd name="connsiteY163" fmla="*/ 427703 h 567499"/>
                <a:gd name="connsiteX164" fmla="*/ 124637 w 542129"/>
                <a:gd name="connsiteY164" fmla="*/ 436756 h 567499"/>
                <a:gd name="connsiteX165" fmla="*/ 124637 w 542129"/>
                <a:gd name="connsiteY165" fmla="*/ 532024 h 567499"/>
                <a:gd name="connsiteX166" fmla="*/ 112637 w 542129"/>
                <a:gd name="connsiteY166" fmla="*/ 536971 h 567499"/>
                <a:gd name="connsiteX167" fmla="*/ 109900 w 542129"/>
                <a:gd name="connsiteY167" fmla="*/ 536971 h 567499"/>
                <a:gd name="connsiteX168" fmla="*/ 92741 w 542129"/>
                <a:gd name="connsiteY168" fmla="*/ 519918 h 567499"/>
                <a:gd name="connsiteX169" fmla="*/ 92741 w 542129"/>
                <a:gd name="connsiteY169" fmla="*/ 433493 h 567499"/>
                <a:gd name="connsiteX170" fmla="*/ 89162 w 542129"/>
                <a:gd name="connsiteY170" fmla="*/ 427598 h 567499"/>
                <a:gd name="connsiteX171" fmla="*/ 83477 w 542129"/>
                <a:gd name="connsiteY171" fmla="*/ 425598 h 567499"/>
                <a:gd name="connsiteX172" fmla="*/ 74424 w 542129"/>
                <a:gd name="connsiteY172" fmla="*/ 434546 h 567499"/>
                <a:gd name="connsiteX173" fmla="*/ 74424 w 542129"/>
                <a:gd name="connsiteY173" fmla="*/ 513497 h 567499"/>
                <a:gd name="connsiteX174" fmla="*/ 66635 w 542129"/>
                <a:gd name="connsiteY174" fmla="*/ 515391 h 567499"/>
                <a:gd name="connsiteX175" fmla="*/ 63898 w 542129"/>
                <a:gd name="connsiteY175" fmla="*/ 515391 h 567499"/>
                <a:gd name="connsiteX176" fmla="*/ 46634 w 542129"/>
                <a:gd name="connsiteY176" fmla="*/ 498233 h 567499"/>
                <a:gd name="connsiteX177" fmla="*/ 46634 w 542129"/>
                <a:gd name="connsiteY177" fmla="*/ 337910 h 567499"/>
                <a:gd name="connsiteX178" fmla="*/ 53792 w 542129"/>
                <a:gd name="connsiteY178" fmla="*/ 280855 h 567499"/>
                <a:gd name="connsiteX179" fmla="*/ 96320 w 542129"/>
                <a:gd name="connsiteY179" fmla="*/ 252959 h 567499"/>
                <a:gd name="connsiteX180" fmla="*/ 173166 w 542129"/>
                <a:gd name="connsiteY180" fmla="*/ 252959 h 567499"/>
                <a:gd name="connsiteX181" fmla="*/ 191798 w 542129"/>
                <a:gd name="connsiteY181" fmla="*/ 254117 h 567499"/>
                <a:gd name="connsiteX182" fmla="*/ 234221 w 542129"/>
                <a:gd name="connsiteY182" fmla="*/ 282750 h 567499"/>
                <a:gd name="connsiteX183" fmla="*/ 242537 w 542129"/>
                <a:gd name="connsiteY183" fmla="*/ 293697 h 567499"/>
                <a:gd name="connsiteX184" fmla="*/ 256222 w 542129"/>
                <a:gd name="connsiteY184" fmla="*/ 316856 h 567499"/>
                <a:gd name="connsiteX185" fmla="*/ 254011 w 542129"/>
                <a:gd name="connsiteY185" fmla="*/ 318646 h 567499"/>
                <a:gd name="connsiteX186" fmla="*/ 222221 w 542129"/>
                <a:gd name="connsiteY186" fmla="*/ 373069 h 567499"/>
                <a:gd name="connsiteX187" fmla="*/ 221694 w 542129"/>
                <a:gd name="connsiteY187" fmla="*/ 375491 h 567499"/>
                <a:gd name="connsiteX188" fmla="*/ 221694 w 542129"/>
                <a:gd name="connsiteY188" fmla="*/ 517707 h 567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Lst>
              <a:rect l="l" t="t" r="r" b="b"/>
              <a:pathLst>
                <a:path w="542129" h="567499">
                  <a:moveTo>
                    <a:pt x="424440" y="421598"/>
                  </a:moveTo>
                  <a:lnTo>
                    <a:pt x="523708" y="421598"/>
                  </a:lnTo>
                  <a:cubicBezTo>
                    <a:pt x="533919" y="421598"/>
                    <a:pt x="542130" y="413282"/>
                    <a:pt x="542130" y="403176"/>
                  </a:cubicBezTo>
                  <a:lnTo>
                    <a:pt x="542130" y="400228"/>
                  </a:lnTo>
                  <a:cubicBezTo>
                    <a:pt x="542130" y="390123"/>
                    <a:pt x="533814" y="381807"/>
                    <a:pt x="523603" y="381807"/>
                  </a:cubicBezTo>
                  <a:lnTo>
                    <a:pt x="430230" y="381807"/>
                  </a:lnTo>
                  <a:cubicBezTo>
                    <a:pt x="426651" y="381807"/>
                    <a:pt x="423703" y="379596"/>
                    <a:pt x="423703" y="376754"/>
                  </a:cubicBezTo>
                  <a:cubicBezTo>
                    <a:pt x="423703" y="374017"/>
                    <a:pt x="426546" y="371701"/>
                    <a:pt x="430230" y="371701"/>
                  </a:cubicBezTo>
                  <a:lnTo>
                    <a:pt x="507918" y="371701"/>
                  </a:lnTo>
                  <a:cubicBezTo>
                    <a:pt x="518023" y="371701"/>
                    <a:pt x="526340" y="363385"/>
                    <a:pt x="526340" y="353279"/>
                  </a:cubicBezTo>
                  <a:lnTo>
                    <a:pt x="526340" y="350331"/>
                  </a:lnTo>
                  <a:cubicBezTo>
                    <a:pt x="526340" y="340120"/>
                    <a:pt x="518023" y="331910"/>
                    <a:pt x="507918" y="331910"/>
                  </a:cubicBezTo>
                  <a:lnTo>
                    <a:pt x="454547" y="331910"/>
                  </a:lnTo>
                  <a:cubicBezTo>
                    <a:pt x="479074" y="328330"/>
                    <a:pt x="496338" y="310330"/>
                    <a:pt x="504128" y="294750"/>
                  </a:cubicBezTo>
                  <a:cubicBezTo>
                    <a:pt x="511602" y="279802"/>
                    <a:pt x="512971" y="244432"/>
                    <a:pt x="513181" y="229800"/>
                  </a:cubicBezTo>
                  <a:lnTo>
                    <a:pt x="513181" y="68740"/>
                  </a:lnTo>
                  <a:cubicBezTo>
                    <a:pt x="513181" y="49371"/>
                    <a:pt x="497286" y="33686"/>
                    <a:pt x="477916" y="33686"/>
                  </a:cubicBezTo>
                  <a:lnTo>
                    <a:pt x="475179" y="33686"/>
                  </a:lnTo>
                  <a:cubicBezTo>
                    <a:pt x="472232" y="33686"/>
                    <a:pt x="469390" y="34107"/>
                    <a:pt x="466653" y="34738"/>
                  </a:cubicBezTo>
                  <a:cubicBezTo>
                    <a:pt x="465811" y="33054"/>
                    <a:pt x="464653" y="31686"/>
                    <a:pt x="463074" y="30738"/>
                  </a:cubicBezTo>
                  <a:cubicBezTo>
                    <a:pt x="457179" y="19685"/>
                    <a:pt x="445494" y="12106"/>
                    <a:pt x="432020" y="12106"/>
                  </a:cubicBezTo>
                  <a:lnTo>
                    <a:pt x="429388" y="12106"/>
                  </a:lnTo>
                  <a:cubicBezTo>
                    <a:pt x="424335" y="12106"/>
                    <a:pt x="419493" y="13158"/>
                    <a:pt x="415071" y="15159"/>
                  </a:cubicBezTo>
                  <a:cubicBezTo>
                    <a:pt x="408755" y="6000"/>
                    <a:pt x="398123" y="0"/>
                    <a:pt x="386228" y="0"/>
                  </a:cubicBezTo>
                  <a:lnTo>
                    <a:pt x="386228" y="0"/>
                  </a:lnTo>
                  <a:lnTo>
                    <a:pt x="383491" y="0"/>
                  </a:lnTo>
                  <a:cubicBezTo>
                    <a:pt x="372122" y="0"/>
                    <a:pt x="361911" y="5474"/>
                    <a:pt x="355490" y="14001"/>
                  </a:cubicBezTo>
                  <a:cubicBezTo>
                    <a:pt x="354016" y="14527"/>
                    <a:pt x="352753" y="15474"/>
                    <a:pt x="351805" y="16632"/>
                  </a:cubicBezTo>
                  <a:cubicBezTo>
                    <a:pt x="348121" y="15264"/>
                    <a:pt x="344121" y="14527"/>
                    <a:pt x="340015" y="14527"/>
                  </a:cubicBezTo>
                  <a:lnTo>
                    <a:pt x="337278" y="14527"/>
                  </a:lnTo>
                  <a:cubicBezTo>
                    <a:pt x="318014" y="14527"/>
                    <a:pt x="302224" y="30317"/>
                    <a:pt x="302224" y="49686"/>
                  </a:cubicBezTo>
                  <a:lnTo>
                    <a:pt x="302224" y="79372"/>
                  </a:lnTo>
                  <a:cubicBezTo>
                    <a:pt x="297803" y="75477"/>
                    <a:pt x="293276" y="72635"/>
                    <a:pt x="289908" y="70951"/>
                  </a:cubicBezTo>
                  <a:cubicBezTo>
                    <a:pt x="276012" y="64003"/>
                    <a:pt x="228221" y="63266"/>
                    <a:pt x="228221" y="63266"/>
                  </a:cubicBezTo>
                  <a:lnTo>
                    <a:pt x="54634" y="63266"/>
                  </a:lnTo>
                  <a:cubicBezTo>
                    <a:pt x="44528" y="63266"/>
                    <a:pt x="36212" y="71793"/>
                    <a:pt x="36212" y="81898"/>
                  </a:cubicBezTo>
                  <a:lnTo>
                    <a:pt x="36212" y="84846"/>
                  </a:lnTo>
                  <a:cubicBezTo>
                    <a:pt x="36212" y="94636"/>
                    <a:pt x="43897" y="102741"/>
                    <a:pt x="53687" y="103268"/>
                  </a:cubicBezTo>
                  <a:lnTo>
                    <a:pt x="53792" y="103268"/>
                  </a:lnTo>
                  <a:lnTo>
                    <a:pt x="53897" y="103268"/>
                  </a:lnTo>
                  <a:cubicBezTo>
                    <a:pt x="54213" y="103268"/>
                    <a:pt x="54424" y="103268"/>
                    <a:pt x="54739" y="103268"/>
                  </a:cubicBezTo>
                  <a:lnTo>
                    <a:pt x="124742" y="103268"/>
                  </a:lnTo>
                  <a:cubicBezTo>
                    <a:pt x="128322" y="103268"/>
                    <a:pt x="131164" y="105478"/>
                    <a:pt x="131164" y="108110"/>
                  </a:cubicBezTo>
                  <a:cubicBezTo>
                    <a:pt x="131164" y="110742"/>
                    <a:pt x="128322" y="112952"/>
                    <a:pt x="124742" y="112952"/>
                  </a:cubicBezTo>
                  <a:lnTo>
                    <a:pt x="31475" y="112952"/>
                  </a:lnTo>
                  <a:cubicBezTo>
                    <a:pt x="21264" y="112952"/>
                    <a:pt x="13053" y="121269"/>
                    <a:pt x="13053" y="131480"/>
                  </a:cubicBezTo>
                  <a:lnTo>
                    <a:pt x="13053" y="134427"/>
                  </a:lnTo>
                  <a:cubicBezTo>
                    <a:pt x="13053" y="144217"/>
                    <a:pt x="20738" y="152323"/>
                    <a:pt x="30528" y="152849"/>
                  </a:cubicBezTo>
                  <a:lnTo>
                    <a:pt x="30633" y="152849"/>
                  </a:lnTo>
                  <a:lnTo>
                    <a:pt x="117690" y="152849"/>
                  </a:lnTo>
                  <a:cubicBezTo>
                    <a:pt x="121269" y="152849"/>
                    <a:pt x="124111" y="155060"/>
                    <a:pt x="124111" y="157691"/>
                  </a:cubicBezTo>
                  <a:cubicBezTo>
                    <a:pt x="124111" y="160323"/>
                    <a:pt x="121163" y="162534"/>
                    <a:pt x="117690" y="162534"/>
                  </a:cubicBezTo>
                  <a:lnTo>
                    <a:pt x="18422" y="162534"/>
                  </a:lnTo>
                  <a:cubicBezTo>
                    <a:pt x="8316" y="162534"/>
                    <a:pt x="0" y="170850"/>
                    <a:pt x="0" y="180955"/>
                  </a:cubicBezTo>
                  <a:lnTo>
                    <a:pt x="0" y="183903"/>
                  </a:lnTo>
                  <a:cubicBezTo>
                    <a:pt x="0" y="194114"/>
                    <a:pt x="8316" y="202325"/>
                    <a:pt x="18422" y="202325"/>
                  </a:cubicBezTo>
                  <a:lnTo>
                    <a:pt x="111795" y="202325"/>
                  </a:lnTo>
                  <a:cubicBezTo>
                    <a:pt x="115374" y="202325"/>
                    <a:pt x="118216" y="204535"/>
                    <a:pt x="118216" y="207378"/>
                  </a:cubicBezTo>
                  <a:cubicBezTo>
                    <a:pt x="118216" y="210115"/>
                    <a:pt x="115268" y="212431"/>
                    <a:pt x="111795" y="212431"/>
                  </a:cubicBezTo>
                  <a:lnTo>
                    <a:pt x="34107" y="212431"/>
                  </a:lnTo>
                  <a:cubicBezTo>
                    <a:pt x="23896" y="212431"/>
                    <a:pt x="15685" y="220747"/>
                    <a:pt x="15685" y="230852"/>
                  </a:cubicBezTo>
                  <a:lnTo>
                    <a:pt x="15685" y="233800"/>
                  </a:lnTo>
                  <a:cubicBezTo>
                    <a:pt x="15685" y="243906"/>
                    <a:pt x="24001" y="252222"/>
                    <a:pt x="34107" y="252222"/>
                  </a:cubicBezTo>
                  <a:lnTo>
                    <a:pt x="53476" y="252222"/>
                  </a:lnTo>
                  <a:cubicBezTo>
                    <a:pt x="46528" y="258538"/>
                    <a:pt x="41265" y="265907"/>
                    <a:pt x="37896" y="272749"/>
                  </a:cubicBezTo>
                  <a:cubicBezTo>
                    <a:pt x="30422" y="287697"/>
                    <a:pt x="29054" y="323067"/>
                    <a:pt x="28843" y="337699"/>
                  </a:cubicBezTo>
                  <a:lnTo>
                    <a:pt x="28843" y="498759"/>
                  </a:lnTo>
                  <a:cubicBezTo>
                    <a:pt x="28843" y="518023"/>
                    <a:pt x="44739" y="533813"/>
                    <a:pt x="64108" y="533813"/>
                  </a:cubicBezTo>
                  <a:lnTo>
                    <a:pt x="66845" y="533813"/>
                  </a:lnTo>
                  <a:cubicBezTo>
                    <a:pt x="69793" y="533813"/>
                    <a:pt x="72635" y="533392"/>
                    <a:pt x="75372" y="532761"/>
                  </a:cubicBezTo>
                  <a:cubicBezTo>
                    <a:pt x="76109" y="534445"/>
                    <a:pt x="77372" y="535813"/>
                    <a:pt x="78951" y="536761"/>
                  </a:cubicBezTo>
                  <a:cubicBezTo>
                    <a:pt x="84846" y="547814"/>
                    <a:pt x="96531" y="555393"/>
                    <a:pt x="110005" y="555393"/>
                  </a:cubicBezTo>
                  <a:lnTo>
                    <a:pt x="112637" y="555393"/>
                  </a:lnTo>
                  <a:cubicBezTo>
                    <a:pt x="117690" y="555393"/>
                    <a:pt x="122532" y="554341"/>
                    <a:pt x="126953" y="552341"/>
                  </a:cubicBezTo>
                  <a:cubicBezTo>
                    <a:pt x="133269" y="561499"/>
                    <a:pt x="143901" y="567499"/>
                    <a:pt x="155797" y="567499"/>
                  </a:cubicBezTo>
                  <a:lnTo>
                    <a:pt x="155797" y="567499"/>
                  </a:lnTo>
                  <a:lnTo>
                    <a:pt x="158533" y="567499"/>
                  </a:lnTo>
                  <a:cubicBezTo>
                    <a:pt x="169902" y="567499"/>
                    <a:pt x="180113" y="562025"/>
                    <a:pt x="186535" y="553498"/>
                  </a:cubicBezTo>
                  <a:cubicBezTo>
                    <a:pt x="188008" y="552972"/>
                    <a:pt x="189272" y="552025"/>
                    <a:pt x="190219" y="550867"/>
                  </a:cubicBezTo>
                  <a:cubicBezTo>
                    <a:pt x="193904" y="552235"/>
                    <a:pt x="197904" y="552867"/>
                    <a:pt x="202009" y="552972"/>
                  </a:cubicBezTo>
                  <a:lnTo>
                    <a:pt x="204746" y="552972"/>
                  </a:lnTo>
                  <a:cubicBezTo>
                    <a:pt x="224010" y="552972"/>
                    <a:pt x="239800" y="537182"/>
                    <a:pt x="239800" y="517918"/>
                  </a:cubicBezTo>
                  <a:lnTo>
                    <a:pt x="239800" y="504865"/>
                  </a:lnTo>
                  <a:cubicBezTo>
                    <a:pt x="244222" y="508760"/>
                    <a:pt x="248643" y="511602"/>
                    <a:pt x="252117" y="513286"/>
                  </a:cubicBezTo>
                  <a:cubicBezTo>
                    <a:pt x="266117" y="520234"/>
                    <a:pt x="313804" y="520971"/>
                    <a:pt x="313804" y="520971"/>
                  </a:cubicBezTo>
                  <a:lnTo>
                    <a:pt x="487390" y="520971"/>
                  </a:lnTo>
                  <a:cubicBezTo>
                    <a:pt x="497496" y="520971"/>
                    <a:pt x="505812" y="512444"/>
                    <a:pt x="505812" y="502338"/>
                  </a:cubicBezTo>
                  <a:lnTo>
                    <a:pt x="505812" y="499285"/>
                  </a:lnTo>
                  <a:cubicBezTo>
                    <a:pt x="505812" y="489496"/>
                    <a:pt x="498128" y="481390"/>
                    <a:pt x="488443" y="480864"/>
                  </a:cubicBezTo>
                  <a:lnTo>
                    <a:pt x="488338" y="480864"/>
                  </a:lnTo>
                  <a:lnTo>
                    <a:pt x="488233" y="480864"/>
                  </a:lnTo>
                  <a:cubicBezTo>
                    <a:pt x="487917" y="480864"/>
                    <a:pt x="487601" y="480864"/>
                    <a:pt x="487390" y="480864"/>
                  </a:cubicBezTo>
                  <a:lnTo>
                    <a:pt x="417387" y="480864"/>
                  </a:lnTo>
                  <a:cubicBezTo>
                    <a:pt x="413808" y="480864"/>
                    <a:pt x="410861" y="478653"/>
                    <a:pt x="410861" y="476021"/>
                  </a:cubicBezTo>
                  <a:cubicBezTo>
                    <a:pt x="410861" y="473390"/>
                    <a:pt x="413703" y="471179"/>
                    <a:pt x="417387" y="471179"/>
                  </a:cubicBezTo>
                  <a:lnTo>
                    <a:pt x="510655" y="471179"/>
                  </a:lnTo>
                  <a:cubicBezTo>
                    <a:pt x="520760" y="471179"/>
                    <a:pt x="529077" y="462863"/>
                    <a:pt x="529077" y="452652"/>
                  </a:cubicBezTo>
                  <a:lnTo>
                    <a:pt x="529077" y="449704"/>
                  </a:lnTo>
                  <a:cubicBezTo>
                    <a:pt x="529077" y="439914"/>
                    <a:pt x="521392" y="431809"/>
                    <a:pt x="511602" y="431282"/>
                  </a:cubicBezTo>
                  <a:lnTo>
                    <a:pt x="511497" y="431282"/>
                  </a:lnTo>
                  <a:lnTo>
                    <a:pt x="424440" y="431282"/>
                  </a:lnTo>
                  <a:cubicBezTo>
                    <a:pt x="420861" y="431282"/>
                    <a:pt x="418019" y="429177"/>
                    <a:pt x="418019" y="426440"/>
                  </a:cubicBezTo>
                  <a:cubicBezTo>
                    <a:pt x="417914" y="423808"/>
                    <a:pt x="420861" y="421598"/>
                    <a:pt x="424440" y="421598"/>
                  </a:cubicBezTo>
                  <a:moveTo>
                    <a:pt x="258854" y="285381"/>
                  </a:moveTo>
                  <a:cubicBezTo>
                    <a:pt x="264222" y="282434"/>
                    <a:pt x="269381" y="279276"/>
                    <a:pt x="274539" y="275802"/>
                  </a:cubicBezTo>
                  <a:cubicBezTo>
                    <a:pt x="275591" y="275065"/>
                    <a:pt x="276749" y="274328"/>
                    <a:pt x="277802" y="273591"/>
                  </a:cubicBezTo>
                  <a:cubicBezTo>
                    <a:pt x="282118" y="280644"/>
                    <a:pt x="286855" y="287592"/>
                    <a:pt x="292118" y="294118"/>
                  </a:cubicBezTo>
                  <a:cubicBezTo>
                    <a:pt x="284855" y="297698"/>
                    <a:pt x="277907" y="301592"/>
                    <a:pt x="271170" y="306014"/>
                  </a:cubicBezTo>
                  <a:cubicBezTo>
                    <a:pt x="267381" y="298855"/>
                    <a:pt x="263380" y="292013"/>
                    <a:pt x="258854" y="285381"/>
                  </a:cubicBezTo>
                  <a:moveTo>
                    <a:pt x="320225" y="49686"/>
                  </a:moveTo>
                  <a:cubicBezTo>
                    <a:pt x="320225" y="40318"/>
                    <a:pt x="327910" y="32633"/>
                    <a:pt x="337278" y="32528"/>
                  </a:cubicBezTo>
                  <a:lnTo>
                    <a:pt x="340015" y="32528"/>
                  </a:lnTo>
                  <a:cubicBezTo>
                    <a:pt x="343594" y="32528"/>
                    <a:pt x="346963" y="33686"/>
                    <a:pt x="349700" y="35581"/>
                  </a:cubicBezTo>
                  <a:lnTo>
                    <a:pt x="349700" y="126321"/>
                  </a:lnTo>
                  <a:cubicBezTo>
                    <a:pt x="349700" y="131269"/>
                    <a:pt x="353700" y="135374"/>
                    <a:pt x="358753" y="135374"/>
                  </a:cubicBezTo>
                  <a:cubicBezTo>
                    <a:pt x="363701" y="135374"/>
                    <a:pt x="367806" y="131374"/>
                    <a:pt x="367806" y="126321"/>
                  </a:cubicBezTo>
                  <a:lnTo>
                    <a:pt x="367806" y="28738"/>
                  </a:lnTo>
                  <a:cubicBezTo>
                    <a:pt x="370333" y="22527"/>
                    <a:pt x="376438" y="18106"/>
                    <a:pt x="383596" y="18106"/>
                  </a:cubicBezTo>
                  <a:lnTo>
                    <a:pt x="386333" y="18106"/>
                  </a:lnTo>
                  <a:cubicBezTo>
                    <a:pt x="391702" y="18106"/>
                    <a:pt x="396544" y="20633"/>
                    <a:pt x="399702" y="24633"/>
                  </a:cubicBezTo>
                  <a:cubicBezTo>
                    <a:pt x="399597" y="25264"/>
                    <a:pt x="399492" y="26001"/>
                    <a:pt x="399492" y="26633"/>
                  </a:cubicBezTo>
                  <a:lnTo>
                    <a:pt x="399492" y="130532"/>
                  </a:lnTo>
                  <a:cubicBezTo>
                    <a:pt x="399492" y="135480"/>
                    <a:pt x="403492" y="139585"/>
                    <a:pt x="408545" y="139585"/>
                  </a:cubicBezTo>
                  <a:cubicBezTo>
                    <a:pt x="413492" y="139585"/>
                    <a:pt x="417598" y="135585"/>
                    <a:pt x="417598" y="130532"/>
                  </a:cubicBezTo>
                  <a:lnTo>
                    <a:pt x="417598" y="35054"/>
                  </a:lnTo>
                  <a:cubicBezTo>
                    <a:pt x="420651" y="32001"/>
                    <a:pt x="424967" y="30107"/>
                    <a:pt x="429598" y="30107"/>
                  </a:cubicBezTo>
                  <a:lnTo>
                    <a:pt x="432230" y="30107"/>
                  </a:lnTo>
                  <a:cubicBezTo>
                    <a:pt x="441704" y="30107"/>
                    <a:pt x="449389" y="37791"/>
                    <a:pt x="449389" y="47160"/>
                  </a:cubicBezTo>
                  <a:lnTo>
                    <a:pt x="449389" y="133585"/>
                  </a:lnTo>
                  <a:cubicBezTo>
                    <a:pt x="449389" y="136532"/>
                    <a:pt x="450968" y="138954"/>
                    <a:pt x="453073" y="139480"/>
                  </a:cubicBezTo>
                  <a:cubicBezTo>
                    <a:pt x="454652" y="140743"/>
                    <a:pt x="456652" y="141480"/>
                    <a:pt x="458758" y="141480"/>
                  </a:cubicBezTo>
                  <a:cubicBezTo>
                    <a:pt x="463705" y="141480"/>
                    <a:pt x="467811" y="137480"/>
                    <a:pt x="467811" y="132427"/>
                  </a:cubicBezTo>
                  <a:lnTo>
                    <a:pt x="467811" y="53476"/>
                  </a:lnTo>
                  <a:cubicBezTo>
                    <a:pt x="470127" y="52318"/>
                    <a:pt x="472758" y="51581"/>
                    <a:pt x="475600" y="51581"/>
                  </a:cubicBezTo>
                  <a:lnTo>
                    <a:pt x="478337" y="51581"/>
                  </a:lnTo>
                  <a:cubicBezTo>
                    <a:pt x="487812" y="51581"/>
                    <a:pt x="495601" y="59266"/>
                    <a:pt x="495601" y="68740"/>
                  </a:cubicBezTo>
                  <a:lnTo>
                    <a:pt x="495601" y="229484"/>
                  </a:lnTo>
                  <a:cubicBezTo>
                    <a:pt x="495601" y="229484"/>
                    <a:pt x="494864" y="273696"/>
                    <a:pt x="488443" y="286644"/>
                  </a:cubicBezTo>
                  <a:cubicBezTo>
                    <a:pt x="484022" y="295487"/>
                    <a:pt x="471600" y="312014"/>
                    <a:pt x="450863" y="314330"/>
                  </a:cubicBezTo>
                  <a:cubicBezTo>
                    <a:pt x="449283" y="314540"/>
                    <a:pt x="447704" y="314646"/>
                    <a:pt x="446020" y="314646"/>
                  </a:cubicBezTo>
                  <a:cubicBezTo>
                    <a:pt x="429598" y="314646"/>
                    <a:pt x="407808" y="314646"/>
                    <a:pt x="388544" y="314646"/>
                  </a:cubicBezTo>
                  <a:cubicBezTo>
                    <a:pt x="381596" y="314646"/>
                    <a:pt x="375070" y="314646"/>
                    <a:pt x="369175" y="314646"/>
                  </a:cubicBezTo>
                  <a:cubicBezTo>
                    <a:pt x="368438" y="314646"/>
                    <a:pt x="367806" y="314646"/>
                    <a:pt x="367069" y="314646"/>
                  </a:cubicBezTo>
                  <a:cubicBezTo>
                    <a:pt x="338647" y="314435"/>
                    <a:pt x="328331" y="308856"/>
                    <a:pt x="309488" y="286539"/>
                  </a:cubicBezTo>
                  <a:cubicBezTo>
                    <a:pt x="309067" y="286013"/>
                    <a:pt x="308646" y="285486"/>
                    <a:pt x="308224" y="284960"/>
                  </a:cubicBezTo>
                  <a:cubicBezTo>
                    <a:pt x="302224" y="277802"/>
                    <a:pt x="297066" y="270223"/>
                    <a:pt x="292434" y="262328"/>
                  </a:cubicBezTo>
                  <a:cubicBezTo>
                    <a:pt x="315172" y="242748"/>
                    <a:pt x="320436" y="231274"/>
                    <a:pt x="320436" y="199904"/>
                  </a:cubicBezTo>
                  <a:lnTo>
                    <a:pt x="320436" y="194009"/>
                  </a:lnTo>
                  <a:cubicBezTo>
                    <a:pt x="320541" y="193482"/>
                    <a:pt x="320646" y="192956"/>
                    <a:pt x="320646" y="192324"/>
                  </a:cubicBezTo>
                  <a:lnTo>
                    <a:pt x="320646" y="49686"/>
                  </a:lnTo>
                  <a:close/>
                  <a:moveTo>
                    <a:pt x="221799" y="517707"/>
                  </a:moveTo>
                  <a:cubicBezTo>
                    <a:pt x="221799" y="527076"/>
                    <a:pt x="214115" y="534761"/>
                    <a:pt x="204746" y="534761"/>
                  </a:cubicBezTo>
                  <a:lnTo>
                    <a:pt x="202009" y="534761"/>
                  </a:lnTo>
                  <a:cubicBezTo>
                    <a:pt x="198430" y="534761"/>
                    <a:pt x="195061" y="533603"/>
                    <a:pt x="192324" y="531708"/>
                  </a:cubicBezTo>
                  <a:lnTo>
                    <a:pt x="192324" y="440967"/>
                  </a:lnTo>
                  <a:cubicBezTo>
                    <a:pt x="192324" y="436019"/>
                    <a:pt x="188324" y="431914"/>
                    <a:pt x="183271" y="431914"/>
                  </a:cubicBezTo>
                  <a:cubicBezTo>
                    <a:pt x="178324" y="431914"/>
                    <a:pt x="174324" y="435914"/>
                    <a:pt x="174324" y="440967"/>
                  </a:cubicBezTo>
                  <a:lnTo>
                    <a:pt x="174324" y="538550"/>
                  </a:lnTo>
                  <a:cubicBezTo>
                    <a:pt x="171797" y="544761"/>
                    <a:pt x="165586" y="549182"/>
                    <a:pt x="158533" y="549182"/>
                  </a:cubicBezTo>
                  <a:lnTo>
                    <a:pt x="155797" y="549182"/>
                  </a:lnTo>
                  <a:cubicBezTo>
                    <a:pt x="150428" y="549182"/>
                    <a:pt x="145586" y="546656"/>
                    <a:pt x="142428" y="542656"/>
                  </a:cubicBezTo>
                  <a:cubicBezTo>
                    <a:pt x="142638" y="542024"/>
                    <a:pt x="142638" y="541287"/>
                    <a:pt x="142638" y="540656"/>
                  </a:cubicBezTo>
                  <a:lnTo>
                    <a:pt x="142638" y="436756"/>
                  </a:lnTo>
                  <a:cubicBezTo>
                    <a:pt x="142638" y="431809"/>
                    <a:pt x="138638" y="427703"/>
                    <a:pt x="133690" y="427703"/>
                  </a:cubicBezTo>
                  <a:cubicBezTo>
                    <a:pt x="128743" y="427703"/>
                    <a:pt x="124637" y="431704"/>
                    <a:pt x="124637" y="436756"/>
                  </a:cubicBezTo>
                  <a:lnTo>
                    <a:pt x="124637" y="532024"/>
                  </a:lnTo>
                  <a:cubicBezTo>
                    <a:pt x="121584" y="535077"/>
                    <a:pt x="117268" y="536971"/>
                    <a:pt x="112637" y="536971"/>
                  </a:cubicBezTo>
                  <a:lnTo>
                    <a:pt x="109900" y="536971"/>
                  </a:lnTo>
                  <a:cubicBezTo>
                    <a:pt x="100426" y="536971"/>
                    <a:pt x="92846" y="529287"/>
                    <a:pt x="92741" y="519918"/>
                  </a:cubicBezTo>
                  <a:lnTo>
                    <a:pt x="92741" y="433493"/>
                  </a:lnTo>
                  <a:cubicBezTo>
                    <a:pt x="92741" y="430546"/>
                    <a:pt x="91162" y="428124"/>
                    <a:pt x="89162" y="427598"/>
                  </a:cubicBezTo>
                  <a:cubicBezTo>
                    <a:pt x="87583" y="426335"/>
                    <a:pt x="85583" y="425598"/>
                    <a:pt x="83477" y="425598"/>
                  </a:cubicBezTo>
                  <a:cubicBezTo>
                    <a:pt x="78530" y="425598"/>
                    <a:pt x="74424" y="429598"/>
                    <a:pt x="74424" y="434546"/>
                  </a:cubicBezTo>
                  <a:lnTo>
                    <a:pt x="74424" y="513497"/>
                  </a:lnTo>
                  <a:cubicBezTo>
                    <a:pt x="72109" y="514655"/>
                    <a:pt x="69477" y="515391"/>
                    <a:pt x="66635" y="515391"/>
                  </a:cubicBezTo>
                  <a:lnTo>
                    <a:pt x="63898" y="515391"/>
                  </a:lnTo>
                  <a:cubicBezTo>
                    <a:pt x="54529" y="515391"/>
                    <a:pt x="46634" y="507707"/>
                    <a:pt x="46634" y="498233"/>
                  </a:cubicBezTo>
                  <a:lnTo>
                    <a:pt x="46634" y="337910"/>
                  </a:lnTo>
                  <a:cubicBezTo>
                    <a:pt x="46634" y="337910"/>
                    <a:pt x="47265" y="293697"/>
                    <a:pt x="53792" y="280855"/>
                  </a:cubicBezTo>
                  <a:cubicBezTo>
                    <a:pt x="58529" y="271381"/>
                    <a:pt x="72530" y="252959"/>
                    <a:pt x="96320" y="252959"/>
                  </a:cubicBezTo>
                  <a:cubicBezTo>
                    <a:pt x="118637" y="252959"/>
                    <a:pt x="150849" y="252959"/>
                    <a:pt x="173166" y="252959"/>
                  </a:cubicBezTo>
                  <a:cubicBezTo>
                    <a:pt x="180429" y="252959"/>
                    <a:pt x="186430" y="253275"/>
                    <a:pt x="191798" y="254117"/>
                  </a:cubicBezTo>
                  <a:cubicBezTo>
                    <a:pt x="209167" y="256643"/>
                    <a:pt x="218747" y="264222"/>
                    <a:pt x="234221" y="282750"/>
                  </a:cubicBezTo>
                  <a:cubicBezTo>
                    <a:pt x="237169" y="286223"/>
                    <a:pt x="239906" y="289908"/>
                    <a:pt x="242537" y="293697"/>
                  </a:cubicBezTo>
                  <a:cubicBezTo>
                    <a:pt x="247695" y="301066"/>
                    <a:pt x="252222" y="308856"/>
                    <a:pt x="256222" y="316856"/>
                  </a:cubicBezTo>
                  <a:cubicBezTo>
                    <a:pt x="255485" y="317383"/>
                    <a:pt x="254748" y="318014"/>
                    <a:pt x="254011" y="318646"/>
                  </a:cubicBezTo>
                  <a:cubicBezTo>
                    <a:pt x="231168" y="337699"/>
                    <a:pt x="223694" y="348437"/>
                    <a:pt x="222221" y="373069"/>
                  </a:cubicBezTo>
                  <a:cubicBezTo>
                    <a:pt x="221905" y="373701"/>
                    <a:pt x="221694" y="374438"/>
                    <a:pt x="221694" y="375491"/>
                  </a:cubicBezTo>
                  <a:lnTo>
                    <a:pt x="221694" y="517707"/>
                  </a:lnTo>
                  <a:close/>
                </a:path>
              </a:pathLst>
            </a:custGeom>
            <a:solidFill>
              <a:srgbClr val="FFFFFF"/>
            </a:solidFill>
            <a:ln w="10517" cap="flat">
              <a:noFill/>
              <a:prstDash val="solid"/>
              <a:miter/>
            </a:ln>
          </p:spPr>
          <p:txBody>
            <a:bodyPr wrap="square" anchor="ctr">
              <a:noAutofit/>
            </a:bodyPr>
            <a:lstStyle/>
            <a:p>
              <a:endParaRPr lang="ja-JP" altLang="en-US" dirty="0">
                <a:ea typeface="MS PGothic" panose="020B0600070205080204" pitchFamily="34" charset="-128"/>
              </a:endParaRPr>
            </a:p>
          </p:txBody>
        </p:sp>
      </p:grpSp>
      <p:sp>
        <p:nvSpPr>
          <p:cNvPr id="31" name="Callout: Line with No Border 30">
            <a:extLst>
              <a:ext uri="{FF2B5EF4-FFF2-40B4-BE49-F238E27FC236}">
                <a16:creationId xmlns:a16="http://schemas.microsoft.com/office/drawing/2014/main" id="{33844E66-9574-4D59-93BB-EE549F9FA5FD}"/>
              </a:ext>
            </a:extLst>
          </p:cNvPr>
          <p:cNvSpPr/>
          <p:nvPr/>
        </p:nvSpPr>
        <p:spPr bwMode="gray">
          <a:xfrm>
            <a:off x="4572000" y="3598822"/>
            <a:ext cx="3046954" cy="1151467"/>
          </a:xfrm>
          <a:prstGeom prst="callout1">
            <a:avLst>
              <a:gd name="adj1" fmla="val 25000"/>
              <a:gd name="adj2" fmla="val 0"/>
              <a:gd name="adj3" fmla="val 25000"/>
              <a:gd name="adj4" fmla="val 100000"/>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t">
            <a:noAutofit/>
          </a:bodyPr>
          <a:lstStyle/>
          <a:p>
            <a:pPr algn="r">
              <a:lnSpc>
                <a:spcPct val="95000"/>
              </a:lnSpc>
              <a:defRPr>
                <a:solidFill>
                  <a:schemeClr val="tx2"/>
                </a:solidFill>
                <a:latin typeface="Arial Black" panose="020B0A04020102020204" pitchFamily="34" charset="0"/>
              </a:defRPr>
            </a:pPr>
            <a:r>
              <a:rPr lang="ja-JP" altLang="en-US" b="1" dirty="0">
                <a:ea typeface="MS PGothic" panose="020B0600070205080204" pitchFamily="34" charset="-128"/>
              </a:rPr>
              <a:t>エミアブル</a:t>
            </a:r>
          </a:p>
          <a:p>
            <a:pPr algn="r">
              <a:lnSpc>
                <a:spcPct val="95000"/>
              </a:lnSpc>
            </a:pPr>
            <a:endParaRPr lang="ja-JP" altLang="en-US" dirty="0">
              <a:solidFill>
                <a:schemeClr val="tx2"/>
              </a:solidFill>
              <a:latin typeface="Arial Black" panose="020B0A04020102020204" pitchFamily="34" charset="0"/>
              <a:ea typeface="MS PGothic" panose="020B0600070205080204" pitchFamily="34" charset="-128"/>
            </a:endParaRPr>
          </a:p>
          <a:p>
            <a:pPr algn="r"/>
            <a:r>
              <a:rPr lang="ja-JP" altLang="en-US" b="1" dirty="0">
                <a:solidFill>
                  <a:schemeClr val="accent6"/>
                </a:solidFill>
                <a:ea typeface="MS PGothic" panose="020B0600070205080204" pitchFamily="34" charset="-128"/>
              </a:rPr>
              <a:t>ニーズ：</a:t>
            </a:r>
            <a:r>
              <a:rPr lang="ja-JP" altLang="en-US" dirty="0">
                <a:solidFill>
                  <a:schemeClr val="tx2"/>
                </a:solidFill>
                <a:ea typeface="MS PGothic" panose="020B0600070205080204" pitchFamily="34" charset="-128"/>
              </a:rPr>
              <a:t>保身</a:t>
            </a:r>
          </a:p>
          <a:p>
            <a:pPr algn="r"/>
            <a:r>
              <a:rPr lang="ja-JP" altLang="en-US" b="1" dirty="0">
                <a:solidFill>
                  <a:schemeClr val="accent6"/>
                </a:solidFill>
                <a:ea typeface="MS PGothic" panose="020B0600070205080204" pitchFamily="34" charset="-128"/>
              </a:rPr>
              <a:t>指向性：</a:t>
            </a:r>
            <a:r>
              <a:rPr lang="ja-JP" altLang="en-US" dirty="0">
                <a:solidFill>
                  <a:schemeClr val="tx2"/>
                </a:solidFill>
                <a:ea typeface="MS PGothic" panose="020B0600070205080204" pitchFamily="34" charset="-128"/>
              </a:rPr>
              <a:t>人間関係</a:t>
            </a:r>
          </a:p>
          <a:p>
            <a:pPr algn="r"/>
            <a:r>
              <a:rPr lang="ja-JP" altLang="en-US" b="1" dirty="0">
                <a:solidFill>
                  <a:schemeClr val="accent6"/>
                </a:solidFill>
                <a:ea typeface="MS PGothic" panose="020B0600070205080204" pitchFamily="34" charset="-128"/>
              </a:rPr>
              <a:t>成長を促すアクション：</a:t>
            </a:r>
            <a:br>
              <a:rPr lang="en-US" altLang="ja-JP" b="1" dirty="0">
                <a:solidFill>
                  <a:schemeClr val="accent6"/>
                </a:solidFill>
                <a:ea typeface="MS PGothic" panose="020B0600070205080204" pitchFamily="34" charset="-128"/>
              </a:rPr>
            </a:br>
            <a:r>
              <a:rPr lang="ja-JP" altLang="en-US" dirty="0">
                <a:solidFill>
                  <a:schemeClr val="tx2"/>
                </a:solidFill>
                <a:ea typeface="MS PGothic" panose="020B0600070205080204" pitchFamily="34" charset="-128"/>
              </a:rPr>
              <a:t>自分から行動を始めること</a:t>
            </a:r>
            <a:endParaRPr lang="ja-JP" altLang="en-US" dirty="0">
              <a:solidFill>
                <a:schemeClr val="tx2"/>
              </a:solidFill>
              <a:latin typeface="Arial Black" panose="020B0A04020102020204" pitchFamily="34" charset="0"/>
              <a:ea typeface="MS PGothic" panose="020B0600070205080204" pitchFamily="34" charset="-128"/>
            </a:endParaRPr>
          </a:p>
        </p:txBody>
      </p:sp>
      <p:sp>
        <p:nvSpPr>
          <p:cNvPr id="32" name="Callout: Line with No Border 31">
            <a:extLst>
              <a:ext uri="{FF2B5EF4-FFF2-40B4-BE49-F238E27FC236}">
                <a16:creationId xmlns:a16="http://schemas.microsoft.com/office/drawing/2014/main" id="{F6A29D5A-D2F4-478A-9120-940F9430DD14}"/>
              </a:ext>
            </a:extLst>
          </p:cNvPr>
          <p:cNvSpPr/>
          <p:nvPr/>
        </p:nvSpPr>
        <p:spPr bwMode="gray">
          <a:xfrm>
            <a:off x="8506293" y="1002299"/>
            <a:ext cx="3166594" cy="1151467"/>
          </a:xfrm>
          <a:prstGeom prst="callout1">
            <a:avLst>
              <a:gd name="adj1" fmla="val 25000"/>
              <a:gd name="adj2" fmla="val 0"/>
              <a:gd name="adj3" fmla="val 25000"/>
              <a:gd name="adj4" fmla="val 100000"/>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t">
            <a:noAutofit/>
          </a:bodyPr>
          <a:lstStyle/>
          <a:p>
            <a:pPr>
              <a:lnSpc>
                <a:spcPct val="95000"/>
              </a:lnSpc>
              <a:defRPr>
                <a:solidFill>
                  <a:schemeClr val="tx2"/>
                </a:solidFill>
                <a:latin typeface="Arial Black" panose="020B0A04020102020204" pitchFamily="34" charset="0"/>
              </a:defRPr>
            </a:pPr>
            <a:r>
              <a:rPr lang="ja-JP" altLang="en-US" b="1" dirty="0">
                <a:ea typeface="MS PGothic" panose="020B0600070205080204" pitchFamily="34" charset="-128"/>
              </a:rPr>
              <a:t>ドライビング</a:t>
            </a:r>
          </a:p>
          <a:p>
            <a:pPr>
              <a:lnSpc>
                <a:spcPct val="95000"/>
              </a:lnSpc>
            </a:pPr>
            <a:endParaRPr lang="ja-JP" altLang="en-US" dirty="0">
              <a:solidFill>
                <a:schemeClr val="tx2"/>
              </a:solidFill>
              <a:latin typeface="Arial Black" panose="020B0A04020102020204" pitchFamily="34" charset="0"/>
              <a:ea typeface="MS PGothic" panose="020B0600070205080204" pitchFamily="34" charset="-128"/>
            </a:endParaRPr>
          </a:p>
          <a:p>
            <a:r>
              <a:rPr lang="ja-JP" altLang="en-US" b="1" dirty="0">
                <a:solidFill>
                  <a:schemeClr val="accent6"/>
                </a:solidFill>
                <a:ea typeface="MS PGothic" panose="020B0600070205080204" pitchFamily="34" charset="-128"/>
              </a:rPr>
              <a:t>ニーズ：</a:t>
            </a:r>
            <a:r>
              <a:rPr lang="ja-JP" altLang="en-US" dirty="0">
                <a:solidFill>
                  <a:schemeClr val="tx2"/>
                </a:solidFill>
                <a:ea typeface="MS PGothic" panose="020B0600070205080204" pitchFamily="34" charset="-128"/>
              </a:rPr>
              <a:t>結果</a:t>
            </a:r>
          </a:p>
          <a:p>
            <a:r>
              <a:rPr lang="ja-JP" altLang="en-US" b="1" dirty="0">
                <a:solidFill>
                  <a:schemeClr val="accent6"/>
                </a:solidFill>
                <a:ea typeface="MS PGothic" panose="020B0600070205080204" pitchFamily="34" charset="-128"/>
              </a:rPr>
              <a:t>指向性：</a:t>
            </a:r>
            <a:r>
              <a:rPr lang="ja-JP" altLang="en-US" dirty="0">
                <a:solidFill>
                  <a:schemeClr val="tx2"/>
                </a:solidFill>
                <a:ea typeface="MS PGothic" panose="020B0600070205080204" pitchFamily="34" charset="-128"/>
              </a:rPr>
              <a:t>アクション</a:t>
            </a:r>
            <a:endParaRPr lang="ja-JP" altLang="en-US" b="1" dirty="0">
              <a:solidFill>
                <a:schemeClr val="tx2"/>
              </a:solidFill>
              <a:ea typeface="MS PGothic" panose="020B0600070205080204" pitchFamily="34" charset="-128"/>
            </a:endParaRPr>
          </a:p>
          <a:p>
            <a:r>
              <a:rPr lang="ja-JP" altLang="en-US" b="1" dirty="0">
                <a:solidFill>
                  <a:schemeClr val="accent6"/>
                </a:solidFill>
                <a:ea typeface="MS PGothic" panose="020B0600070205080204" pitchFamily="34" charset="-128"/>
              </a:rPr>
              <a:t>成長を促すアクション：</a:t>
            </a:r>
            <a:br>
              <a:rPr lang="en-US" altLang="ja-JP" b="1" dirty="0">
                <a:solidFill>
                  <a:schemeClr val="accent6"/>
                </a:solidFill>
                <a:ea typeface="MS PGothic" panose="020B0600070205080204" pitchFamily="34" charset="-128"/>
              </a:rPr>
            </a:br>
            <a:r>
              <a:rPr lang="ja-JP" altLang="en-US" dirty="0">
                <a:solidFill>
                  <a:schemeClr val="tx2"/>
                </a:solidFill>
                <a:ea typeface="MS PGothic" panose="020B0600070205080204" pitchFamily="34" charset="-128"/>
              </a:rPr>
              <a:t>人の話をじっくり聞くこと</a:t>
            </a:r>
          </a:p>
        </p:txBody>
      </p:sp>
      <p:sp>
        <p:nvSpPr>
          <p:cNvPr id="33" name="Callout: Line with No Border 32">
            <a:extLst>
              <a:ext uri="{FF2B5EF4-FFF2-40B4-BE49-F238E27FC236}">
                <a16:creationId xmlns:a16="http://schemas.microsoft.com/office/drawing/2014/main" id="{73DBDBC6-BDEE-424A-9ECE-40DFB9604729}"/>
              </a:ext>
            </a:extLst>
          </p:cNvPr>
          <p:cNvSpPr/>
          <p:nvPr/>
        </p:nvSpPr>
        <p:spPr bwMode="gray">
          <a:xfrm>
            <a:off x="8506292" y="3598822"/>
            <a:ext cx="3166595" cy="1151467"/>
          </a:xfrm>
          <a:prstGeom prst="callout1">
            <a:avLst>
              <a:gd name="adj1" fmla="val 25000"/>
              <a:gd name="adj2" fmla="val 0"/>
              <a:gd name="adj3" fmla="val 25000"/>
              <a:gd name="adj4" fmla="val 100000"/>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t">
            <a:noAutofit/>
          </a:bodyPr>
          <a:lstStyle/>
          <a:p>
            <a:pPr>
              <a:lnSpc>
                <a:spcPct val="95000"/>
              </a:lnSpc>
              <a:defRPr>
                <a:solidFill>
                  <a:schemeClr val="tx2"/>
                </a:solidFill>
                <a:latin typeface="Arial Black" panose="020B0A04020102020204" pitchFamily="34" charset="0"/>
              </a:defRPr>
            </a:pPr>
            <a:r>
              <a:rPr lang="ja-JP" altLang="en-US" b="1" dirty="0">
                <a:ea typeface="MS PGothic" panose="020B0600070205080204" pitchFamily="34" charset="-128"/>
              </a:rPr>
              <a:t>エクスプレッシブ</a:t>
            </a:r>
          </a:p>
          <a:p>
            <a:pPr>
              <a:lnSpc>
                <a:spcPct val="95000"/>
              </a:lnSpc>
            </a:pPr>
            <a:endParaRPr lang="ja-JP" altLang="en-US" dirty="0">
              <a:solidFill>
                <a:schemeClr val="tx2"/>
              </a:solidFill>
              <a:latin typeface="Arial Black" panose="020B0A04020102020204" pitchFamily="34" charset="0"/>
              <a:ea typeface="MS PGothic" panose="020B0600070205080204" pitchFamily="34" charset="-128"/>
            </a:endParaRPr>
          </a:p>
          <a:p>
            <a:r>
              <a:rPr lang="ja-JP" altLang="en-US" b="1" dirty="0">
                <a:solidFill>
                  <a:schemeClr val="accent6"/>
                </a:solidFill>
                <a:ea typeface="MS PGothic" panose="020B0600070205080204" pitchFamily="34" charset="-128"/>
              </a:rPr>
              <a:t>ニーズ：</a:t>
            </a:r>
            <a:r>
              <a:rPr lang="ja-JP" altLang="en-US" dirty="0">
                <a:solidFill>
                  <a:schemeClr val="tx2"/>
                </a:solidFill>
                <a:ea typeface="MS PGothic" panose="020B0600070205080204" pitchFamily="34" charset="-128"/>
              </a:rPr>
              <a:t>自分が認められること</a:t>
            </a:r>
          </a:p>
          <a:p>
            <a:r>
              <a:rPr lang="ja-JP" altLang="en-US" b="1" dirty="0">
                <a:solidFill>
                  <a:schemeClr val="accent6"/>
                </a:solidFill>
                <a:ea typeface="MS PGothic" panose="020B0600070205080204" pitchFamily="34" charset="-128"/>
              </a:rPr>
              <a:t>指向性：</a:t>
            </a:r>
            <a:r>
              <a:rPr lang="ja-JP" altLang="en-US" dirty="0">
                <a:solidFill>
                  <a:schemeClr val="tx2"/>
                </a:solidFill>
                <a:ea typeface="MS PGothic" panose="020B0600070205080204" pitchFamily="34" charset="-128"/>
              </a:rPr>
              <a:t>作為のなさ</a:t>
            </a:r>
          </a:p>
          <a:p>
            <a:r>
              <a:rPr lang="ja-JP" altLang="en-US" b="1" dirty="0">
                <a:solidFill>
                  <a:schemeClr val="accent6"/>
                </a:solidFill>
                <a:ea typeface="MS PGothic" panose="020B0600070205080204" pitchFamily="34" charset="-128"/>
              </a:rPr>
              <a:t>成長を促すアクション：</a:t>
            </a:r>
            <a:r>
              <a:rPr lang="ja-JP" altLang="en-US" dirty="0">
                <a:solidFill>
                  <a:schemeClr val="tx2"/>
                </a:solidFill>
                <a:ea typeface="MS PGothic" panose="020B0600070205080204" pitchFamily="34" charset="-128"/>
              </a:rPr>
              <a:t>チェック</a:t>
            </a:r>
            <a:br>
              <a:rPr lang="en-US" altLang="ja-JP" dirty="0">
                <a:solidFill>
                  <a:schemeClr val="tx2"/>
                </a:solidFill>
                <a:ea typeface="MS PGothic" panose="020B0600070205080204" pitchFamily="34" charset="-128"/>
              </a:rPr>
            </a:br>
            <a:r>
              <a:rPr lang="ja-JP" altLang="en-US" dirty="0">
                <a:solidFill>
                  <a:schemeClr val="tx2"/>
                </a:solidFill>
                <a:ea typeface="MS PGothic" panose="020B0600070205080204" pitchFamily="34" charset="-128"/>
              </a:rPr>
              <a:t>すること</a:t>
            </a:r>
          </a:p>
        </p:txBody>
      </p:sp>
    </p:spTree>
    <p:extLst>
      <p:ext uri="{BB962C8B-B14F-4D97-AF65-F5344CB8AC3E}">
        <p14:creationId xmlns:p14="http://schemas.microsoft.com/office/powerpoint/2010/main" val="308308733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16="http://schemas.microsoft.com/office/drawing/2014/main"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mph" presetSubtype="0" nodeType="withEffect">
                                  <p:stCondLst>
                                    <p:cond delay="0"/>
                                  </p:stCondLst>
                                  <p:childTnLst>
                                    <p:set>
                                      <p:cBhvr>
                                        <p:cTn id="6" dur="indefinite"/>
                                        <p:tgtEl>
                                          <p:spTgt spid="32">
                                            <p:txEl>
                                              <p:pRg st="2" end="2"/>
                                            </p:txEl>
                                          </p:spTgt>
                                        </p:tgtEl>
                                        <p:attrNameLst>
                                          <p:attrName>style.opacity</p:attrName>
                                        </p:attrNameLst>
                                      </p:cBhvr>
                                      <p:to>
                                        <p:strVal val="0.25"/>
                                      </p:to>
                                    </p:set>
                                    <p:animEffect filter="image" prLst="opacity: 0.25">
                                      <p:cBhvr rctx="IE">
                                        <p:cTn id="7" dur="indefinite"/>
                                        <p:tgtEl>
                                          <p:spTgt spid="32">
                                            <p:txEl>
                                              <p:pRg st="2" end="2"/>
                                            </p:txEl>
                                          </p:spTgt>
                                        </p:tgtEl>
                                      </p:cBhvr>
                                    </p:animEffect>
                                  </p:childTnLst>
                                </p:cTn>
                              </p:par>
                              <p:par>
                                <p:cTn id="8" presetID="9" presetClass="emph" presetSubtype="0" nodeType="withEffect">
                                  <p:stCondLst>
                                    <p:cond delay="0"/>
                                  </p:stCondLst>
                                  <p:childTnLst>
                                    <p:set>
                                      <p:cBhvr>
                                        <p:cTn id="9" dur="indefinite"/>
                                        <p:tgtEl>
                                          <p:spTgt spid="32">
                                            <p:txEl>
                                              <p:pRg st="3" end="3"/>
                                            </p:txEl>
                                          </p:spTgt>
                                        </p:tgtEl>
                                        <p:attrNameLst>
                                          <p:attrName>style.opacity</p:attrName>
                                        </p:attrNameLst>
                                      </p:cBhvr>
                                      <p:to>
                                        <p:strVal val="0.25"/>
                                      </p:to>
                                    </p:set>
                                    <p:animEffect filter="image" prLst="opacity: 0.25">
                                      <p:cBhvr rctx="IE">
                                        <p:cTn id="10" dur="indefinite"/>
                                        <p:tgtEl>
                                          <p:spTgt spid="32">
                                            <p:txEl>
                                              <p:pRg st="3" end="3"/>
                                            </p:txEl>
                                          </p:spTgt>
                                        </p:tgtEl>
                                      </p:cBhvr>
                                    </p:animEffect>
                                  </p:childTnLst>
                                </p:cTn>
                              </p:par>
                              <p:par>
                                <p:cTn id="11" presetID="9" presetClass="emph" presetSubtype="0" nodeType="withEffect">
                                  <p:stCondLst>
                                    <p:cond delay="0"/>
                                  </p:stCondLst>
                                  <p:childTnLst>
                                    <p:set>
                                      <p:cBhvr>
                                        <p:cTn id="12" dur="indefinite"/>
                                        <p:tgtEl>
                                          <p:spTgt spid="32">
                                            <p:txEl>
                                              <p:pRg st="4" end="4"/>
                                            </p:txEl>
                                          </p:spTgt>
                                        </p:tgtEl>
                                        <p:attrNameLst>
                                          <p:attrName>style.opacity</p:attrName>
                                        </p:attrNameLst>
                                      </p:cBhvr>
                                      <p:to>
                                        <p:strVal val="0.25"/>
                                      </p:to>
                                    </p:set>
                                    <p:animEffect filter="image" prLst="opacity: 0.25">
                                      <p:cBhvr rctx="IE">
                                        <p:cTn id="13" dur="indefinite"/>
                                        <p:tgtEl>
                                          <p:spTgt spid="32">
                                            <p:txEl>
                                              <p:pRg st="4" end="4"/>
                                            </p:txEl>
                                          </p:spTgt>
                                        </p:tgtEl>
                                      </p:cBhvr>
                                    </p:animEffect>
                                  </p:childTnLst>
                                </p:cTn>
                              </p:par>
                              <p:par>
                                <p:cTn id="14" presetID="9" presetClass="emph" presetSubtype="0" nodeType="withEffect">
                                  <p:stCondLst>
                                    <p:cond delay="0"/>
                                  </p:stCondLst>
                                  <p:childTnLst>
                                    <p:set>
                                      <p:cBhvr>
                                        <p:cTn id="15" dur="indefinite"/>
                                        <p:tgtEl>
                                          <p:spTgt spid="33">
                                            <p:txEl>
                                              <p:pRg st="2" end="2"/>
                                            </p:txEl>
                                          </p:spTgt>
                                        </p:tgtEl>
                                        <p:attrNameLst>
                                          <p:attrName>style.opacity</p:attrName>
                                        </p:attrNameLst>
                                      </p:cBhvr>
                                      <p:to>
                                        <p:strVal val="0.25"/>
                                      </p:to>
                                    </p:set>
                                    <p:animEffect filter="image" prLst="opacity: 0.25">
                                      <p:cBhvr rctx="IE">
                                        <p:cTn id="16" dur="indefinite"/>
                                        <p:tgtEl>
                                          <p:spTgt spid="33">
                                            <p:txEl>
                                              <p:pRg st="2" end="2"/>
                                            </p:txEl>
                                          </p:spTgt>
                                        </p:tgtEl>
                                      </p:cBhvr>
                                    </p:animEffect>
                                  </p:childTnLst>
                                </p:cTn>
                              </p:par>
                              <p:par>
                                <p:cTn id="17" presetID="9" presetClass="emph" presetSubtype="0" nodeType="withEffect">
                                  <p:stCondLst>
                                    <p:cond delay="0"/>
                                  </p:stCondLst>
                                  <p:childTnLst>
                                    <p:set>
                                      <p:cBhvr>
                                        <p:cTn id="18" dur="indefinite"/>
                                        <p:tgtEl>
                                          <p:spTgt spid="33">
                                            <p:txEl>
                                              <p:pRg st="3" end="3"/>
                                            </p:txEl>
                                          </p:spTgt>
                                        </p:tgtEl>
                                        <p:attrNameLst>
                                          <p:attrName>style.opacity</p:attrName>
                                        </p:attrNameLst>
                                      </p:cBhvr>
                                      <p:to>
                                        <p:strVal val="0.25"/>
                                      </p:to>
                                    </p:set>
                                    <p:animEffect filter="image" prLst="opacity: 0.25">
                                      <p:cBhvr rctx="IE">
                                        <p:cTn id="19" dur="indefinite"/>
                                        <p:tgtEl>
                                          <p:spTgt spid="33">
                                            <p:txEl>
                                              <p:pRg st="3" end="3"/>
                                            </p:txEl>
                                          </p:spTgt>
                                        </p:tgtEl>
                                      </p:cBhvr>
                                    </p:animEffect>
                                  </p:childTnLst>
                                </p:cTn>
                              </p:par>
                              <p:par>
                                <p:cTn id="20" presetID="9" presetClass="emph" presetSubtype="0" nodeType="withEffect">
                                  <p:stCondLst>
                                    <p:cond delay="0"/>
                                  </p:stCondLst>
                                  <p:childTnLst>
                                    <p:set>
                                      <p:cBhvr>
                                        <p:cTn id="21" dur="indefinite"/>
                                        <p:tgtEl>
                                          <p:spTgt spid="33">
                                            <p:txEl>
                                              <p:pRg st="4" end="4"/>
                                            </p:txEl>
                                          </p:spTgt>
                                        </p:tgtEl>
                                        <p:attrNameLst>
                                          <p:attrName>style.opacity</p:attrName>
                                        </p:attrNameLst>
                                      </p:cBhvr>
                                      <p:to>
                                        <p:strVal val="0.25"/>
                                      </p:to>
                                    </p:set>
                                    <p:animEffect filter="image" prLst="opacity: 0.25">
                                      <p:cBhvr rctx="IE">
                                        <p:cTn id="22" dur="indefinite"/>
                                        <p:tgtEl>
                                          <p:spTgt spid="33">
                                            <p:txEl>
                                              <p:pRg st="4" end="4"/>
                                            </p:txEl>
                                          </p:spTgt>
                                        </p:tgtEl>
                                      </p:cBhvr>
                                    </p:animEffect>
                                  </p:childTnLst>
                                </p:cTn>
                              </p:par>
                              <p:par>
                                <p:cTn id="23" presetID="9" presetClass="emph" presetSubtype="0" nodeType="withEffect">
                                  <p:stCondLst>
                                    <p:cond delay="0"/>
                                  </p:stCondLst>
                                  <p:childTnLst>
                                    <p:set>
                                      <p:cBhvr>
                                        <p:cTn id="24" dur="indefinite"/>
                                        <p:tgtEl>
                                          <p:spTgt spid="31">
                                            <p:txEl>
                                              <p:pRg st="2" end="2"/>
                                            </p:txEl>
                                          </p:spTgt>
                                        </p:tgtEl>
                                        <p:attrNameLst>
                                          <p:attrName>style.opacity</p:attrName>
                                        </p:attrNameLst>
                                      </p:cBhvr>
                                      <p:to>
                                        <p:strVal val="0.25"/>
                                      </p:to>
                                    </p:set>
                                    <p:animEffect filter="image" prLst="opacity: 0.25">
                                      <p:cBhvr rctx="IE">
                                        <p:cTn id="25" dur="indefinite"/>
                                        <p:tgtEl>
                                          <p:spTgt spid="31">
                                            <p:txEl>
                                              <p:pRg st="2" end="2"/>
                                            </p:txEl>
                                          </p:spTgt>
                                        </p:tgtEl>
                                      </p:cBhvr>
                                    </p:animEffect>
                                  </p:childTnLst>
                                </p:cTn>
                              </p:par>
                              <p:par>
                                <p:cTn id="26" presetID="9" presetClass="emph" presetSubtype="0" nodeType="withEffect">
                                  <p:stCondLst>
                                    <p:cond delay="0"/>
                                  </p:stCondLst>
                                  <p:childTnLst>
                                    <p:set>
                                      <p:cBhvr>
                                        <p:cTn id="27" dur="indefinite"/>
                                        <p:tgtEl>
                                          <p:spTgt spid="31">
                                            <p:txEl>
                                              <p:pRg st="3" end="3"/>
                                            </p:txEl>
                                          </p:spTgt>
                                        </p:tgtEl>
                                        <p:attrNameLst>
                                          <p:attrName>style.opacity</p:attrName>
                                        </p:attrNameLst>
                                      </p:cBhvr>
                                      <p:to>
                                        <p:strVal val="0.25"/>
                                      </p:to>
                                    </p:set>
                                    <p:animEffect filter="image" prLst="opacity: 0.25">
                                      <p:cBhvr rctx="IE">
                                        <p:cTn id="28" dur="indefinite"/>
                                        <p:tgtEl>
                                          <p:spTgt spid="31">
                                            <p:txEl>
                                              <p:pRg st="3" end="3"/>
                                            </p:txEl>
                                          </p:spTgt>
                                        </p:tgtEl>
                                      </p:cBhvr>
                                    </p:animEffect>
                                  </p:childTnLst>
                                </p:cTn>
                              </p:par>
                              <p:par>
                                <p:cTn id="29" presetID="9" presetClass="emph" presetSubtype="0" nodeType="withEffect">
                                  <p:stCondLst>
                                    <p:cond delay="0"/>
                                  </p:stCondLst>
                                  <p:childTnLst>
                                    <p:set>
                                      <p:cBhvr>
                                        <p:cTn id="30" dur="indefinite"/>
                                        <p:tgtEl>
                                          <p:spTgt spid="31">
                                            <p:txEl>
                                              <p:pRg st="4" end="4"/>
                                            </p:txEl>
                                          </p:spTgt>
                                        </p:tgtEl>
                                        <p:attrNameLst>
                                          <p:attrName>style.opacity</p:attrName>
                                        </p:attrNameLst>
                                      </p:cBhvr>
                                      <p:to>
                                        <p:strVal val="0.25"/>
                                      </p:to>
                                    </p:set>
                                    <p:animEffect filter="image" prLst="opacity: 0.25">
                                      <p:cBhvr rctx="IE">
                                        <p:cTn id="31" dur="indefinite"/>
                                        <p:tgtEl>
                                          <p:spTgt spid="31">
                                            <p:txEl>
                                              <p:pRg st="4" end="4"/>
                                            </p:txEl>
                                          </p:spTgt>
                                        </p:tgtEl>
                                      </p:cBhvr>
                                    </p:animEffect>
                                  </p:childTnLst>
                                </p:cTn>
                              </p:par>
                              <p:par>
                                <p:cTn id="32" presetID="9" presetClass="emph" presetSubtype="0" nodeType="withEffect">
                                  <p:stCondLst>
                                    <p:cond delay="0"/>
                                  </p:stCondLst>
                                  <p:childTnLst>
                                    <p:set>
                                      <p:cBhvr>
                                        <p:cTn id="33" dur="indefinite"/>
                                        <p:tgtEl>
                                          <p:spTgt spid="18">
                                            <p:txEl>
                                              <p:pRg st="1" end="1"/>
                                            </p:txEl>
                                          </p:spTgt>
                                        </p:tgtEl>
                                        <p:attrNameLst>
                                          <p:attrName>style.opacity</p:attrName>
                                        </p:attrNameLst>
                                      </p:cBhvr>
                                      <p:to>
                                        <p:strVal val="0.25"/>
                                      </p:to>
                                    </p:set>
                                    <p:animEffect filter="image" prLst="opacity: 0.25">
                                      <p:cBhvr rctx="IE">
                                        <p:cTn id="34" dur="indefinite"/>
                                        <p:tgtEl>
                                          <p:spTgt spid="18">
                                            <p:txEl>
                                              <p:pRg st="1" end="1"/>
                                            </p:txEl>
                                          </p:spTgt>
                                        </p:tgtEl>
                                      </p:cBhvr>
                                    </p:animEffect>
                                  </p:childTnLst>
                                </p:cTn>
                              </p:par>
                              <p:par>
                                <p:cTn id="35" presetID="9" presetClass="emph" presetSubtype="0" nodeType="withEffect">
                                  <p:stCondLst>
                                    <p:cond delay="0"/>
                                  </p:stCondLst>
                                  <p:childTnLst>
                                    <p:set>
                                      <p:cBhvr>
                                        <p:cTn id="36" dur="indefinite"/>
                                        <p:tgtEl>
                                          <p:spTgt spid="18">
                                            <p:txEl>
                                              <p:pRg st="2" end="2"/>
                                            </p:txEl>
                                          </p:spTgt>
                                        </p:tgtEl>
                                        <p:attrNameLst>
                                          <p:attrName>style.opacity</p:attrName>
                                        </p:attrNameLst>
                                      </p:cBhvr>
                                      <p:to>
                                        <p:strVal val="0.25"/>
                                      </p:to>
                                    </p:set>
                                    <p:animEffect filter="image" prLst="opacity: 0.25">
                                      <p:cBhvr rctx="IE">
                                        <p:cTn id="37" dur="indefinite"/>
                                        <p:tgtEl>
                                          <p:spTgt spid="18">
                                            <p:txEl>
                                              <p:pRg st="2" end="2"/>
                                            </p:txEl>
                                          </p:spTgt>
                                        </p:tgtEl>
                                      </p:cBhvr>
                                    </p:animEffect>
                                  </p:childTnLst>
                                </p:cTn>
                              </p:par>
                              <p:par>
                                <p:cTn id="38" presetID="9" presetClass="emph" presetSubtype="0" nodeType="withEffect">
                                  <p:stCondLst>
                                    <p:cond delay="0"/>
                                  </p:stCondLst>
                                  <p:childTnLst>
                                    <p:set>
                                      <p:cBhvr>
                                        <p:cTn id="39" dur="indefinite"/>
                                        <p:tgtEl>
                                          <p:spTgt spid="18">
                                            <p:txEl>
                                              <p:pRg st="3" end="3"/>
                                            </p:txEl>
                                          </p:spTgt>
                                        </p:tgtEl>
                                        <p:attrNameLst>
                                          <p:attrName>style.opacity</p:attrName>
                                        </p:attrNameLst>
                                      </p:cBhvr>
                                      <p:to>
                                        <p:strVal val="0.25"/>
                                      </p:to>
                                    </p:set>
                                    <p:animEffect filter="image" prLst="opacity: 0.25">
                                      <p:cBhvr rctx="IE">
                                        <p:cTn id="40" dur="indefinite"/>
                                        <p:tgtEl>
                                          <p:spTgt spid="18">
                                            <p:txEl>
                                              <p:pRg st="3" end="3"/>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9" presetClass="emph" presetSubtype="0" grpId="0" nodeType="clickEffect">
                                  <p:stCondLst>
                                    <p:cond delay="0"/>
                                  </p:stCondLst>
                                  <p:childTnLst>
                                    <p:set>
                                      <p:cBhvr>
                                        <p:cTn id="44" dur="indefinite"/>
                                        <p:tgtEl>
                                          <p:spTgt spid="32">
                                            <p:bg/>
                                          </p:spTgt>
                                        </p:tgtEl>
                                        <p:attrNameLst>
                                          <p:attrName>style.opacity</p:attrName>
                                        </p:attrNameLst>
                                      </p:cBhvr>
                                      <p:to>
                                        <p:strVal val="1"/>
                                      </p:to>
                                    </p:set>
                                    <p:animEffect filter="image" prLst="opacity: 1">
                                      <p:cBhvr rctx="IE">
                                        <p:cTn id="45" dur="indefinite"/>
                                        <p:tgtEl>
                                          <p:spTgt spid="32">
                                            <p:bg/>
                                          </p:spTgt>
                                        </p:tgtEl>
                                      </p:cBhvr>
                                    </p:animEffect>
                                  </p:childTnLst>
                                </p:cTn>
                              </p:par>
                              <p:par>
                                <p:cTn id="46" presetID="9" presetClass="emph" presetSubtype="0" grpId="0" nodeType="withEffect">
                                  <p:stCondLst>
                                    <p:cond delay="0"/>
                                  </p:stCondLst>
                                  <p:childTnLst>
                                    <p:set>
                                      <p:cBhvr>
                                        <p:cTn id="47" dur="indefinite"/>
                                        <p:tgtEl>
                                          <p:spTgt spid="32">
                                            <p:txEl>
                                              <p:pRg st="0" end="0"/>
                                            </p:txEl>
                                          </p:spTgt>
                                        </p:tgtEl>
                                        <p:attrNameLst>
                                          <p:attrName>style.opacity</p:attrName>
                                        </p:attrNameLst>
                                      </p:cBhvr>
                                      <p:to>
                                        <p:strVal val="1"/>
                                      </p:to>
                                    </p:set>
                                    <p:animEffect filter="image" prLst="opacity: 1">
                                      <p:cBhvr rctx="IE">
                                        <p:cTn id="48" dur="indefinite"/>
                                        <p:tgtEl>
                                          <p:spTgt spid="32">
                                            <p:txEl>
                                              <p:pRg st="0" end="0"/>
                                            </p:txEl>
                                          </p:spTgt>
                                        </p:tgtEl>
                                      </p:cBhvr>
                                    </p:animEffect>
                                  </p:childTnLst>
                                </p:cTn>
                              </p:par>
                              <p:par>
                                <p:cTn id="49" presetID="9" presetClass="emph" presetSubtype="0" grpId="0" nodeType="withEffect">
                                  <p:stCondLst>
                                    <p:cond delay="0"/>
                                  </p:stCondLst>
                                  <p:childTnLst>
                                    <p:set>
                                      <p:cBhvr>
                                        <p:cTn id="50" dur="indefinite"/>
                                        <p:tgtEl>
                                          <p:spTgt spid="32">
                                            <p:txEl>
                                              <p:pRg st="2" end="2"/>
                                            </p:txEl>
                                          </p:spTgt>
                                        </p:tgtEl>
                                        <p:attrNameLst>
                                          <p:attrName>style.opacity</p:attrName>
                                        </p:attrNameLst>
                                      </p:cBhvr>
                                      <p:to>
                                        <p:strVal val="1"/>
                                      </p:to>
                                    </p:set>
                                    <p:animEffect filter="image" prLst="opacity: 1">
                                      <p:cBhvr rctx="IE">
                                        <p:cTn id="51" dur="indefinite"/>
                                        <p:tgtEl>
                                          <p:spTgt spid="32">
                                            <p:txEl>
                                              <p:pRg st="2" end="2"/>
                                            </p:txEl>
                                          </p:spTgt>
                                        </p:tgtEl>
                                      </p:cBhvr>
                                    </p:animEffect>
                                  </p:childTnLst>
                                </p:cTn>
                              </p:par>
                              <p:par>
                                <p:cTn id="52" presetID="9" presetClass="emph" presetSubtype="0" grpId="0" nodeType="withEffect">
                                  <p:stCondLst>
                                    <p:cond delay="0"/>
                                  </p:stCondLst>
                                  <p:childTnLst>
                                    <p:set>
                                      <p:cBhvr>
                                        <p:cTn id="53" dur="indefinite"/>
                                        <p:tgtEl>
                                          <p:spTgt spid="32">
                                            <p:txEl>
                                              <p:pRg st="3" end="3"/>
                                            </p:txEl>
                                          </p:spTgt>
                                        </p:tgtEl>
                                        <p:attrNameLst>
                                          <p:attrName>style.opacity</p:attrName>
                                        </p:attrNameLst>
                                      </p:cBhvr>
                                      <p:to>
                                        <p:strVal val="1"/>
                                      </p:to>
                                    </p:set>
                                    <p:animEffect filter="image" prLst="opacity: 1">
                                      <p:cBhvr rctx="IE">
                                        <p:cTn id="54" dur="indefinite"/>
                                        <p:tgtEl>
                                          <p:spTgt spid="32">
                                            <p:txEl>
                                              <p:pRg st="3" end="3"/>
                                            </p:txEl>
                                          </p:spTgt>
                                        </p:tgtEl>
                                      </p:cBhvr>
                                    </p:animEffect>
                                  </p:childTnLst>
                                </p:cTn>
                              </p:par>
                              <p:par>
                                <p:cTn id="55" presetID="9" presetClass="emph" presetSubtype="0" grpId="0" nodeType="withEffect">
                                  <p:stCondLst>
                                    <p:cond delay="0"/>
                                  </p:stCondLst>
                                  <p:childTnLst>
                                    <p:set>
                                      <p:cBhvr>
                                        <p:cTn id="56" dur="indefinite"/>
                                        <p:tgtEl>
                                          <p:spTgt spid="32">
                                            <p:txEl>
                                              <p:pRg st="4" end="4"/>
                                            </p:txEl>
                                          </p:spTgt>
                                        </p:tgtEl>
                                        <p:attrNameLst>
                                          <p:attrName>style.opacity</p:attrName>
                                        </p:attrNameLst>
                                      </p:cBhvr>
                                      <p:to>
                                        <p:strVal val="1"/>
                                      </p:to>
                                    </p:set>
                                    <p:animEffect filter="image" prLst="opacity: 1">
                                      <p:cBhvr rctx="IE">
                                        <p:cTn id="57" dur="indefinite"/>
                                        <p:tgtEl>
                                          <p:spTgt spid="32">
                                            <p:txEl>
                                              <p:pRg st="4" end="4"/>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9" presetClass="emph" presetSubtype="0" nodeType="clickEffect">
                                  <p:stCondLst>
                                    <p:cond delay="0"/>
                                  </p:stCondLst>
                                  <p:childTnLst>
                                    <p:set>
                                      <p:cBhvr>
                                        <p:cTn id="61" dur="indefinite"/>
                                        <p:tgtEl>
                                          <p:spTgt spid="33">
                                            <p:txEl>
                                              <p:pRg st="2" end="2"/>
                                            </p:txEl>
                                          </p:spTgt>
                                        </p:tgtEl>
                                        <p:attrNameLst>
                                          <p:attrName>style.opacity</p:attrName>
                                        </p:attrNameLst>
                                      </p:cBhvr>
                                      <p:to>
                                        <p:strVal val="1"/>
                                      </p:to>
                                    </p:set>
                                    <p:animEffect filter="image" prLst="opacity: 1">
                                      <p:cBhvr rctx="IE">
                                        <p:cTn id="62" dur="indefinite"/>
                                        <p:tgtEl>
                                          <p:spTgt spid="33">
                                            <p:txEl>
                                              <p:pRg st="2" end="2"/>
                                            </p:txEl>
                                          </p:spTgt>
                                        </p:tgtEl>
                                      </p:cBhvr>
                                    </p:animEffect>
                                  </p:childTnLst>
                                </p:cTn>
                              </p:par>
                              <p:par>
                                <p:cTn id="63" presetID="9" presetClass="emph" presetSubtype="0" nodeType="withEffect">
                                  <p:stCondLst>
                                    <p:cond delay="0"/>
                                  </p:stCondLst>
                                  <p:childTnLst>
                                    <p:set>
                                      <p:cBhvr>
                                        <p:cTn id="64" dur="indefinite"/>
                                        <p:tgtEl>
                                          <p:spTgt spid="33">
                                            <p:txEl>
                                              <p:pRg st="3" end="3"/>
                                            </p:txEl>
                                          </p:spTgt>
                                        </p:tgtEl>
                                        <p:attrNameLst>
                                          <p:attrName>style.opacity</p:attrName>
                                        </p:attrNameLst>
                                      </p:cBhvr>
                                      <p:to>
                                        <p:strVal val="1"/>
                                      </p:to>
                                    </p:set>
                                    <p:animEffect filter="image" prLst="opacity: 1">
                                      <p:cBhvr rctx="IE">
                                        <p:cTn id="65" dur="indefinite"/>
                                        <p:tgtEl>
                                          <p:spTgt spid="33">
                                            <p:txEl>
                                              <p:pRg st="3" end="3"/>
                                            </p:txEl>
                                          </p:spTgt>
                                        </p:tgtEl>
                                      </p:cBhvr>
                                    </p:animEffect>
                                  </p:childTnLst>
                                </p:cTn>
                              </p:par>
                              <p:par>
                                <p:cTn id="66" presetID="9" presetClass="emph" presetSubtype="0" nodeType="withEffect">
                                  <p:stCondLst>
                                    <p:cond delay="0"/>
                                  </p:stCondLst>
                                  <p:childTnLst>
                                    <p:set>
                                      <p:cBhvr>
                                        <p:cTn id="67" dur="indefinite"/>
                                        <p:tgtEl>
                                          <p:spTgt spid="33">
                                            <p:txEl>
                                              <p:pRg st="4" end="4"/>
                                            </p:txEl>
                                          </p:spTgt>
                                        </p:tgtEl>
                                        <p:attrNameLst>
                                          <p:attrName>style.opacity</p:attrName>
                                        </p:attrNameLst>
                                      </p:cBhvr>
                                      <p:to>
                                        <p:strVal val="1"/>
                                      </p:to>
                                    </p:set>
                                    <p:animEffect filter="image" prLst="opacity: 1">
                                      <p:cBhvr rctx="IE">
                                        <p:cTn id="68" dur="indefinite"/>
                                        <p:tgtEl>
                                          <p:spTgt spid="33">
                                            <p:txEl>
                                              <p:pRg st="4" end="4"/>
                                            </p:txEl>
                                          </p:spTgt>
                                        </p:tgtEl>
                                      </p:cBhvr>
                                    </p:animEffect>
                                  </p:childTnLst>
                                </p:cTn>
                              </p:par>
                            </p:childTnLst>
                          </p:cTn>
                        </p:par>
                      </p:childTnLst>
                    </p:cTn>
                  </p:par>
                  <p:par>
                    <p:cTn id="69" fill="hold">
                      <p:stCondLst>
                        <p:cond delay="indefinite"/>
                      </p:stCondLst>
                      <p:childTnLst>
                        <p:par>
                          <p:cTn id="70" fill="hold">
                            <p:stCondLst>
                              <p:cond delay="0"/>
                            </p:stCondLst>
                            <p:childTnLst>
                              <p:par>
                                <p:cTn id="71" presetID="9" presetClass="emph" presetSubtype="0" nodeType="clickEffect">
                                  <p:stCondLst>
                                    <p:cond delay="0"/>
                                  </p:stCondLst>
                                  <p:childTnLst>
                                    <p:set>
                                      <p:cBhvr>
                                        <p:cTn id="72" dur="indefinite"/>
                                        <p:tgtEl>
                                          <p:spTgt spid="31">
                                            <p:txEl>
                                              <p:pRg st="2" end="2"/>
                                            </p:txEl>
                                          </p:spTgt>
                                        </p:tgtEl>
                                        <p:attrNameLst>
                                          <p:attrName>style.opacity</p:attrName>
                                        </p:attrNameLst>
                                      </p:cBhvr>
                                      <p:to>
                                        <p:strVal val="1"/>
                                      </p:to>
                                    </p:set>
                                    <p:animEffect filter="image" prLst="opacity: 1">
                                      <p:cBhvr rctx="IE">
                                        <p:cTn id="73" dur="indefinite"/>
                                        <p:tgtEl>
                                          <p:spTgt spid="31">
                                            <p:txEl>
                                              <p:pRg st="2" end="2"/>
                                            </p:txEl>
                                          </p:spTgt>
                                        </p:tgtEl>
                                      </p:cBhvr>
                                    </p:animEffect>
                                  </p:childTnLst>
                                </p:cTn>
                              </p:par>
                              <p:par>
                                <p:cTn id="74" presetID="9" presetClass="emph" presetSubtype="0" nodeType="withEffect">
                                  <p:stCondLst>
                                    <p:cond delay="0"/>
                                  </p:stCondLst>
                                  <p:childTnLst>
                                    <p:set>
                                      <p:cBhvr>
                                        <p:cTn id="75" dur="indefinite"/>
                                        <p:tgtEl>
                                          <p:spTgt spid="31">
                                            <p:txEl>
                                              <p:pRg st="3" end="3"/>
                                            </p:txEl>
                                          </p:spTgt>
                                        </p:tgtEl>
                                        <p:attrNameLst>
                                          <p:attrName>style.opacity</p:attrName>
                                        </p:attrNameLst>
                                      </p:cBhvr>
                                      <p:to>
                                        <p:strVal val="1"/>
                                      </p:to>
                                    </p:set>
                                    <p:animEffect filter="image" prLst="opacity: 1">
                                      <p:cBhvr rctx="IE">
                                        <p:cTn id="76" dur="indefinite"/>
                                        <p:tgtEl>
                                          <p:spTgt spid="31">
                                            <p:txEl>
                                              <p:pRg st="3" end="3"/>
                                            </p:txEl>
                                          </p:spTgt>
                                        </p:tgtEl>
                                      </p:cBhvr>
                                    </p:animEffect>
                                  </p:childTnLst>
                                </p:cTn>
                              </p:par>
                              <p:par>
                                <p:cTn id="77" presetID="9" presetClass="emph" presetSubtype="0" nodeType="withEffect">
                                  <p:stCondLst>
                                    <p:cond delay="0"/>
                                  </p:stCondLst>
                                  <p:childTnLst>
                                    <p:set>
                                      <p:cBhvr>
                                        <p:cTn id="78" dur="indefinite"/>
                                        <p:tgtEl>
                                          <p:spTgt spid="31">
                                            <p:txEl>
                                              <p:pRg st="4" end="4"/>
                                            </p:txEl>
                                          </p:spTgt>
                                        </p:tgtEl>
                                        <p:attrNameLst>
                                          <p:attrName>style.opacity</p:attrName>
                                        </p:attrNameLst>
                                      </p:cBhvr>
                                      <p:to>
                                        <p:strVal val="1"/>
                                      </p:to>
                                    </p:set>
                                    <p:animEffect filter="image" prLst="opacity: 1">
                                      <p:cBhvr rctx="IE">
                                        <p:cTn id="79" dur="indefinite"/>
                                        <p:tgtEl>
                                          <p:spTgt spid="31">
                                            <p:txEl>
                                              <p:pRg st="4" end="4"/>
                                            </p:txEl>
                                          </p:spTgt>
                                        </p:tgtEl>
                                      </p:cBhvr>
                                    </p:animEffect>
                                  </p:childTnLst>
                                </p:cTn>
                              </p:par>
                            </p:childTnLst>
                          </p:cTn>
                        </p:par>
                      </p:childTnLst>
                    </p:cTn>
                  </p:par>
                  <p:par>
                    <p:cTn id="80" fill="hold">
                      <p:stCondLst>
                        <p:cond delay="indefinite"/>
                      </p:stCondLst>
                      <p:childTnLst>
                        <p:par>
                          <p:cTn id="81" fill="hold">
                            <p:stCondLst>
                              <p:cond delay="0"/>
                            </p:stCondLst>
                            <p:childTnLst>
                              <p:par>
                                <p:cTn id="82" presetID="9" presetClass="emph" presetSubtype="0" nodeType="clickEffect">
                                  <p:stCondLst>
                                    <p:cond delay="0"/>
                                  </p:stCondLst>
                                  <p:childTnLst>
                                    <p:set>
                                      <p:cBhvr>
                                        <p:cTn id="83" dur="indefinite"/>
                                        <p:tgtEl>
                                          <p:spTgt spid="18">
                                            <p:txEl>
                                              <p:pRg st="0" end="0"/>
                                            </p:txEl>
                                          </p:spTgt>
                                        </p:tgtEl>
                                        <p:attrNameLst>
                                          <p:attrName>style.opacity</p:attrName>
                                        </p:attrNameLst>
                                      </p:cBhvr>
                                      <p:to>
                                        <p:strVal val="1"/>
                                      </p:to>
                                    </p:set>
                                    <p:animEffect filter="image" prLst="opacity: 1">
                                      <p:cBhvr rctx="IE">
                                        <p:cTn id="84" dur="indefinite"/>
                                        <p:tgtEl>
                                          <p:spTgt spid="18">
                                            <p:txEl>
                                              <p:pRg st="0" end="0"/>
                                            </p:txEl>
                                          </p:spTgt>
                                        </p:tgtEl>
                                      </p:cBhvr>
                                    </p:animEffect>
                                  </p:childTnLst>
                                </p:cTn>
                              </p:par>
                              <p:par>
                                <p:cTn id="85" presetID="9" presetClass="emph" presetSubtype="0" nodeType="withEffect">
                                  <p:stCondLst>
                                    <p:cond delay="0"/>
                                  </p:stCondLst>
                                  <p:childTnLst>
                                    <p:set>
                                      <p:cBhvr>
                                        <p:cTn id="86" dur="indefinite"/>
                                        <p:tgtEl>
                                          <p:spTgt spid="18">
                                            <p:txEl>
                                              <p:pRg st="1" end="1"/>
                                            </p:txEl>
                                          </p:spTgt>
                                        </p:tgtEl>
                                        <p:attrNameLst>
                                          <p:attrName>style.opacity</p:attrName>
                                        </p:attrNameLst>
                                      </p:cBhvr>
                                      <p:to>
                                        <p:strVal val="1"/>
                                      </p:to>
                                    </p:set>
                                    <p:animEffect filter="image" prLst="opacity: 1">
                                      <p:cBhvr rctx="IE">
                                        <p:cTn id="87" dur="indefinite"/>
                                        <p:tgtEl>
                                          <p:spTgt spid="18">
                                            <p:txEl>
                                              <p:pRg st="1" end="1"/>
                                            </p:txEl>
                                          </p:spTgt>
                                        </p:tgtEl>
                                      </p:cBhvr>
                                    </p:animEffect>
                                  </p:childTnLst>
                                </p:cTn>
                              </p:par>
                              <p:par>
                                <p:cTn id="88" presetID="9" presetClass="emph" presetSubtype="0" nodeType="withEffect">
                                  <p:stCondLst>
                                    <p:cond delay="0"/>
                                  </p:stCondLst>
                                  <p:childTnLst>
                                    <p:set>
                                      <p:cBhvr>
                                        <p:cTn id="89" dur="indefinite"/>
                                        <p:tgtEl>
                                          <p:spTgt spid="18">
                                            <p:txEl>
                                              <p:pRg st="2" end="2"/>
                                            </p:txEl>
                                          </p:spTgt>
                                        </p:tgtEl>
                                        <p:attrNameLst>
                                          <p:attrName>style.opacity</p:attrName>
                                        </p:attrNameLst>
                                      </p:cBhvr>
                                      <p:to>
                                        <p:strVal val="1"/>
                                      </p:to>
                                    </p:set>
                                    <p:animEffect filter="image" prLst="opacity: 1">
                                      <p:cBhvr rctx="IE">
                                        <p:cTn id="90" dur="indefinite"/>
                                        <p:tgtEl>
                                          <p:spTgt spid="18">
                                            <p:txEl>
                                              <p:pRg st="2" end="2"/>
                                            </p:txEl>
                                          </p:spTgt>
                                        </p:tgtEl>
                                      </p:cBhvr>
                                    </p:animEffect>
                                  </p:childTnLst>
                                </p:cTn>
                              </p:par>
                              <p:par>
                                <p:cTn id="91" presetID="9" presetClass="emph" presetSubtype="0" nodeType="withEffect">
                                  <p:stCondLst>
                                    <p:cond delay="0"/>
                                  </p:stCondLst>
                                  <p:childTnLst>
                                    <p:set>
                                      <p:cBhvr>
                                        <p:cTn id="92" dur="indefinite"/>
                                        <p:tgtEl>
                                          <p:spTgt spid="18">
                                            <p:txEl>
                                              <p:pRg st="3" end="3"/>
                                            </p:txEl>
                                          </p:spTgt>
                                        </p:tgtEl>
                                        <p:attrNameLst>
                                          <p:attrName>style.opacity</p:attrName>
                                        </p:attrNameLst>
                                      </p:cBhvr>
                                      <p:to>
                                        <p:strVal val="1"/>
                                      </p:to>
                                    </p:set>
                                    <p:animEffect filter="image" prLst="opacity: 1">
                                      <p:cBhvr rctx="IE">
                                        <p:cTn id="93" dur="indefinite"/>
                                        <p:tgtEl>
                                          <p:spTgt spid="1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uiExpand="1" build="allAtOnce"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707C5C-E289-4D55-A910-C4354FEC1C10}"/>
              </a:ext>
            </a:extLst>
          </p:cNvPr>
          <p:cNvSpPr>
            <a:spLocks noGrp="1"/>
          </p:cNvSpPr>
          <p:nvPr>
            <p:ph type="title"/>
          </p:nvPr>
        </p:nvSpPr>
        <p:spPr>
          <a:xfrm>
            <a:off x="390525" y="228600"/>
            <a:ext cx="3687763" cy="1995488"/>
          </a:xfrm>
        </p:spPr>
        <p:txBody>
          <a:bodyPr wrap="square">
            <a:noAutofit/>
          </a:bodyPr>
          <a:lstStyle/>
          <a:p>
            <a:r>
              <a:rPr lang="ja-JP" altLang="en-US">
                <a:ea typeface="MS PGothic" panose="020B0600070205080204" pitchFamily="34" charset="-128"/>
              </a:rPr>
              <a:t>緊張度と生産性</a:t>
            </a:r>
            <a:endParaRPr lang="ja-JP" altLang="en-US" dirty="0">
              <a:ea typeface="MS PGothic" panose="020B0600070205080204" pitchFamily="34" charset="-128"/>
            </a:endParaRPr>
          </a:p>
        </p:txBody>
      </p:sp>
      <p:sp>
        <p:nvSpPr>
          <p:cNvPr id="3" name="Content Placeholder 2">
            <a:extLst>
              <a:ext uri="{FF2B5EF4-FFF2-40B4-BE49-F238E27FC236}">
                <a16:creationId xmlns:a16="http://schemas.microsoft.com/office/drawing/2014/main" id="{AC75A058-0C54-4747-AC70-15662BF2178F}"/>
              </a:ext>
            </a:extLst>
          </p:cNvPr>
          <p:cNvSpPr>
            <a:spLocks noGrp="1"/>
          </p:cNvSpPr>
          <p:nvPr>
            <p:ph idx="1"/>
          </p:nvPr>
        </p:nvSpPr>
        <p:spPr/>
        <p:txBody>
          <a:bodyPr wrap="square">
            <a:noAutofit/>
          </a:bodyPr>
          <a:lstStyle/>
          <a:p>
            <a:r>
              <a:rPr lang="ja-JP" altLang="en-US">
                <a:ea typeface="MS PGothic" panose="020B0600070205080204" pitchFamily="34" charset="-128"/>
              </a:rPr>
              <a:t> </a:t>
            </a:r>
            <a:endParaRPr lang="ja-JP" altLang="en-US" dirty="0">
              <a:ea typeface="MS PGothic" panose="020B0600070205080204" pitchFamily="34" charset="-128"/>
            </a:endParaRPr>
          </a:p>
        </p:txBody>
      </p:sp>
      <p:sp>
        <p:nvSpPr>
          <p:cNvPr id="4" name="Text Placeholder 3">
            <a:extLst>
              <a:ext uri="{FF2B5EF4-FFF2-40B4-BE49-F238E27FC236}">
                <a16:creationId xmlns:a16="http://schemas.microsoft.com/office/drawing/2014/main" id="{A592B69A-7A2D-4F4E-964A-E26450D646C3}"/>
              </a:ext>
            </a:extLst>
          </p:cNvPr>
          <p:cNvSpPr>
            <a:spLocks noGrp="1"/>
          </p:cNvSpPr>
          <p:nvPr>
            <p:ph type="body" sz="half" idx="2"/>
          </p:nvPr>
        </p:nvSpPr>
        <p:spPr>
          <a:xfrm>
            <a:off x="390525" y="2352675"/>
            <a:ext cx="3687764" cy="3590926"/>
          </a:xfrm>
        </p:spPr>
        <p:txBody>
          <a:bodyPr wrap="square">
            <a:noAutofit/>
          </a:bodyPr>
          <a:lstStyle/>
          <a:p>
            <a:r>
              <a:rPr lang="ja-JP" altLang="en-US" dirty="0">
                <a:solidFill>
                  <a:schemeClr val="tx2"/>
                </a:solidFill>
                <a:ea typeface="MS PGothic" panose="020B0600070205080204" pitchFamily="34" charset="-128"/>
              </a:rPr>
              <a:t>緊張度 </a:t>
            </a:r>
            <a:r>
              <a:rPr lang="en-US" altLang="ja-JP" dirty="0">
                <a:solidFill>
                  <a:schemeClr val="tx2"/>
                </a:solidFill>
                <a:ea typeface="MS PGothic" panose="020B0600070205080204" pitchFamily="34" charset="-128"/>
              </a:rPr>
              <a:t>- </a:t>
            </a:r>
            <a:r>
              <a:rPr lang="ja-JP" altLang="en-US" dirty="0">
                <a:solidFill>
                  <a:schemeClr val="tx2"/>
                </a:solidFill>
                <a:ea typeface="MS PGothic" panose="020B0600070205080204" pitchFamily="34" charset="-128"/>
              </a:rPr>
              <a:t>活動を促す力</a:t>
            </a:r>
          </a:p>
        </p:txBody>
      </p:sp>
      <p:sp>
        <p:nvSpPr>
          <p:cNvPr id="5" name="Footer Placeholder 4">
            <a:extLst>
              <a:ext uri="{FF2B5EF4-FFF2-40B4-BE49-F238E27FC236}">
                <a16:creationId xmlns:a16="http://schemas.microsoft.com/office/drawing/2014/main" id="{3DFD26A7-F4B6-4E2D-AC31-C7380B3B7B5B}"/>
              </a:ext>
            </a:extLst>
          </p:cNvPr>
          <p:cNvSpPr>
            <a:spLocks noGrp="1"/>
          </p:cNvSpPr>
          <p:nvPr>
            <p:ph type="ftr" sz="quarter" idx="11"/>
          </p:nvPr>
        </p:nvSpPr>
        <p:spPr/>
        <p:txBody>
          <a:bodyPr wrap="square">
            <a:noAutofit/>
          </a:bodyPr>
          <a:lstStyle/>
          <a:p>
            <a:pPr algn="l"/>
            <a:r>
              <a:rPr lang="en-US" altLang="ja-JP">
                <a:ea typeface="MS PGothic" panose="020B0600070205080204" pitchFamily="34" charset="-128"/>
              </a:rPr>
              <a:t>© The TRACOM Corporation. All Rights Reserved.</a:t>
            </a:r>
            <a:endParaRPr lang="en-US" altLang="ja-JP" dirty="0">
              <a:ea typeface="MS PGothic" panose="020B0600070205080204" pitchFamily="34" charset="-128"/>
            </a:endParaRPr>
          </a:p>
        </p:txBody>
      </p:sp>
      <p:sp>
        <p:nvSpPr>
          <p:cNvPr id="6" name="Slide Number Placeholder 5">
            <a:extLst>
              <a:ext uri="{FF2B5EF4-FFF2-40B4-BE49-F238E27FC236}">
                <a16:creationId xmlns:a16="http://schemas.microsoft.com/office/drawing/2014/main" id="{3FFF5D7C-E918-43BB-94E0-1D771C6BCF30}"/>
              </a:ext>
            </a:extLst>
          </p:cNvPr>
          <p:cNvSpPr>
            <a:spLocks noGrp="1"/>
          </p:cNvSpPr>
          <p:nvPr>
            <p:ph type="sldNum" sz="quarter" idx="12"/>
          </p:nvPr>
        </p:nvSpPr>
        <p:spPr/>
        <p:txBody>
          <a:bodyPr wrap="square">
            <a:noAutofit/>
          </a:bodyPr>
          <a:lstStyle/>
          <a:p>
            <a:fld id="{1B1CF60C-C85D-47C0-8597-E3BF95F18FA3}" type="slidenum">
              <a:rPr lang="en-US" altLang="ja-JP" smtClean="0">
                <a:ea typeface="MS PGothic" panose="020B0600070205080204" pitchFamily="34" charset="-128"/>
              </a:rPr>
              <a:t>23</a:t>
            </a:fld>
            <a:endParaRPr lang="ja-JP" altLang="en-US" dirty="0">
              <a:ea typeface="MS PGothic" panose="020B0600070205080204" pitchFamily="34" charset="-128"/>
            </a:endParaRPr>
          </a:p>
        </p:txBody>
      </p:sp>
      <p:sp>
        <p:nvSpPr>
          <p:cNvPr id="9" name="Rectangle 8">
            <a:extLst>
              <a:ext uri="{FF2B5EF4-FFF2-40B4-BE49-F238E27FC236}">
                <a16:creationId xmlns:a16="http://schemas.microsoft.com/office/drawing/2014/main" id="{4BC83F91-B741-4B38-99D6-C695E79C67AA}"/>
              </a:ext>
            </a:extLst>
          </p:cNvPr>
          <p:cNvSpPr/>
          <p:nvPr/>
        </p:nvSpPr>
        <p:spPr bwMode="gray">
          <a:xfrm>
            <a:off x="5162550" y="946150"/>
            <a:ext cx="5892800" cy="4051300"/>
          </a:xfrm>
          <a:prstGeom prst="rect">
            <a:avLst/>
          </a:prstGeom>
          <a:solidFill>
            <a:schemeClr val="bg1"/>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ja-JP" altLang="en-US" sz="1800" dirty="0">
              <a:solidFill>
                <a:schemeClr val="bg1"/>
              </a:solidFill>
              <a:ea typeface="MS PGothic" panose="020B0600070205080204" pitchFamily="34" charset="-128"/>
            </a:endParaRPr>
          </a:p>
        </p:txBody>
      </p:sp>
      <p:sp>
        <p:nvSpPr>
          <p:cNvPr id="10" name="Isosceles Triangle 9">
            <a:extLst>
              <a:ext uri="{FF2B5EF4-FFF2-40B4-BE49-F238E27FC236}">
                <a16:creationId xmlns:a16="http://schemas.microsoft.com/office/drawing/2014/main" id="{0C3517EC-4AF0-449C-B4EB-5BD774998F9A}"/>
              </a:ext>
            </a:extLst>
          </p:cNvPr>
          <p:cNvSpPr/>
          <p:nvPr/>
        </p:nvSpPr>
        <p:spPr bwMode="gray">
          <a:xfrm>
            <a:off x="5162550" y="2051030"/>
            <a:ext cx="5892800" cy="2946419"/>
          </a:xfrm>
          <a:custGeom>
            <a:avLst/>
            <a:gdLst>
              <a:gd name="connsiteX0" fmla="*/ 0 w 5892800"/>
              <a:gd name="connsiteY0" fmla="*/ 2946400 h 2946400"/>
              <a:gd name="connsiteX1" fmla="*/ 2946400 w 5892800"/>
              <a:gd name="connsiteY1" fmla="*/ 0 h 2946400"/>
              <a:gd name="connsiteX2" fmla="*/ 5892800 w 5892800"/>
              <a:gd name="connsiteY2" fmla="*/ 2946400 h 2946400"/>
              <a:gd name="connsiteX3" fmla="*/ 0 w 5892800"/>
              <a:gd name="connsiteY3" fmla="*/ 2946400 h 2946400"/>
              <a:gd name="connsiteX0" fmla="*/ 0 w 5892800"/>
              <a:gd name="connsiteY0" fmla="*/ 2946400 h 2946400"/>
              <a:gd name="connsiteX1" fmla="*/ 2946400 w 5892800"/>
              <a:gd name="connsiteY1" fmla="*/ 0 h 2946400"/>
              <a:gd name="connsiteX2" fmla="*/ 5892800 w 5892800"/>
              <a:gd name="connsiteY2" fmla="*/ 2946400 h 2946400"/>
              <a:gd name="connsiteX3" fmla="*/ 0 w 5892800"/>
              <a:gd name="connsiteY3" fmla="*/ 2946400 h 2946400"/>
              <a:gd name="connsiteX0" fmla="*/ 0 w 5892800"/>
              <a:gd name="connsiteY0" fmla="*/ 2946400 h 2946400"/>
              <a:gd name="connsiteX1" fmla="*/ 2946400 w 5892800"/>
              <a:gd name="connsiteY1" fmla="*/ 0 h 2946400"/>
              <a:gd name="connsiteX2" fmla="*/ 5892800 w 5892800"/>
              <a:gd name="connsiteY2" fmla="*/ 2946400 h 2946400"/>
              <a:gd name="connsiteX3" fmla="*/ 0 w 5892800"/>
              <a:gd name="connsiteY3" fmla="*/ 2946400 h 2946400"/>
              <a:gd name="connsiteX0" fmla="*/ 0 w 5892800"/>
              <a:gd name="connsiteY0" fmla="*/ 2946419 h 2946419"/>
              <a:gd name="connsiteX1" fmla="*/ 2946400 w 5892800"/>
              <a:gd name="connsiteY1" fmla="*/ 19 h 2946419"/>
              <a:gd name="connsiteX2" fmla="*/ 5892800 w 5892800"/>
              <a:gd name="connsiteY2" fmla="*/ 2946419 h 2946419"/>
              <a:gd name="connsiteX3" fmla="*/ 0 w 5892800"/>
              <a:gd name="connsiteY3" fmla="*/ 2946419 h 2946419"/>
              <a:gd name="connsiteX0" fmla="*/ 0 w 5892800"/>
              <a:gd name="connsiteY0" fmla="*/ 2946419 h 2946419"/>
              <a:gd name="connsiteX1" fmla="*/ 2946400 w 5892800"/>
              <a:gd name="connsiteY1" fmla="*/ 19 h 2946419"/>
              <a:gd name="connsiteX2" fmla="*/ 5892800 w 5892800"/>
              <a:gd name="connsiteY2" fmla="*/ 2946419 h 2946419"/>
              <a:gd name="connsiteX3" fmla="*/ 0 w 5892800"/>
              <a:gd name="connsiteY3" fmla="*/ 2946419 h 2946419"/>
              <a:gd name="connsiteX0" fmla="*/ 0 w 5892800"/>
              <a:gd name="connsiteY0" fmla="*/ 2946419 h 2946419"/>
              <a:gd name="connsiteX1" fmla="*/ 2946400 w 5892800"/>
              <a:gd name="connsiteY1" fmla="*/ 19 h 2946419"/>
              <a:gd name="connsiteX2" fmla="*/ 5892800 w 5892800"/>
              <a:gd name="connsiteY2" fmla="*/ 2946419 h 2946419"/>
              <a:gd name="connsiteX3" fmla="*/ 0 w 5892800"/>
              <a:gd name="connsiteY3" fmla="*/ 2946419 h 2946419"/>
              <a:gd name="connsiteX0" fmla="*/ 0 w 5892800"/>
              <a:gd name="connsiteY0" fmla="*/ 2946419 h 2946419"/>
              <a:gd name="connsiteX1" fmla="*/ 2946400 w 5892800"/>
              <a:gd name="connsiteY1" fmla="*/ 19 h 2946419"/>
              <a:gd name="connsiteX2" fmla="*/ 5892800 w 5892800"/>
              <a:gd name="connsiteY2" fmla="*/ 2946419 h 2946419"/>
              <a:gd name="connsiteX3" fmla="*/ 0 w 5892800"/>
              <a:gd name="connsiteY3" fmla="*/ 2946419 h 2946419"/>
              <a:gd name="connsiteX0" fmla="*/ 0 w 5892800"/>
              <a:gd name="connsiteY0" fmla="*/ 2946419 h 2946419"/>
              <a:gd name="connsiteX1" fmla="*/ 2946400 w 5892800"/>
              <a:gd name="connsiteY1" fmla="*/ 19 h 2946419"/>
              <a:gd name="connsiteX2" fmla="*/ 5892800 w 5892800"/>
              <a:gd name="connsiteY2" fmla="*/ 2946419 h 2946419"/>
              <a:gd name="connsiteX3" fmla="*/ 0 w 5892800"/>
              <a:gd name="connsiteY3" fmla="*/ 2946419 h 2946419"/>
              <a:gd name="connsiteX0" fmla="*/ 0 w 5892800"/>
              <a:gd name="connsiteY0" fmla="*/ 2946419 h 2946419"/>
              <a:gd name="connsiteX1" fmla="*/ 2946400 w 5892800"/>
              <a:gd name="connsiteY1" fmla="*/ 19 h 2946419"/>
              <a:gd name="connsiteX2" fmla="*/ 5892800 w 5892800"/>
              <a:gd name="connsiteY2" fmla="*/ 2946419 h 2946419"/>
              <a:gd name="connsiteX3" fmla="*/ 0 w 5892800"/>
              <a:gd name="connsiteY3" fmla="*/ 2946419 h 2946419"/>
              <a:gd name="connsiteX0" fmla="*/ 0 w 5892800"/>
              <a:gd name="connsiteY0" fmla="*/ 2946419 h 2946419"/>
              <a:gd name="connsiteX1" fmla="*/ 2946400 w 5892800"/>
              <a:gd name="connsiteY1" fmla="*/ 19 h 2946419"/>
              <a:gd name="connsiteX2" fmla="*/ 5892800 w 5892800"/>
              <a:gd name="connsiteY2" fmla="*/ 2946419 h 2946419"/>
              <a:gd name="connsiteX3" fmla="*/ 0 w 5892800"/>
              <a:gd name="connsiteY3" fmla="*/ 2946419 h 2946419"/>
              <a:gd name="connsiteX0" fmla="*/ 0 w 5892800"/>
              <a:gd name="connsiteY0" fmla="*/ 2946419 h 2946419"/>
              <a:gd name="connsiteX1" fmla="*/ 2946400 w 5892800"/>
              <a:gd name="connsiteY1" fmla="*/ 19 h 2946419"/>
              <a:gd name="connsiteX2" fmla="*/ 5892800 w 5892800"/>
              <a:gd name="connsiteY2" fmla="*/ 2946419 h 2946419"/>
              <a:gd name="connsiteX3" fmla="*/ 0 w 5892800"/>
              <a:gd name="connsiteY3" fmla="*/ 2946419 h 2946419"/>
              <a:gd name="connsiteX0" fmla="*/ 0 w 5892800"/>
              <a:gd name="connsiteY0" fmla="*/ 2946419 h 2946419"/>
              <a:gd name="connsiteX1" fmla="*/ 2946400 w 5892800"/>
              <a:gd name="connsiteY1" fmla="*/ 19 h 2946419"/>
              <a:gd name="connsiteX2" fmla="*/ 5892800 w 5892800"/>
              <a:gd name="connsiteY2" fmla="*/ 2946419 h 2946419"/>
              <a:gd name="connsiteX3" fmla="*/ 0 w 5892800"/>
              <a:gd name="connsiteY3" fmla="*/ 2946419 h 2946419"/>
            </a:gdLst>
            <a:ahLst/>
            <a:cxnLst>
              <a:cxn ang="0">
                <a:pos x="connsiteX0" y="connsiteY0"/>
              </a:cxn>
              <a:cxn ang="0">
                <a:pos x="connsiteX1" y="connsiteY1"/>
              </a:cxn>
              <a:cxn ang="0">
                <a:pos x="connsiteX2" y="connsiteY2"/>
              </a:cxn>
              <a:cxn ang="0">
                <a:pos x="connsiteX3" y="connsiteY3"/>
              </a:cxn>
            </a:cxnLst>
            <a:rect l="l" t="t" r="r" b="b"/>
            <a:pathLst>
              <a:path w="5892800" h="2946419">
                <a:moveTo>
                  <a:pt x="0" y="2946419"/>
                </a:moveTo>
                <a:cubicBezTo>
                  <a:pt x="1972733" y="2802486"/>
                  <a:pt x="1049867" y="-8448"/>
                  <a:pt x="2946400" y="19"/>
                </a:cubicBezTo>
                <a:cubicBezTo>
                  <a:pt x="4830233" y="4252"/>
                  <a:pt x="3907367" y="2916786"/>
                  <a:pt x="5892800" y="2946419"/>
                </a:cubicBezTo>
                <a:lnTo>
                  <a:pt x="0" y="2946419"/>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ja-JP" altLang="en-US" sz="1800" dirty="0">
              <a:solidFill>
                <a:schemeClr val="bg1"/>
              </a:solidFill>
              <a:ea typeface="MS PGothic" panose="020B0600070205080204" pitchFamily="34" charset="-128"/>
            </a:endParaRPr>
          </a:p>
        </p:txBody>
      </p:sp>
      <p:sp>
        <p:nvSpPr>
          <p:cNvPr id="20" name="TextBox 19">
            <a:extLst>
              <a:ext uri="{FF2B5EF4-FFF2-40B4-BE49-F238E27FC236}">
                <a16:creationId xmlns:a16="http://schemas.microsoft.com/office/drawing/2014/main" id="{A932641F-43CB-48D4-9644-CDE6EE8EB2F2}"/>
              </a:ext>
            </a:extLst>
          </p:cNvPr>
          <p:cNvSpPr txBox="1"/>
          <p:nvPr/>
        </p:nvSpPr>
        <p:spPr>
          <a:xfrm>
            <a:off x="4642024" y="899585"/>
            <a:ext cx="474489" cy="276999"/>
          </a:xfrm>
          <a:prstGeom prst="rect">
            <a:avLst/>
          </a:prstGeom>
          <a:noFill/>
        </p:spPr>
        <p:txBody>
          <a:bodyPr wrap="square" lIns="0" tIns="0" rIns="0" bIns="0">
            <a:noAutofit/>
          </a:bodyPr>
          <a:lstStyle/>
          <a:p>
            <a:pPr algn="r">
              <a:defRPr sz="1600">
                <a:solidFill>
                  <a:schemeClr val="accent6"/>
                </a:solidFill>
              </a:defRPr>
            </a:pPr>
            <a:r>
              <a:rPr lang="ja-JP" altLang="en-US">
                <a:ea typeface="MS PGothic" panose="020B0600070205080204" pitchFamily="34" charset="-128"/>
              </a:rPr>
              <a:t>高い</a:t>
            </a:r>
            <a:endParaRPr lang="ja-JP" altLang="en-US" dirty="0">
              <a:ea typeface="MS PGothic" panose="020B0600070205080204" pitchFamily="34" charset="-128"/>
            </a:endParaRPr>
          </a:p>
        </p:txBody>
      </p:sp>
      <p:sp>
        <p:nvSpPr>
          <p:cNvPr id="21" name="TextBox 20">
            <a:extLst>
              <a:ext uri="{FF2B5EF4-FFF2-40B4-BE49-F238E27FC236}">
                <a16:creationId xmlns:a16="http://schemas.microsoft.com/office/drawing/2014/main" id="{16B67EF8-D765-4AAB-BAC5-FE084725A99C}"/>
              </a:ext>
            </a:extLst>
          </p:cNvPr>
          <p:cNvSpPr txBox="1"/>
          <p:nvPr/>
        </p:nvSpPr>
        <p:spPr>
          <a:xfrm>
            <a:off x="4642024" y="4746189"/>
            <a:ext cx="474489" cy="297675"/>
          </a:xfrm>
          <a:prstGeom prst="rect">
            <a:avLst/>
          </a:prstGeom>
          <a:noFill/>
        </p:spPr>
        <p:txBody>
          <a:bodyPr wrap="square" lIns="0" tIns="0" rIns="0" bIns="0">
            <a:noAutofit/>
          </a:bodyPr>
          <a:lstStyle/>
          <a:p>
            <a:pPr algn="r">
              <a:defRPr sz="1600">
                <a:solidFill>
                  <a:schemeClr val="accent6"/>
                </a:solidFill>
              </a:defRPr>
            </a:pPr>
            <a:r>
              <a:rPr lang="ja-JP" altLang="en-US" dirty="0">
                <a:ea typeface="MS PGothic" panose="020B0600070205080204" pitchFamily="34" charset="-128"/>
              </a:rPr>
              <a:t>低い</a:t>
            </a:r>
          </a:p>
        </p:txBody>
      </p:sp>
      <p:sp>
        <p:nvSpPr>
          <p:cNvPr id="22" name="TextBox 21">
            <a:extLst>
              <a:ext uri="{FF2B5EF4-FFF2-40B4-BE49-F238E27FC236}">
                <a16:creationId xmlns:a16="http://schemas.microsoft.com/office/drawing/2014/main" id="{BD5C0D83-8144-4EF8-8929-A93657BC76FD}"/>
              </a:ext>
            </a:extLst>
          </p:cNvPr>
          <p:cNvSpPr txBox="1"/>
          <p:nvPr/>
        </p:nvSpPr>
        <p:spPr>
          <a:xfrm>
            <a:off x="5185204" y="5036046"/>
            <a:ext cx="567895" cy="284817"/>
          </a:xfrm>
          <a:prstGeom prst="rect">
            <a:avLst/>
          </a:prstGeom>
          <a:noFill/>
        </p:spPr>
        <p:txBody>
          <a:bodyPr wrap="square" lIns="0" tIns="0" rIns="0" bIns="0">
            <a:noAutofit/>
          </a:bodyPr>
          <a:lstStyle/>
          <a:p>
            <a:pPr>
              <a:defRPr sz="1600">
                <a:solidFill>
                  <a:schemeClr val="accent6"/>
                </a:solidFill>
              </a:defRPr>
            </a:pPr>
            <a:r>
              <a:rPr lang="ja-JP" altLang="en-US" dirty="0">
                <a:ea typeface="MS PGothic" panose="020B0600070205080204" pitchFamily="34" charset="-128"/>
              </a:rPr>
              <a:t>低い</a:t>
            </a:r>
          </a:p>
        </p:txBody>
      </p:sp>
      <p:sp>
        <p:nvSpPr>
          <p:cNvPr id="23" name="TextBox 22">
            <a:extLst>
              <a:ext uri="{FF2B5EF4-FFF2-40B4-BE49-F238E27FC236}">
                <a16:creationId xmlns:a16="http://schemas.microsoft.com/office/drawing/2014/main" id="{CC1D9F27-BAAD-44F9-B5DA-5D3C076033AC}"/>
              </a:ext>
            </a:extLst>
          </p:cNvPr>
          <p:cNvSpPr txBox="1"/>
          <p:nvPr/>
        </p:nvSpPr>
        <p:spPr>
          <a:xfrm>
            <a:off x="10544133" y="5036046"/>
            <a:ext cx="474489" cy="276999"/>
          </a:xfrm>
          <a:prstGeom prst="rect">
            <a:avLst/>
          </a:prstGeom>
          <a:noFill/>
        </p:spPr>
        <p:txBody>
          <a:bodyPr wrap="square" lIns="0" tIns="0" rIns="0" bIns="0">
            <a:noAutofit/>
          </a:bodyPr>
          <a:lstStyle/>
          <a:p>
            <a:pPr algn="r">
              <a:defRPr sz="1600">
                <a:solidFill>
                  <a:schemeClr val="accent6"/>
                </a:solidFill>
              </a:defRPr>
            </a:pPr>
            <a:r>
              <a:rPr lang="ja-JP" altLang="en-US">
                <a:ea typeface="MS PGothic" panose="020B0600070205080204" pitchFamily="34" charset="-128"/>
              </a:rPr>
              <a:t>高い</a:t>
            </a:r>
            <a:endParaRPr lang="ja-JP" altLang="en-US" dirty="0">
              <a:ea typeface="MS PGothic" panose="020B0600070205080204" pitchFamily="34" charset="-128"/>
            </a:endParaRPr>
          </a:p>
        </p:txBody>
      </p:sp>
      <p:cxnSp>
        <p:nvCxnSpPr>
          <p:cNvPr id="26" name="Straight Connector 25">
            <a:extLst>
              <a:ext uri="{FF2B5EF4-FFF2-40B4-BE49-F238E27FC236}">
                <a16:creationId xmlns:a16="http://schemas.microsoft.com/office/drawing/2014/main" id="{6BD51469-824A-4452-9F0D-4C58C255D441}"/>
              </a:ext>
            </a:extLst>
          </p:cNvPr>
          <p:cNvCxnSpPr>
            <a:cxnSpLocks/>
          </p:cNvCxnSpPr>
          <p:nvPr/>
        </p:nvCxnSpPr>
        <p:spPr>
          <a:xfrm>
            <a:off x="7105650" y="2352675"/>
            <a:ext cx="0" cy="2651124"/>
          </a:xfrm>
          <a:prstGeom prst="line">
            <a:avLst/>
          </a:prstGeom>
          <a:ln w="15875" cap="rnd">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077303E2-E832-47F0-A28B-2A7D776B068E}"/>
              </a:ext>
            </a:extLst>
          </p:cNvPr>
          <p:cNvCxnSpPr>
            <a:cxnSpLocks/>
          </p:cNvCxnSpPr>
          <p:nvPr/>
        </p:nvCxnSpPr>
        <p:spPr>
          <a:xfrm>
            <a:off x="9074150" y="2224088"/>
            <a:ext cx="0" cy="2773361"/>
          </a:xfrm>
          <a:prstGeom prst="line">
            <a:avLst/>
          </a:prstGeom>
          <a:ln w="15875" cap="rnd">
            <a:solidFill>
              <a:schemeClr val="bg1"/>
            </a:solidFill>
            <a:round/>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EDE2DA09-5681-4D6E-92E8-D05BC1B53DA2}"/>
              </a:ext>
            </a:extLst>
          </p:cNvPr>
          <p:cNvSpPr txBox="1"/>
          <p:nvPr/>
        </p:nvSpPr>
        <p:spPr>
          <a:xfrm>
            <a:off x="5162550" y="5043864"/>
            <a:ext cx="5892797" cy="276999"/>
          </a:xfrm>
          <a:prstGeom prst="rect">
            <a:avLst/>
          </a:prstGeom>
          <a:noFill/>
        </p:spPr>
        <p:txBody>
          <a:bodyPr wrap="square" lIns="0" tIns="0" rIns="0" bIns="0">
            <a:noAutofit/>
          </a:bodyPr>
          <a:lstStyle/>
          <a:p>
            <a:pPr algn="ctr">
              <a:defRPr>
                <a:solidFill>
                  <a:schemeClr val="accent6"/>
                </a:solidFill>
              </a:defRPr>
            </a:pPr>
            <a:r>
              <a:rPr lang="ja-JP" altLang="en-US">
                <a:ea typeface="MS PGothic" panose="020B0600070205080204" pitchFamily="34" charset="-128"/>
              </a:rPr>
              <a:t>緊張度</a:t>
            </a:r>
            <a:endParaRPr lang="ja-JP" altLang="en-US" dirty="0">
              <a:ea typeface="MS PGothic" panose="020B0600070205080204" pitchFamily="34" charset="-128"/>
            </a:endParaRPr>
          </a:p>
        </p:txBody>
      </p:sp>
      <p:sp>
        <p:nvSpPr>
          <p:cNvPr id="29" name="TextBox 28">
            <a:extLst>
              <a:ext uri="{FF2B5EF4-FFF2-40B4-BE49-F238E27FC236}">
                <a16:creationId xmlns:a16="http://schemas.microsoft.com/office/drawing/2014/main" id="{41D58E4D-74BF-42EB-A515-94E13192C569}"/>
              </a:ext>
            </a:extLst>
          </p:cNvPr>
          <p:cNvSpPr txBox="1"/>
          <p:nvPr/>
        </p:nvSpPr>
        <p:spPr>
          <a:xfrm rot="16200000">
            <a:off x="4327722" y="2961094"/>
            <a:ext cx="1192634" cy="276999"/>
          </a:xfrm>
          <a:prstGeom prst="rect">
            <a:avLst/>
          </a:prstGeom>
          <a:noFill/>
        </p:spPr>
        <p:txBody>
          <a:bodyPr wrap="square" lIns="0" tIns="0" rIns="0" bIns="0">
            <a:noAutofit/>
          </a:bodyPr>
          <a:lstStyle/>
          <a:p>
            <a:pPr algn="l">
              <a:defRPr>
                <a:solidFill>
                  <a:schemeClr val="accent6"/>
                </a:solidFill>
              </a:defRPr>
            </a:pPr>
            <a:r>
              <a:rPr lang="ja-JP" altLang="en-US">
                <a:ea typeface="MS PGothic" panose="020B0600070205080204" pitchFamily="34" charset="-128"/>
              </a:rPr>
              <a:t>生産性</a:t>
            </a:r>
            <a:endParaRPr lang="ja-JP" altLang="en-US" dirty="0">
              <a:ea typeface="MS PGothic" panose="020B0600070205080204" pitchFamily="34" charset="-128"/>
            </a:endParaRPr>
          </a:p>
        </p:txBody>
      </p:sp>
      <p:sp>
        <p:nvSpPr>
          <p:cNvPr id="33" name="TextBox 32">
            <a:extLst>
              <a:ext uri="{FF2B5EF4-FFF2-40B4-BE49-F238E27FC236}">
                <a16:creationId xmlns:a16="http://schemas.microsoft.com/office/drawing/2014/main" id="{26EE768A-2115-48F8-95B6-ABEE29ACC6B7}"/>
              </a:ext>
            </a:extLst>
          </p:cNvPr>
          <p:cNvSpPr txBox="1"/>
          <p:nvPr/>
        </p:nvSpPr>
        <p:spPr>
          <a:xfrm>
            <a:off x="5340221" y="1347147"/>
            <a:ext cx="1482522" cy="392543"/>
          </a:xfrm>
          <a:prstGeom prst="rect">
            <a:avLst/>
          </a:prstGeom>
          <a:noFill/>
        </p:spPr>
        <p:txBody>
          <a:bodyPr wrap="square" lIns="0" tIns="0" rIns="0" bIns="0">
            <a:noAutofit/>
          </a:bodyPr>
          <a:lstStyle/>
          <a:p>
            <a:pPr>
              <a:defRPr sz="1500">
                <a:solidFill>
                  <a:schemeClr val="tx2"/>
                </a:solidFill>
              </a:defRPr>
            </a:pPr>
            <a:r>
              <a:rPr lang="ja-JP" altLang="en-US" b="1" dirty="0">
                <a:latin typeface="Arial Black" panose="020B0A04020102020204" pitchFamily="34" charset="0"/>
                <a:ea typeface="MS PGothic" panose="020B0600070205080204" pitchFamily="34" charset="-128"/>
              </a:rPr>
              <a:t>低い</a:t>
            </a:r>
            <a:r>
              <a:rPr lang="ja-JP" altLang="en-US" dirty="0">
                <a:ea typeface="MS PGothic" panose="020B0600070205080204" pitchFamily="34" charset="-128"/>
              </a:rPr>
              <a:t>緊張度</a:t>
            </a:r>
            <a:br>
              <a:rPr lang="ja-JP" altLang="en-US" sz="1500" dirty="0">
                <a:solidFill>
                  <a:schemeClr val="tx2"/>
                </a:solidFill>
                <a:ea typeface="MS PGothic" panose="020B0600070205080204" pitchFamily="34" charset="-128"/>
              </a:rPr>
            </a:br>
            <a:r>
              <a:rPr lang="ja-JP" altLang="en-US" b="1" dirty="0">
                <a:latin typeface="Arial Black" panose="020B0A04020102020204" pitchFamily="34" charset="0"/>
                <a:ea typeface="MS PGothic" panose="020B0600070205080204" pitchFamily="34" charset="-128"/>
              </a:rPr>
              <a:t>低い</a:t>
            </a:r>
            <a:r>
              <a:rPr lang="ja-JP" altLang="en-US" dirty="0">
                <a:ea typeface="MS PGothic" panose="020B0600070205080204" pitchFamily="34" charset="-128"/>
              </a:rPr>
              <a:t>生産性</a:t>
            </a:r>
          </a:p>
        </p:txBody>
      </p:sp>
      <p:sp>
        <p:nvSpPr>
          <p:cNvPr id="34" name="TextBox 33">
            <a:extLst>
              <a:ext uri="{FF2B5EF4-FFF2-40B4-BE49-F238E27FC236}">
                <a16:creationId xmlns:a16="http://schemas.microsoft.com/office/drawing/2014/main" id="{ABD1B941-22E6-41CB-BDE8-C1C1B8B1C244}"/>
              </a:ext>
            </a:extLst>
          </p:cNvPr>
          <p:cNvSpPr txBox="1"/>
          <p:nvPr/>
        </p:nvSpPr>
        <p:spPr>
          <a:xfrm>
            <a:off x="7001654" y="1358722"/>
            <a:ext cx="2194482" cy="392415"/>
          </a:xfrm>
          <a:prstGeom prst="rect">
            <a:avLst/>
          </a:prstGeom>
          <a:noFill/>
        </p:spPr>
        <p:txBody>
          <a:bodyPr wrap="square" lIns="0" tIns="0" rIns="0" bIns="0">
            <a:noAutofit/>
          </a:bodyPr>
          <a:lstStyle/>
          <a:p>
            <a:pPr algn="ctr">
              <a:defRPr sz="1500">
                <a:solidFill>
                  <a:schemeClr val="tx2"/>
                </a:solidFill>
              </a:defRPr>
            </a:pPr>
            <a:r>
              <a:rPr lang="ja-JP" altLang="en-US" b="1" dirty="0">
                <a:latin typeface="Arial Black" panose="020B0A04020102020204" pitchFamily="34" charset="0"/>
                <a:ea typeface="MS PGothic" panose="020B0600070205080204" pitchFamily="34" charset="-128"/>
              </a:rPr>
              <a:t>適切な</a:t>
            </a:r>
            <a:r>
              <a:rPr lang="ja-JP" altLang="en-US" dirty="0">
                <a:ea typeface="MS PGothic" panose="020B0600070205080204" pitchFamily="34" charset="-128"/>
              </a:rPr>
              <a:t>緊張度と生産性</a:t>
            </a:r>
          </a:p>
        </p:txBody>
      </p:sp>
      <p:sp>
        <p:nvSpPr>
          <p:cNvPr id="35" name="TextBox 34">
            <a:extLst>
              <a:ext uri="{FF2B5EF4-FFF2-40B4-BE49-F238E27FC236}">
                <a16:creationId xmlns:a16="http://schemas.microsoft.com/office/drawing/2014/main" id="{36C59441-5C8A-4729-94B1-729933B50998}"/>
              </a:ext>
            </a:extLst>
          </p:cNvPr>
          <p:cNvSpPr txBox="1"/>
          <p:nvPr/>
        </p:nvSpPr>
        <p:spPr>
          <a:xfrm>
            <a:off x="9408998" y="1358722"/>
            <a:ext cx="1482522" cy="392543"/>
          </a:xfrm>
          <a:prstGeom prst="rect">
            <a:avLst/>
          </a:prstGeom>
          <a:noFill/>
        </p:spPr>
        <p:txBody>
          <a:bodyPr wrap="square" lIns="0" tIns="0" rIns="0" bIns="0">
            <a:noAutofit/>
          </a:bodyPr>
          <a:lstStyle/>
          <a:p>
            <a:pPr algn="r">
              <a:defRPr sz="1500">
                <a:solidFill>
                  <a:schemeClr val="tx2"/>
                </a:solidFill>
              </a:defRPr>
            </a:pPr>
            <a:r>
              <a:rPr lang="ja-JP" altLang="en-US" b="1" dirty="0">
                <a:latin typeface="Arial Black" panose="020B0A04020102020204" pitchFamily="34" charset="0"/>
                <a:ea typeface="MS PGothic" panose="020B0600070205080204" pitchFamily="34" charset="-128"/>
              </a:rPr>
              <a:t>高い</a:t>
            </a:r>
            <a:r>
              <a:rPr lang="ja-JP" altLang="en-US" dirty="0">
                <a:ea typeface="MS PGothic" panose="020B0600070205080204" pitchFamily="34" charset="-128"/>
              </a:rPr>
              <a:t>緊張度</a:t>
            </a:r>
            <a:br>
              <a:rPr lang="ja-JP" altLang="en-US" sz="1500" dirty="0">
                <a:solidFill>
                  <a:schemeClr val="tx2"/>
                </a:solidFill>
                <a:ea typeface="MS PGothic" panose="020B0600070205080204" pitchFamily="34" charset="-128"/>
              </a:rPr>
            </a:br>
            <a:r>
              <a:rPr lang="ja-JP" altLang="en-US" b="1" dirty="0">
                <a:latin typeface="Arial Black" panose="020B0A04020102020204" pitchFamily="34" charset="0"/>
                <a:ea typeface="MS PGothic" panose="020B0600070205080204" pitchFamily="34" charset="-128"/>
              </a:rPr>
              <a:t>低い</a:t>
            </a:r>
            <a:r>
              <a:rPr lang="ja-JP" altLang="en-US" dirty="0">
                <a:ea typeface="MS PGothic" panose="020B0600070205080204" pitchFamily="34" charset="-128"/>
              </a:rPr>
              <a:t>生産性</a:t>
            </a:r>
          </a:p>
        </p:txBody>
      </p:sp>
    </p:spTree>
    <p:extLst>
      <p:ext uri="{BB962C8B-B14F-4D97-AF65-F5344CB8AC3E}">
        <p14:creationId xmlns:p14="http://schemas.microsoft.com/office/powerpoint/2010/main" val="38334385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16="http://schemas.microsoft.com/office/drawing/2014/main" xmlns="">
      <p:transition>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94A9DCC-85B8-4039-AB44-D010029151B9}"/>
              </a:ext>
            </a:extLst>
          </p:cNvPr>
          <p:cNvSpPr>
            <a:spLocks noGrp="1"/>
          </p:cNvSpPr>
          <p:nvPr>
            <p:ph type="title"/>
          </p:nvPr>
        </p:nvSpPr>
        <p:spPr>
          <a:xfrm>
            <a:off x="390523" y="228600"/>
            <a:ext cx="3687765" cy="1995488"/>
          </a:xfrm>
        </p:spPr>
        <p:txBody>
          <a:bodyPr wrap="square">
            <a:noAutofit/>
          </a:bodyPr>
          <a:lstStyle/>
          <a:p>
            <a:r>
              <a:rPr lang="ja-JP" altLang="en-US">
                <a:ea typeface="MS PGothic" panose="020B0600070205080204" pitchFamily="34" charset="-128"/>
              </a:rPr>
              <a:t>後退行動</a:t>
            </a:r>
            <a:endParaRPr lang="ja-JP" altLang="en-US" dirty="0">
              <a:ea typeface="MS PGothic" panose="020B0600070205080204" pitchFamily="34" charset="-128"/>
            </a:endParaRPr>
          </a:p>
        </p:txBody>
      </p:sp>
      <p:sp>
        <p:nvSpPr>
          <p:cNvPr id="8" name="Content Placeholder 7">
            <a:extLst>
              <a:ext uri="{FF2B5EF4-FFF2-40B4-BE49-F238E27FC236}">
                <a16:creationId xmlns:a16="http://schemas.microsoft.com/office/drawing/2014/main" id="{F6D96189-FBF3-4E83-A198-E41EC5A15A87}"/>
              </a:ext>
            </a:extLst>
          </p:cNvPr>
          <p:cNvSpPr>
            <a:spLocks noGrp="1"/>
          </p:cNvSpPr>
          <p:nvPr>
            <p:ph idx="1"/>
          </p:nvPr>
        </p:nvSpPr>
        <p:spPr>
          <a:xfrm>
            <a:off x="4170363" y="336753"/>
            <a:ext cx="7793037" cy="5715000"/>
          </a:xfrm>
        </p:spPr>
        <p:txBody>
          <a:bodyPr wrap="square">
            <a:noAutofit/>
          </a:bodyPr>
          <a:lstStyle/>
          <a:p>
            <a:r>
              <a:rPr lang="ja-JP" altLang="en-US" dirty="0">
                <a:ea typeface="MS PGothic" panose="020B0600070205080204" pitchFamily="34" charset="-128"/>
              </a:rPr>
              <a:t> </a:t>
            </a:r>
          </a:p>
        </p:txBody>
      </p:sp>
      <p:sp>
        <p:nvSpPr>
          <p:cNvPr id="9" name="Text Placeholder 8">
            <a:extLst>
              <a:ext uri="{FF2B5EF4-FFF2-40B4-BE49-F238E27FC236}">
                <a16:creationId xmlns:a16="http://schemas.microsoft.com/office/drawing/2014/main" id="{10C3D334-FC22-4642-A59A-52D306DC253F}"/>
              </a:ext>
            </a:extLst>
          </p:cNvPr>
          <p:cNvSpPr>
            <a:spLocks noGrp="1"/>
          </p:cNvSpPr>
          <p:nvPr>
            <p:ph type="body" sz="half" idx="2"/>
          </p:nvPr>
        </p:nvSpPr>
        <p:spPr>
          <a:xfrm>
            <a:off x="390523" y="2352675"/>
            <a:ext cx="3687765" cy="3590926"/>
          </a:xfrm>
        </p:spPr>
        <p:txBody>
          <a:bodyPr wrap="square">
            <a:noAutofit/>
          </a:bodyPr>
          <a:lstStyle/>
          <a:p>
            <a:pPr>
              <a:lnSpc>
                <a:spcPct val="100000"/>
              </a:lnSpc>
            </a:pPr>
            <a:r>
              <a:rPr lang="ja-JP" altLang="en-US" dirty="0">
                <a:solidFill>
                  <a:schemeClr val="tx2"/>
                </a:solidFill>
                <a:ea typeface="MS PGothic" panose="020B0600070205080204" pitchFamily="34" charset="-128"/>
              </a:rPr>
              <a:t>緊張度を和らげるために</a:t>
            </a:r>
            <a:br>
              <a:rPr lang="en-US" altLang="ja-JP" dirty="0">
                <a:solidFill>
                  <a:schemeClr val="tx2"/>
                </a:solidFill>
                <a:ea typeface="MS PGothic" panose="020B0600070205080204" pitchFamily="34" charset="-128"/>
              </a:rPr>
            </a:br>
            <a:r>
              <a:rPr lang="ja-JP" altLang="en-US" dirty="0">
                <a:solidFill>
                  <a:schemeClr val="tx2"/>
                </a:solidFill>
                <a:ea typeface="MS PGothic" panose="020B0600070205080204" pitchFamily="34" charset="-128"/>
              </a:rPr>
              <a:t>大げさに行動する</a:t>
            </a:r>
          </a:p>
        </p:txBody>
      </p:sp>
      <p:sp>
        <p:nvSpPr>
          <p:cNvPr id="4" name="Footer Placeholder 3">
            <a:extLst>
              <a:ext uri="{FF2B5EF4-FFF2-40B4-BE49-F238E27FC236}">
                <a16:creationId xmlns:a16="http://schemas.microsoft.com/office/drawing/2014/main" id="{E423F4CB-2C03-4CBC-AE33-A4783E8A2AC4}"/>
              </a:ext>
            </a:extLst>
          </p:cNvPr>
          <p:cNvSpPr>
            <a:spLocks noGrp="1"/>
          </p:cNvSpPr>
          <p:nvPr>
            <p:ph type="ftr" sz="quarter" idx="11"/>
          </p:nvPr>
        </p:nvSpPr>
        <p:spPr>
          <a:xfrm>
            <a:off x="228600" y="6402969"/>
            <a:ext cx="7924800" cy="282575"/>
          </a:xfrm>
        </p:spPr>
        <p:txBody>
          <a:bodyPr wrap="square">
            <a:noAutofit/>
          </a:bodyPr>
          <a:lstStyle/>
          <a:p>
            <a:pPr algn="l"/>
            <a:r>
              <a:rPr lang="en-US" altLang="ja-JP">
                <a:ea typeface="MS PGothic" panose="020B0600070205080204" pitchFamily="34" charset="-128"/>
              </a:rPr>
              <a:t>© The TRACOM Corporation. All Rights Reserved.</a:t>
            </a:r>
            <a:endParaRPr lang="en-US" altLang="ja-JP" dirty="0">
              <a:ea typeface="MS PGothic" panose="020B0600070205080204" pitchFamily="34" charset="-128"/>
            </a:endParaRPr>
          </a:p>
        </p:txBody>
      </p:sp>
      <p:sp>
        <p:nvSpPr>
          <p:cNvPr id="3" name="Slide Number Placeholder 2">
            <a:extLst>
              <a:ext uri="{FF2B5EF4-FFF2-40B4-BE49-F238E27FC236}">
                <a16:creationId xmlns:a16="http://schemas.microsoft.com/office/drawing/2014/main" id="{77B66093-E442-4624-879F-FA255AFCC41E}"/>
              </a:ext>
            </a:extLst>
          </p:cNvPr>
          <p:cNvSpPr>
            <a:spLocks noGrp="1"/>
          </p:cNvSpPr>
          <p:nvPr>
            <p:ph type="sldNum" sz="quarter" idx="12"/>
          </p:nvPr>
        </p:nvSpPr>
        <p:spPr/>
        <p:txBody>
          <a:bodyPr wrap="square">
            <a:noAutofit/>
          </a:bodyPr>
          <a:lstStyle/>
          <a:p>
            <a:fld id="{1B1CF60C-C85D-47C0-8597-E3BF95F18FA3}" type="slidenum">
              <a:rPr lang="en-US" altLang="ja-JP" smtClean="0">
                <a:ea typeface="MS PGothic" panose="020B0600070205080204" pitchFamily="34" charset="-128"/>
              </a:rPr>
              <a:t>24</a:t>
            </a:fld>
            <a:endParaRPr lang="ja-JP" altLang="en-US" dirty="0">
              <a:ea typeface="MS PGothic" panose="020B0600070205080204" pitchFamily="34" charset="-128"/>
            </a:endParaRPr>
          </a:p>
        </p:txBody>
      </p:sp>
      <p:sp>
        <p:nvSpPr>
          <p:cNvPr id="14" name="Rectangle 13">
            <a:extLst>
              <a:ext uri="{FF2B5EF4-FFF2-40B4-BE49-F238E27FC236}">
                <a16:creationId xmlns:a16="http://schemas.microsoft.com/office/drawing/2014/main" id="{B818513F-9428-4B64-89AD-970CF89C1EE6}"/>
              </a:ext>
            </a:extLst>
          </p:cNvPr>
          <p:cNvSpPr/>
          <p:nvPr/>
        </p:nvSpPr>
        <p:spPr bwMode="gray">
          <a:xfrm>
            <a:off x="4170361" y="513817"/>
            <a:ext cx="7793036"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gn="ctr">
              <a:lnSpc>
                <a:spcPct val="85000"/>
              </a:lnSpc>
              <a:defRPr b="1">
                <a:solidFill>
                  <a:schemeClr val="accent6"/>
                </a:solidFill>
              </a:defRPr>
            </a:pPr>
            <a:r>
              <a:rPr lang="ja-JP" altLang="en-US">
                <a:ea typeface="MS PGothic" panose="020B0600070205080204" pitchFamily="34" charset="-128"/>
              </a:rPr>
              <a:t>感情表現を抑える</a:t>
            </a:r>
            <a:endParaRPr lang="ja-JP" altLang="en-US" dirty="0">
              <a:ea typeface="MS PGothic" panose="020B0600070205080204" pitchFamily="34" charset="-128"/>
            </a:endParaRPr>
          </a:p>
        </p:txBody>
      </p:sp>
      <p:sp>
        <p:nvSpPr>
          <p:cNvPr id="15" name="Rectangle 14">
            <a:extLst>
              <a:ext uri="{FF2B5EF4-FFF2-40B4-BE49-F238E27FC236}">
                <a16:creationId xmlns:a16="http://schemas.microsoft.com/office/drawing/2014/main" id="{243288EC-A664-442F-9B5C-4168DA73519F}"/>
              </a:ext>
            </a:extLst>
          </p:cNvPr>
          <p:cNvSpPr/>
          <p:nvPr/>
        </p:nvSpPr>
        <p:spPr bwMode="gray">
          <a:xfrm>
            <a:off x="4170360" y="5561445"/>
            <a:ext cx="7793037"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gn="ctr">
              <a:lnSpc>
                <a:spcPct val="85000"/>
              </a:lnSpc>
              <a:defRPr b="1">
                <a:solidFill>
                  <a:schemeClr val="accent6"/>
                </a:solidFill>
              </a:defRPr>
            </a:pPr>
            <a:r>
              <a:rPr lang="ja-JP" altLang="en-US" dirty="0">
                <a:ea typeface="MS PGothic" panose="020B0600070205080204" pitchFamily="34" charset="-128"/>
              </a:rPr>
              <a:t>感情を表す</a:t>
            </a:r>
          </a:p>
        </p:txBody>
      </p:sp>
      <p:sp>
        <p:nvSpPr>
          <p:cNvPr id="16" name="Rectangle 15">
            <a:extLst>
              <a:ext uri="{FF2B5EF4-FFF2-40B4-BE49-F238E27FC236}">
                <a16:creationId xmlns:a16="http://schemas.microsoft.com/office/drawing/2014/main" id="{8409E058-2F0E-4976-9FA6-18C348CCA294}"/>
              </a:ext>
            </a:extLst>
          </p:cNvPr>
          <p:cNvSpPr/>
          <p:nvPr/>
        </p:nvSpPr>
        <p:spPr bwMode="gray">
          <a:xfrm>
            <a:off x="4174051" y="3007336"/>
            <a:ext cx="1395693"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gn="r">
              <a:defRPr b="1">
                <a:solidFill>
                  <a:schemeClr val="accent6"/>
                </a:solidFill>
              </a:defRPr>
            </a:pPr>
            <a:r>
              <a:rPr lang="ja-JP" altLang="en-US" dirty="0">
                <a:ea typeface="MS PGothic" panose="020B0600070205080204" pitchFamily="34" charset="-128"/>
              </a:rPr>
              <a:t>意見を聞く</a:t>
            </a:r>
          </a:p>
        </p:txBody>
      </p:sp>
      <p:sp>
        <p:nvSpPr>
          <p:cNvPr id="17" name="Rectangle 16">
            <a:extLst>
              <a:ext uri="{FF2B5EF4-FFF2-40B4-BE49-F238E27FC236}">
                <a16:creationId xmlns:a16="http://schemas.microsoft.com/office/drawing/2014/main" id="{AEDD6BF9-1001-4E8A-A370-2495CC61B12B}"/>
              </a:ext>
            </a:extLst>
          </p:cNvPr>
          <p:cNvSpPr/>
          <p:nvPr/>
        </p:nvSpPr>
        <p:spPr bwMode="gray">
          <a:xfrm>
            <a:off x="10564016" y="2902086"/>
            <a:ext cx="1051319" cy="4724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defRPr b="1">
                <a:solidFill>
                  <a:schemeClr val="accent6"/>
                </a:solidFill>
              </a:defRPr>
            </a:pPr>
            <a:r>
              <a:rPr lang="ja-JP" altLang="en-US" dirty="0">
                <a:ea typeface="MS PGothic" panose="020B0600070205080204" pitchFamily="34" charset="-128"/>
              </a:rPr>
              <a:t>意見を</a:t>
            </a:r>
            <a:br>
              <a:rPr lang="en-US" altLang="ja-JP" dirty="0">
                <a:ea typeface="MS PGothic" panose="020B0600070205080204" pitchFamily="34" charset="-128"/>
              </a:rPr>
            </a:br>
            <a:r>
              <a:rPr lang="ja-JP" altLang="en-US" dirty="0">
                <a:ea typeface="MS PGothic" panose="020B0600070205080204" pitchFamily="34" charset="-128"/>
              </a:rPr>
              <a:t>主張する</a:t>
            </a:r>
          </a:p>
        </p:txBody>
      </p:sp>
      <p:sp>
        <p:nvSpPr>
          <p:cNvPr id="18" name="Callout: Line with No Border 17">
            <a:extLst>
              <a:ext uri="{FF2B5EF4-FFF2-40B4-BE49-F238E27FC236}">
                <a16:creationId xmlns:a16="http://schemas.microsoft.com/office/drawing/2014/main" id="{4DDAAFAE-F16E-4FCF-A79E-5551FF31677F}"/>
              </a:ext>
            </a:extLst>
          </p:cNvPr>
          <p:cNvSpPr/>
          <p:nvPr/>
        </p:nvSpPr>
        <p:spPr bwMode="gray">
          <a:xfrm>
            <a:off x="4518426" y="1531990"/>
            <a:ext cx="3081528" cy="1151467"/>
          </a:xfrm>
          <a:prstGeom prst="callout1">
            <a:avLst>
              <a:gd name="adj1" fmla="val 25084"/>
              <a:gd name="adj2" fmla="val 5615"/>
              <a:gd name="adj3" fmla="val 25641"/>
              <a:gd name="adj4" fmla="val 99717"/>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t">
            <a:noAutofit/>
          </a:bodyPr>
          <a:lstStyle/>
          <a:p>
            <a:pPr algn="r">
              <a:defRPr>
                <a:solidFill>
                  <a:schemeClr val="tx2"/>
                </a:solidFill>
                <a:latin typeface="Arial Black" panose="020B0A04020102020204" pitchFamily="34" charset="0"/>
              </a:defRPr>
            </a:pPr>
            <a:r>
              <a:rPr lang="ja-JP" altLang="en-US" b="1" dirty="0">
                <a:ea typeface="MS PGothic" panose="020B0600070205080204" pitchFamily="34" charset="-128"/>
              </a:rPr>
              <a:t>アナリティカル</a:t>
            </a:r>
            <a:br>
              <a:rPr lang="ja-JP" altLang="en-US" dirty="0">
                <a:solidFill>
                  <a:schemeClr val="tx2"/>
                </a:solidFill>
                <a:latin typeface="Arial Black" panose="020B0A04020102020204" pitchFamily="34" charset="0"/>
                <a:ea typeface="MS PGothic" panose="020B0600070205080204" pitchFamily="34" charset="-128"/>
              </a:rPr>
            </a:br>
            <a:endParaRPr lang="ja-JP" altLang="en-US" dirty="0">
              <a:solidFill>
                <a:schemeClr val="tx2"/>
              </a:solidFill>
              <a:latin typeface="Arial Black" panose="020B0A04020102020204" pitchFamily="34" charset="0"/>
              <a:ea typeface="MS PGothic" panose="020B0600070205080204" pitchFamily="34" charset="-128"/>
            </a:endParaRPr>
          </a:p>
          <a:p>
            <a:pPr algn="r">
              <a:defRPr>
                <a:solidFill>
                  <a:schemeClr val="tx2"/>
                </a:solidFill>
              </a:defRPr>
            </a:pPr>
            <a:r>
              <a:rPr lang="ja-JP" altLang="en-US" dirty="0">
                <a:ea typeface="MS PGothic" panose="020B0600070205080204" pitchFamily="34" charset="-128"/>
              </a:rPr>
              <a:t>回避行動：対人緊張度を</a:t>
            </a:r>
            <a:br>
              <a:rPr lang="en-US" altLang="ja-JP" dirty="0">
                <a:ea typeface="MS PGothic" panose="020B0600070205080204" pitchFamily="34" charset="-128"/>
              </a:rPr>
            </a:br>
            <a:r>
              <a:rPr lang="ja-JP" altLang="en-US" dirty="0">
                <a:ea typeface="MS PGothic" panose="020B0600070205080204" pitchFamily="34" charset="-128"/>
              </a:rPr>
              <a:t>和らげるために引き下がる</a:t>
            </a:r>
          </a:p>
          <a:p>
            <a:pPr algn="r">
              <a:defRPr sz="1600">
                <a:solidFill>
                  <a:schemeClr val="tx2"/>
                </a:solidFill>
              </a:defRPr>
            </a:pPr>
            <a:r>
              <a:rPr lang="ja-JP" altLang="en-US" dirty="0">
                <a:ea typeface="MS PGothic" panose="020B0600070205080204" pitchFamily="34" charset="-128"/>
              </a:rPr>
              <a:t>  </a:t>
            </a:r>
          </a:p>
          <a:p>
            <a:endParaRPr lang="ja-JP" altLang="en-US" sz="1400" dirty="0">
              <a:solidFill>
                <a:schemeClr val="tx2"/>
              </a:solidFill>
              <a:latin typeface="Arial Black" panose="020B0A04020102020204" pitchFamily="34" charset="0"/>
              <a:ea typeface="MS PGothic" panose="020B0600070205080204" pitchFamily="34" charset="-128"/>
            </a:endParaRPr>
          </a:p>
        </p:txBody>
      </p:sp>
      <p:grpSp>
        <p:nvGrpSpPr>
          <p:cNvPr id="39" name="Group 38">
            <a:extLst>
              <a:ext uri="{FF2B5EF4-FFF2-40B4-BE49-F238E27FC236}">
                <a16:creationId xmlns:a16="http://schemas.microsoft.com/office/drawing/2014/main" id="{DCED099E-50C5-4250-BBA9-4CDCEF78F1E3}"/>
              </a:ext>
            </a:extLst>
          </p:cNvPr>
          <p:cNvGrpSpPr/>
          <p:nvPr/>
        </p:nvGrpSpPr>
        <p:grpSpPr>
          <a:xfrm>
            <a:off x="5661818" y="816209"/>
            <a:ext cx="4810125" cy="4752148"/>
            <a:chOff x="5521325" y="584200"/>
            <a:chExt cx="5180542" cy="5118100"/>
          </a:xfrm>
        </p:grpSpPr>
        <p:sp>
          <p:nvSpPr>
            <p:cNvPr id="40" name="Callout: Quad Arrow 39">
              <a:extLst>
                <a:ext uri="{FF2B5EF4-FFF2-40B4-BE49-F238E27FC236}">
                  <a16:creationId xmlns:a16="http://schemas.microsoft.com/office/drawing/2014/main" id="{44F973D8-22BE-4995-84D9-86D2664F7693}"/>
                </a:ext>
              </a:extLst>
            </p:cNvPr>
            <p:cNvSpPr/>
            <p:nvPr/>
          </p:nvSpPr>
          <p:spPr bwMode="gray">
            <a:xfrm>
              <a:off x="5521325" y="584200"/>
              <a:ext cx="5180542" cy="5118100"/>
            </a:xfrm>
            <a:prstGeom prst="quadArrowCallout">
              <a:avLst>
                <a:gd name="adj1" fmla="val 6260"/>
                <a:gd name="adj2" fmla="val 3130"/>
                <a:gd name="adj3" fmla="val 3130"/>
                <a:gd name="adj4" fmla="val 6260"/>
              </a:avLst>
            </a:prstGeom>
            <a:solidFill>
              <a:srgbClr val="005B9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ja-JP" altLang="en-US" sz="1800" dirty="0">
                <a:solidFill>
                  <a:schemeClr val="bg1"/>
                </a:solidFill>
                <a:ea typeface="MS PGothic" panose="020B0600070205080204" pitchFamily="34" charset="-128"/>
              </a:endParaRPr>
            </a:p>
          </p:txBody>
        </p:sp>
        <p:sp>
          <p:nvSpPr>
            <p:cNvPr id="41" name="Freeform: Shape 40">
              <a:extLst>
                <a:ext uri="{FF2B5EF4-FFF2-40B4-BE49-F238E27FC236}">
                  <a16:creationId xmlns:a16="http://schemas.microsoft.com/office/drawing/2014/main" id="{73F81193-7F51-465B-AB5B-2EC0E9D356CA}"/>
                </a:ext>
              </a:extLst>
            </p:cNvPr>
            <p:cNvSpPr/>
            <p:nvPr/>
          </p:nvSpPr>
          <p:spPr>
            <a:xfrm>
              <a:off x="7680379" y="2717231"/>
              <a:ext cx="862433" cy="852038"/>
            </a:xfrm>
            <a:custGeom>
              <a:avLst/>
              <a:gdLst>
                <a:gd name="connsiteX0" fmla="*/ 426019 w 852038"/>
                <a:gd name="connsiteY0" fmla="*/ 0 h 852038"/>
                <a:gd name="connsiteX1" fmla="*/ 0 w 852038"/>
                <a:gd name="connsiteY1" fmla="*/ 426019 h 852038"/>
                <a:gd name="connsiteX2" fmla="*/ 426019 w 852038"/>
                <a:gd name="connsiteY2" fmla="*/ 852038 h 852038"/>
                <a:gd name="connsiteX3" fmla="*/ 852039 w 852038"/>
                <a:gd name="connsiteY3" fmla="*/ 426019 h 852038"/>
                <a:gd name="connsiteX4" fmla="*/ 426019 w 852038"/>
                <a:gd name="connsiteY4" fmla="*/ 0 h 852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2038" h="852038">
                  <a:moveTo>
                    <a:pt x="426019" y="0"/>
                  </a:moveTo>
                  <a:cubicBezTo>
                    <a:pt x="191377" y="0"/>
                    <a:pt x="0" y="191377"/>
                    <a:pt x="0" y="426019"/>
                  </a:cubicBezTo>
                  <a:cubicBezTo>
                    <a:pt x="0" y="660661"/>
                    <a:pt x="191377" y="852038"/>
                    <a:pt x="426019" y="852038"/>
                  </a:cubicBezTo>
                  <a:cubicBezTo>
                    <a:pt x="660661" y="852038"/>
                    <a:pt x="852039" y="660661"/>
                    <a:pt x="852039" y="426019"/>
                  </a:cubicBezTo>
                  <a:cubicBezTo>
                    <a:pt x="852039" y="191377"/>
                    <a:pt x="660661" y="0"/>
                    <a:pt x="426019" y="0"/>
                  </a:cubicBezTo>
                </a:path>
              </a:pathLst>
            </a:custGeom>
            <a:solidFill>
              <a:srgbClr val="7671B1"/>
            </a:solidFill>
            <a:ln w="10517" cap="flat">
              <a:noFill/>
              <a:prstDash val="solid"/>
              <a:miter/>
            </a:ln>
          </p:spPr>
          <p:txBody>
            <a:bodyPr wrap="square" anchor="ctr">
              <a:noAutofit/>
            </a:bodyPr>
            <a:lstStyle/>
            <a:p>
              <a:endParaRPr lang="ja-JP" altLang="en-US" dirty="0">
                <a:ea typeface="MS PGothic" panose="020B0600070205080204" pitchFamily="34" charset="-128"/>
              </a:endParaRPr>
            </a:p>
          </p:txBody>
        </p:sp>
        <p:sp>
          <p:nvSpPr>
            <p:cNvPr id="42" name="Freeform: Shape 41">
              <a:extLst>
                <a:ext uri="{FF2B5EF4-FFF2-40B4-BE49-F238E27FC236}">
                  <a16:creationId xmlns:a16="http://schemas.microsoft.com/office/drawing/2014/main" id="{B76B935F-486E-4045-B152-9017C8DE71D6}"/>
                </a:ext>
              </a:extLst>
            </p:cNvPr>
            <p:cNvSpPr/>
            <p:nvPr/>
          </p:nvSpPr>
          <p:spPr>
            <a:xfrm>
              <a:off x="7599931" y="2637754"/>
              <a:ext cx="1023327" cy="1010992"/>
            </a:xfrm>
            <a:custGeom>
              <a:avLst/>
              <a:gdLst>
                <a:gd name="connsiteX0" fmla="*/ 505497 w 1010993"/>
                <a:gd name="connsiteY0" fmla="*/ 1010993 h 1010992"/>
                <a:gd name="connsiteX1" fmla="*/ 0 w 1010993"/>
                <a:gd name="connsiteY1" fmla="*/ 505496 h 1010992"/>
                <a:gd name="connsiteX2" fmla="*/ 505497 w 1010993"/>
                <a:gd name="connsiteY2" fmla="*/ 0 h 1010992"/>
                <a:gd name="connsiteX3" fmla="*/ 1010993 w 1010993"/>
                <a:gd name="connsiteY3" fmla="*/ 505496 h 1010992"/>
                <a:gd name="connsiteX4" fmla="*/ 505497 w 1010993"/>
                <a:gd name="connsiteY4" fmla="*/ 1010993 h 10109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0993" h="1010992">
                  <a:moveTo>
                    <a:pt x="505497" y="1010993"/>
                  </a:moveTo>
                  <a:cubicBezTo>
                    <a:pt x="226747" y="1010993"/>
                    <a:pt x="0" y="784246"/>
                    <a:pt x="0" y="505496"/>
                  </a:cubicBezTo>
                  <a:cubicBezTo>
                    <a:pt x="0" y="226747"/>
                    <a:pt x="226747" y="0"/>
                    <a:pt x="505497" y="0"/>
                  </a:cubicBezTo>
                  <a:cubicBezTo>
                    <a:pt x="784246" y="0"/>
                    <a:pt x="1010993" y="226747"/>
                    <a:pt x="1010993" y="505496"/>
                  </a:cubicBezTo>
                  <a:cubicBezTo>
                    <a:pt x="1010993" y="784246"/>
                    <a:pt x="784246" y="1010993"/>
                    <a:pt x="505497" y="1010993"/>
                  </a:cubicBezTo>
                </a:path>
              </a:pathLst>
            </a:custGeom>
            <a:solidFill>
              <a:srgbClr val="005B92"/>
            </a:solidFill>
            <a:ln w="10517" cap="flat">
              <a:noFill/>
              <a:prstDash val="solid"/>
              <a:miter/>
            </a:ln>
          </p:spPr>
          <p:txBody>
            <a:bodyPr wrap="square" anchor="ctr">
              <a:noAutofit/>
            </a:bodyPr>
            <a:lstStyle/>
            <a:p>
              <a:endParaRPr lang="ja-JP" altLang="en-US" dirty="0">
                <a:ea typeface="MS PGothic" panose="020B0600070205080204" pitchFamily="34" charset="-128"/>
              </a:endParaRPr>
            </a:p>
          </p:txBody>
        </p:sp>
        <p:sp>
          <p:nvSpPr>
            <p:cNvPr id="43" name="Freeform: Shape 42">
              <a:extLst>
                <a:ext uri="{FF2B5EF4-FFF2-40B4-BE49-F238E27FC236}">
                  <a16:creationId xmlns:a16="http://schemas.microsoft.com/office/drawing/2014/main" id="{A88EAC6A-02F9-4D96-8542-9053E9E7D9F7}"/>
                </a:ext>
              </a:extLst>
            </p:cNvPr>
            <p:cNvSpPr/>
            <p:nvPr/>
          </p:nvSpPr>
          <p:spPr>
            <a:xfrm>
              <a:off x="7562639" y="2600910"/>
              <a:ext cx="1097913" cy="1084680"/>
            </a:xfrm>
            <a:custGeom>
              <a:avLst/>
              <a:gdLst>
                <a:gd name="connsiteX0" fmla="*/ 542340 w 1084680"/>
                <a:gd name="connsiteY0" fmla="*/ 73688 h 1084680"/>
                <a:gd name="connsiteX1" fmla="*/ 1010993 w 1084680"/>
                <a:gd name="connsiteY1" fmla="*/ 542340 h 1084680"/>
                <a:gd name="connsiteX2" fmla="*/ 542340 w 1084680"/>
                <a:gd name="connsiteY2" fmla="*/ 1010993 h 1084680"/>
                <a:gd name="connsiteX3" fmla="*/ 73688 w 1084680"/>
                <a:gd name="connsiteY3" fmla="*/ 542340 h 1084680"/>
                <a:gd name="connsiteX4" fmla="*/ 542340 w 1084680"/>
                <a:gd name="connsiteY4" fmla="*/ 73688 h 1084680"/>
                <a:gd name="connsiteX5" fmla="*/ 542340 w 1084680"/>
                <a:gd name="connsiteY5" fmla="*/ 0 h 1084680"/>
                <a:gd name="connsiteX6" fmla="*/ 0 w 1084680"/>
                <a:gd name="connsiteY6" fmla="*/ 542340 h 1084680"/>
                <a:gd name="connsiteX7" fmla="*/ 542340 w 1084680"/>
                <a:gd name="connsiteY7" fmla="*/ 1084680 h 1084680"/>
                <a:gd name="connsiteX8" fmla="*/ 1084681 w 1084680"/>
                <a:gd name="connsiteY8" fmla="*/ 542340 h 1084680"/>
                <a:gd name="connsiteX9" fmla="*/ 542340 w 1084680"/>
                <a:gd name="connsiteY9" fmla="*/ 0 h 1084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84680" h="1084680">
                  <a:moveTo>
                    <a:pt x="542340" y="73688"/>
                  </a:moveTo>
                  <a:cubicBezTo>
                    <a:pt x="800457" y="73688"/>
                    <a:pt x="1010993" y="284223"/>
                    <a:pt x="1010993" y="542340"/>
                  </a:cubicBezTo>
                  <a:cubicBezTo>
                    <a:pt x="1010993" y="800457"/>
                    <a:pt x="800457" y="1010993"/>
                    <a:pt x="542340" y="1010993"/>
                  </a:cubicBezTo>
                  <a:cubicBezTo>
                    <a:pt x="284223" y="1010993"/>
                    <a:pt x="73688" y="800457"/>
                    <a:pt x="73688" y="542340"/>
                  </a:cubicBezTo>
                  <a:cubicBezTo>
                    <a:pt x="73688" y="284223"/>
                    <a:pt x="284223" y="73688"/>
                    <a:pt x="542340" y="73688"/>
                  </a:cubicBezTo>
                  <a:moveTo>
                    <a:pt x="542340" y="0"/>
                  </a:moveTo>
                  <a:cubicBezTo>
                    <a:pt x="243274" y="0"/>
                    <a:pt x="0" y="243274"/>
                    <a:pt x="0" y="542340"/>
                  </a:cubicBezTo>
                  <a:cubicBezTo>
                    <a:pt x="0" y="841406"/>
                    <a:pt x="243274" y="1084680"/>
                    <a:pt x="542340" y="1084680"/>
                  </a:cubicBezTo>
                  <a:cubicBezTo>
                    <a:pt x="841407" y="1084680"/>
                    <a:pt x="1084681" y="841406"/>
                    <a:pt x="1084681" y="542340"/>
                  </a:cubicBezTo>
                  <a:cubicBezTo>
                    <a:pt x="1084681" y="243274"/>
                    <a:pt x="841407" y="0"/>
                    <a:pt x="542340" y="0"/>
                  </a:cubicBezTo>
                </a:path>
              </a:pathLst>
            </a:custGeom>
            <a:solidFill>
              <a:srgbClr val="D1D2D2"/>
            </a:solidFill>
            <a:ln w="10517" cap="flat">
              <a:noFill/>
              <a:prstDash val="solid"/>
              <a:miter/>
            </a:ln>
          </p:spPr>
          <p:txBody>
            <a:bodyPr wrap="square" anchor="ctr">
              <a:noAutofit/>
            </a:bodyPr>
            <a:lstStyle/>
            <a:p>
              <a:endParaRPr lang="ja-JP" altLang="en-US" dirty="0">
                <a:ea typeface="MS PGothic" panose="020B0600070205080204" pitchFamily="34" charset="-128"/>
              </a:endParaRPr>
            </a:p>
          </p:txBody>
        </p:sp>
        <p:sp>
          <p:nvSpPr>
            <p:cNvPr id="44" name="Freeform: Shape 43">
              <a:extLst>
                <a:ext uri="{FF2B5EF4-FFF2-40B4-BE49-F238E27FC236}">
                  <a16:creationId xmlns:a16="http://schemas.microsoft.com/office/drawing/2014/main" id="{C92F5C4A-C966-4287-BB84-A34E9299113D}"/>
                </a:ext>
              </a:extLst>
            </p:cNvPr>
            <p:cNvSpPr/>
            <p:nvPr/>
          </p:nvSpPr>
          <p:spPr>
            <a:xfrm>
              <a:off x="7837330" y="2859554"/>
              <a:ext cx="548743" cy="567499"/>
            </a:xfrm>
            <a:custGeom>
              <a:avLst/>
              <a:gdLst>
                <a:gd name="connsiteX0" fmla="*/ 424440 w 542129"/>
                <a:gd name="connsiteY0" fmla="*/ 421598 h 567499"/>
                <a:gd name="connsiteX1" fmla="*/ 523708 w 542129"/>
                <a:gd name="connsiteY1" fmla="*/ 421598 h 567499"/>
                <a:gd name="connsiteX2" fmla="*/ 542130 w 542129"/>
                <a:gd name="connsiteY2" fmla="*/ 403176 h 567499"/>
                <a:gd name="connsiteX3" fmla="*/ 542130 w 542129"/>
                <a:gd name="connsiteY3" fmla="*/ 400228 h 567499"/>
                <a:gd name="connsiteX4" fmla="*/ 523603 w 542129"/>
                <a:gd name="connsiteY4" fmla="*/ 381807 h 567499"/>
                <a:gd name="connsiteX5" fmla="*/ 430230 w 542129"/>
                <a:gd name="connsiteY5" fmla="*/ 381807 h 567499"/>
                <a:gd name="connsiteX6" fmla="*/ 423703 w 542129"/>
                <a:gd name="connsiteY6" fmla="*/ 376754 h 567499"/>
                <a:gd name="connsiteX7" fmla="*/ 430230 w 542129"/>
                <a:gd name="connsiteY7" fmla="*/ 371701 h 567499"/>
                <a:gd name="connsiteX8" fmla="*/ 507918 w 542129"/>
                <a:gd name="connsiteY8" fmla="*/ 371701 h 567499"/>
                <a:gd name="connsiteX9" fmla="*/ 526340 w 542129"/>
                <a:gd name="connsiteY9" fmla="*/ 353279 h 567499"/>
                <a:gd name="connsiteX10" fmla="*/ 526340 w 542129"/>
                <a:gd name="connsiteY10" fmla="*/ 350331 h 567499"/>
                <a:gd name="connsiteX11" fmla="*/ 507918 w 542129"/>
                <a:gd name="connsiteY11" fmla="*/ 331910 h 567499"/>
                <a:gd name="connsiteX12" fmla="*/ 454547 w 542129"/>
                <a:gd name="connsiteY12" fmla="*/ 331910 h 567499"/>
                <a:gd name="connsiteX13" fmla="*/ 504128 w 542129"/>
                <a:gd name="connsiteY13" fmla="*/ 294750 h 567499"/>
                <a:gd name="connsiteX14" fmla="*/ 513181 w 542129"/>
                <a:gd name="connsiteY14" fmla="*/ 229800 h 567499"/>
                <a:gd name="connsiteX15" fmla="*/ 513181 w 542129"/>
                <a:gd name="connsiteY15" fmla="*/ 68740 h 567499"/>
                <a:gd name="connsiteX16" fmla="*/ 477916 w 542129"/>
                <a:gd name="connsiteY16" fmla="*/ 33686 h 567499"/>
                <a:gd name="connsiteX17" fmla="*/ 475179 w 542129"/>
                <a:gd name="connsiteY17" fmla="*/ 33686 h 567499"/>
                <a:gd name="connsiteX18" fmla="*/ 466653 w 542129"/>
                <a:gd name="connsiteY18" fmla="*/ 34738 h 567499"/>
                <a:gd name="connsiteX19" fmla="*/ 463074 w 542129"/>
                <a:gd name="connsiteY19" fmla="*/ 30738 h 567499"/>
                <a:gd name="connsiteX20" fmla="*/ 432020 w 542129"/>
                <a:gd name="connsiteY20" fmla="*/ 12106 h 567499"/>
                <a:gd name="connsiteX21" fmla="*/ 429388 w 542129"/>
                <a:gd name="connsiteY21" fmla="*/ 12106 h 567499"/>
                <a:gd name="connsiteX22" fmla="*/ 415071 w 542129"/>
                <a:gd name="connsiteY22" fmla="*/ 15159 h 567499"/>
                <a:gd name="connsiteX23" fmla="*/ 386228 w 542129"/>
                <a:gd name="connsiteY23" fmla="*/ 0 h 567499"/>
                <a:gd name="connsiteX24" fmla="*/ 386228 w 542129"/>
                <a:gd name="connsiteY24" fmla="*/ 0 h 567499"/>
                <a:gd name="connsiteX25" fmla="*/ 383491 w 542129"/>
                <a:gd name="connsiteY25" fmla="*/ 0 h 567499"/>
                <a:gd name="connsiteX26" fmla="*/ 355490 w 542129"/>
                <a:gd name="connsiteY26" fmla="*/ 14001 h 567499"/>
                <a:gd name="connsiteX27" fmla="*/ 351805 w 542129"/>
                <a:gd name="connsiteY27" fmla="*/ 16632 h 567499"/>
                <a:gd name="connsiteX28" fmla="*/ 340015 w 542129"/>
                <a:gd name="connsiteY28" fmla="*/ 14527 h 567499"/>
                <a:gd name="connsiteX29" fmla="*/ 337278 w 542129"/>
                <a:gd name="connsiteY29" fmla="*/ 14527 h 567499"/>
                <a:gd name="connsiteX30" fmla="*/ 302224 w 542129"/>
                <a:gd name="connsiteY30" fmla="*/ 49686 h 567499"/>
                <a:gd name="connsiteX31" fmla="*/ 302224 w 542129"/>
                <a:gd name="connsiteY31" fmla="*/ 79372 h 567499"/>
                <a:gd name="connsiteX32" fmla="*/ 289908 w 542129"/>
                <a:gd name="connsiteY32" fmla="*/ 70951 h 567499"/>
                <a:gd name="connsiteX33" fmla="*/ 228221 w 542129"/>
                <a:gd name="connsiteY33" fmla="*/ 63266 h 567499"/>
                <a:gd name="connsiteX34" fmla="*/ 54634 w 542129"/>
                <a:gd name="connsiteY34" fmla="*/ 63266 h 567499"/>
                <a:gd name="connsiteX35" fmla="*/ 36212 w 542129"/>
                <a:gd name="connsiteY35" fmla="*/ 81898 h 567499"/>
                <a:gd name="connsiteX36" fmla="*/ 36212 w 542129"/>
                <a:gd name="connsiteY36" fmla="*/ 84846 h 567499"/>
                <a:gd name="connsiteX37" fmla="*/ 53687 w 542129"/>
                <a:gd name="connsiteY37" fmla="*/ 103268 h 567499"/>
                <a:gd name="connsiteX38" fmla="*/ 53792 w 542129"/>
                <a:gd name="connsiteY38" fmla="*/ 103268 h 567499"/>
                <a:gd name="connsiteX39" fmla="*/ 53897 w 542129"/>
                <a:gd name="connsiteY39" fmla="*/ 103268 h 567499"/>
                <a:gd name="connsiteX40" fmla="*/ 54739 w 542129"/>
                <a:gd name="connsiteY40" fmla="*/ 103268 h 567499"/>
                <a:gd name="connsiteX41" fmla="*/ 124742 w 542129"/>
                <a:gd name="connsiteY41" fmla="*/ 103268 h 567499"/>
                <a:gd name="connsiteX42" fmla="*/ 131164 w 542129"/>
                <a:gd name="connsiteY42" fmla="*/ 108110 h 567499"/>
                <a:gd name="connsiteX43" fmla="*/ 124742 w 542129"/>
                <a:gd name="connsiteY43" fmla="*/ 112952 h 567499"/>
                <a:gd name="connsiteX44" fmla="*/ 31475 w 542129"/>
                <a:gd name="connsiteY44" fmla="*/ 112952 h 567499"/>
                <a:gd name="connsiteX45" fmla="*/ 13053 w 542129"/>
                <a:gd name="connsiteY45" fmla="*/ 131480 h 567499"/>
                <a:gd name="connsiteX46" fmla="*/ 13053 w 542129"/>
                <a:gd name="connsiteY46" fmla="*/ 134427 h 567499"/>
                <a:gd name="connsiteX47" fmla="*/ 30528 w 542129"/>
                <a:gd name="connsiteY47" fmla="*/ 152849 h 567499"/>
                <a:gd name="connsiteX48" fmla="*/ 30633 w 542129"/>
                <a:gd name="connsiteY48" fmla="*/ 152849 h 567499"/>
                <a:gd name="connsiteX49" fmla="*/ 117690 w 542129"/>
                <a:gd name="connsiteY49" fmla="*/ 152849 h 567499"/>
                <a:gd name="connsiteX50" fmla="*/ 124111 w 542129"/>
                <a:gd name="connsiteY50" fmla="*/ 157691 h 567499"/>
                <a:gd name="connsiteX51" fmla="*/ 117690 w 542129"/>
                <a:gd name="connsiteY51" fmla="*/ 162534 h 567499"/>
                <a:gd name="connsiteX52" fmla="*/ 18422 w 542129"/>
                <a:gd name="connsiteY52" fmla="*/ 162534 h 567499"/>
                <a:gd name="connsiteX53" fmla="*/ 0 w 542129"/>
                <a:gd name="connsiteY53" fmla="*/ 180955 h 567499"/>
                <a:gd name="connsiteX54" fmla="*/ 0 w 542129"/>
                <a:gd name="connsiteY54" fmla="*/ 183903 h 567499"/>
                <a:gd name="connsiteX55" fmla="*/ 18422 w 542129"/>
                <a:gd name="connsiteY55" fmla="*/ 202325 h 567499"/>
                <a:gd name="connsiteX56" fmla="*/ 111795 w 542129"/>
                <a:gd name="connsiteY56" fmla="*/ 202325 h 567499"/>
                <a:gd name="connsiteX57" fmla="*/ 118216 w 542129"/>
                <a:gd name="connsiteY57" fmla="*/ 207378 h 567499"/>
                <a:gd name="connsiteX58" fmla="*/ 111795 w 542129"/>
                <a:gd name="connsiteY58" fmla="*/ 212431 h 567499"/>
                <a:gd name="connsiteX59" fmla="*/ 34107 w 542129"/>
                <a:gd name="connsiteY59" fmla="*/ 212431 h 567499"/>
                <a:gd name="connsiteX60" fmla="*/ 15685 w 542129"/>
                <a:gd name="connsiteY60" fmla="*/ 230852 h 567499"/>
                <a:gd name="connsiteX61" fmla="*/ 15685 w 542129"/>
                <a:gd name="connsiteY61" fmla="*/ 233800 h 567499"/>
                <a:gd name="connsiteX62" fmla="*/ 34107 w 542129"/>
                <a:gd name="connsiteY62" fmla="*/ 252222 h 567499"/>
                <a:gd name="connsiteX63" fmla="*/ 53476 w 542129"/>
                <a:gd name="connsiteY63" fmla="*/ 252222 h 567499"/>
                <a:gd name="connsiteX64" fmla="*/ 37896 w 542129"/>
                <a:gd name="connsiteY64" fmla="*/ 272749 h 567499"/>
                <a:gd name="connsiteX65" fmla="*/ 28843 w 542129"/>
                <a:gd name="connsiteY65" fmla="*/ 337699 h 567499"/>
                <a:gd name="connsiteX66" fmla="*/ 28843 w 542129"/>
                <a:gd name="connsiteY66" fmla="*/ 498759 h 567499"/>
                <a:gd name="connsiteX67" fmla="*/ 64108 w 542129"/>
                <a:gd name="connsiteY67" fmla="*/ 533813 h 567499"/>
                <a:gd name="connsiteX68" fmla="*/ 66845 w 542129"/>
                <a:gd name="connsiteY68" fmla="*/ 533813 h 567499"/>
                <a:gd name="connsiteX69" fmla="*/ 75372 w 542129"/>
                <a:gd name="connsiteY69" fmla="*/ 532761 h 567499"/>
                <a:gd name="connsiteX70" fmla="*/ 78951 w 542129"/>
                <a:gd name="connsiteY70" fmla="*/ 536761 h 567499"/>
                <a:gd name="connsiteX71" fmla="*/ 110005 w 542129"/>
                <a:gd name="connsiteY71" fmla="*/ 555393 h 567499"/>
                <a:gd name="connsiteX72" fmla="*/ 112637 w 542129"/>
                <a:gd name="connsiteY72" fmla="*/ 555393 h 567499"/>
                <a:gd name="connsiteX73" fmla="*/ 126953 w 542129"/>
                <a:gd name="connsiteY73" fmla="*/ 552341 h 567499"/>
                <a:gd name="connsiteX74" fmla="*/ 155797 w 542129"/>
                <a:gd name="connsiteY74" fmla="*/ 567499 h 567499"/>
                <a:gd name="connsiteX75" fmla="*/ 155797 w 542129"/>
                <a:gd name="connsiteY75" fmla="*/ 567499 h 567499"/>
                <a:gd name="connsiteX76" fmla="*/ 158533 w 542129"/>
                <a:gd name="connsiteY76" fmla="*/ 567499 h 567499"/>
                <a:gd name="connsiteX77" fmla="*/ 186535 w 542129"/>
                <a:gd name="connsiteY77" fmla="*/ 553498 h 567499"/>
                <a:gd name="connsiteX78" fmla="*/ 190219 w 542129"/>
                <a:gd name="connsiteY78" fmla="*/ 550867 h 567499"/>
                <a:gd name="connsiteX79" fmla="*/ 202009 w 542129"/>
                <a:gd name="connsiteY79" fmla="*/ 552972 h 567499"/>
                <a:gd name="connsiteX80" fmla="*/ 204746 w 542129"/>
                <a:gd name="connsiteY80" fmla="*/ 552972 h 567499"/>
                <a:gd name="connsiteX81" fmla="*/ 239800 w 542129"/>
                <a:gd name="connsiteY81" fmla="*/ 517918 h 567499"/>
                <a:gd name="connsiteX82" fmla="*/ 239800 w 542129"/>
                <a:gd name="connsiteY82" fmla="*/ 504865 h 567499"/>
                <a:gd name="connsiteX83" fmla="*/ 252117 w 542129"/>
                <a:gd name="connsiteY83" fmla="*/ 513286 h 567499"/>
                <a:gd name="connsiteX84" fmla="*/ 313804 w 542129"/>
                <a:gd name="connsiteY84" fmla="*/ 520971 h 567499"/>
                <a:gd name="connsiteX85" fmla="*/ 487390 w 542129"/>
                <a:gd name="connsiteY85" fmla="*/ 520971 h 567499"/>
                <a:gd name="connsiteX86" fmla="*/ 505812 w 542129"/>
                <a:gd name="connsiteY86" fmla="*/ 502338 h 567499"/>
                <a:gd name="connsiteX87" fmla="*/ 505812 w 542129"/>
                <a:gd name="connsiteY87" fmla="*/ 499285 h 567499"/>
                <a:gd name="connsiteX88" fmla="*/ 488443 w 542129"/>
                <a:gd name="connsiteY88" fmla="*/ 480864 h 567499"/>
                <a:gd name="connsiteX89" fmla="*/ 488338 w 542129"/>
                <a:gd name="connsiteY89" fmla="*/ 480864 h 567499"/>
                <a:gd name="connsiteX90" fmla="*/ 488233 w 542129"/>
                <a:gd name="connsiteY90" fmla="*/ 480864 h 567499"/>
                <a:gd name="connsiteX91" fmla="*/ 487390 w 542129"/>
                <a:gd name="connsiteY91" fmla="*/ 480864 h 567499"/>
                <a:gd name="connsiteX92" fmla="*/ 417387 w 542129"/>
                <a:gd name="connsiteY92" fmla="*/ 480864 h 567499"/>
                <a:gd name="connsiteX93" fmla="*/ 410861 w 542129"/>
                <a:gd name="connsiteY93" fmla="*/ 476021 h 567499"/>
                <a:gd name="connsiteX94" fmla="*/ 417387 w 542129"/>
                <a:gd name="connsiteY94" fmla="*/ 471179 h 567499"/>
                <a:gd name="connsiteX95" fmla="*/ 510655 w 542129"/>
                <a:gd name="connsiteY95" fmla="*/ 471179 h 567499"/>
                <a:gd name="connsiteX96" fmla="*/ 529077 w 542129"/>
                <a:gd name="connsiteY96" fmla="*/ 452652 h 567499"/>
                <a:gd name="connsiteX97" fmla="*/ 529077 w 542129"/>
                <a:gd name="connsiteY97" fmla="*/ 449704 h 567499"/>
                <a:gd name="connsiteX98" fmla="*/ 511602 w 542129"/>
                <a:gd name="connsiteY98" fmla="*/ 431282 h 567499"/>
                <a:gd name="connsiteX99" fmla="*/ 511497 w 542129"/>
                <a:gd name="connsiteY99" fmla="*/ 431282 h 567499"/>
                <a:gd name="connsiteX100" fmla="*/ 424440 w 542129"/>
                <a:gd name="connsiteY100" fmla="*/ 431282 h 567499"/>
                <a:gd name="connsiteX101" fmla="*/ 418019 w 542129"/>
                <a:gd name="connsiteY101" fmla="*/ 426440 h 567499"/>
                <a:gd name="connsiteX102" fmla="*/ 424440 w 542129"/>
                <a:gd name="connsiteY102" fmla="*/ 421598 h 567499"/>
                <a:gd name="connsiteX103" fmla="*/ 258854 w 542129"/>
                <a:gd name="connsiteY103" fmla="*/ 285381 h 567499"/>
                <a:gd name="connsiteX104" fmla="*/ 274539 w 542129"/>
                <a:gd name="connsiteY104" fmla="*/ 275802 h 567499"/>
                <a:gd name="connsiteX105" fmla="*/ 277802 w 542129"/>
                <a:gd name="connsiteY105" fmla="*/ 273591 h 567499"/>
                <a:gd name="connsiteX106" fmla="*/ 292118 w 542129"/>
                <a:gd name="connsiteY106" fmla="*/ 294118 h 567499"/>
                <a:gd name="connsiteX107" fmla="*/ 271170 w 542129"/>
                <a:gd name="connsiteY107" fmla="*/ 306014 h 567499"/>
                <a:gd name="connsiteX108" fmla="*/ 258854 w 542129"/>
                <a:gd name="connsiteY108" fmla="*/ 285381 h 567499"/>
                <a:gd name="connsiteX109" fmla="*/ 320225 w 542129"/>
                <a:gd name="connsiteY109" fmla="*/ 49686 h 567499"/>
                <a:gd name="connsiteX110" fmla="*/ 337278 w 542129"/>
                <a:gd name="connsiteY110" fmla="*/ 32528 h 567499"/>
                <a:gd name="connsiteX111" fmla="*/ 340015 w 542129"/>
                <a:gd name="connsiteY111" fmla="*/ 32528 h 567499"/>
                <a:gd name="connsiteX112" fmla="*/ 349700 w 542129"/>
                <a:gd name="connsiteY112" fmla="*/ 35581 h 567499"/>
                <a:gd name="connsiteX113" fmla="*/ 349700 w 542129"/>
                <a:gd name="connsiteY113" fmla="*/ 126321 h 567499"/>
                <a:gd name="connsiteX114" fmla="*/ 358753 w 542129"/>
                <a:gd name="connsiteY114" fmla="*/ 135374 h 567499"/>
                <a:gd name="connsiteX115" fmla="*/ 367806 w 542129"/>
                <a:gd name="connsiteY115" fmla="*/ 126321 h 567499"/>
                <a:gd name="connsiteX116" fmla="*/ 367806 w 542129"/>
                <a:gd name="connsiteY116" fmla="*/ 28738 h 567499"/>
                <a:gd name="connsiteX117" fmla="*/ 383596 w 542129"/>
                <a:gd name="connsiteY117" fmla="*/ 18106 h 567499"/>
                <a:gd name="connsiteX118" fmla="*/ 386333 w 542129"/>
                <a:gd name="connsiteY118" fmla="*/ 18106 h 567499"/>
                <a:gd name="connsiteX119" fmla="*/ 399702 w 542129"/>
                <a:gd name="connsiteY119" fmla="*/ 24633 h 567499"/>
                <a:gd name="connsiteX120" fmla="*/ 399492 w 542129"/>
                <a:gd name="connsiteY120" fmla="*/ 26633 h 567499"/>
                <a:gd name="connsiteX121" fmla="*/ 399492 w 542129"/>
                <a:gd name="connsiteY121" fmla="*/ 130532 h 567499"/>
                <a:gd name="connsiteX122" fmla="*/ 408545 w 542129"/>
                <a:gd name="connsiteY122" fmla="*/ 139585 h 567499"/>
                <a:gd name="connsiteX123" fmla="*/ 417598 w 542129"/>
                <a:gd name="connsiteY123" fmla="*/ 130532 h 567499"/>
                <a:gd name="connsiteX124" fmla="*/ 417598 w 542129"/>
                <a:gd name="connsiteY124" fmla="*/ 35054 h 567499"/>
                <a:gd name="connsiteX125" fmla="*/ 429598 w 542129"/>
                <a:gd name="connsiteY125" fmla="*/ 30107 h 567499"/>
                <a:gd name="connsiteX126" fmla="*/ 432230 w 542129"/>
                <a:gd name="connsiteY126" fmla="*/ 30107 h 567499"/>
                <a:gd name="connsiteX127" fmla="*/ 449389 w 542129"/>
                <a:gd name="connsiteY127" fmla="*/ 47160 h 567499"/>
                <a:gd name="connsiteX128" fmla="*/ 449389 w 542129"/>
                <a:gd name="connsiteY128" fmla="*/ 133585 h 567499"/>
                <a:gd name="connsiteX129" fmla="*/ 453073 w 542129"/>
                <a:gd name="connsiteY129" fmla="*/ 139480 h 567499"/>
                <a:gd name="connsiteX130" fmla="*/ 458758 w 542129"/>
                <a:gd name="connsiteY130" fmla="*/ 141480 h 567499"/>
                <a:gd name="connsiteX131" fmla="*/ 467811 w 542129"/>
                <a:gd name="connsiteY131" fmla="*/ 132427 h 567499"/>
                <a:gd name="connsiteX132" fmla="*/ 467811 w 542129"/>
                <a:gd name="connsiteY132" fmla="*/ 53476 h 567499"/>
                <a:gd name="connsiteX133" fmla="*/ 475600 w 542129"/>
                <a:gd name="connsiteY133" fmla="*/ 51581 h 567499"/>
                <a:gd name="connsiteX134" fmla="*/ 478337 w 542129"/>
                <a:gd name="connsiteY134" fmla="*/ 51581 h 567499"/>
                <a:gd name="connsiteX135" fmla="*/ 495601 w 542129"/>
                <a:gd name="connsiteY135" fmla="*/ 68740 h 567499"/>
                <a:gd name="connsiteX136" fmla="*/ 495601 w 542129"/>
                <a:gd name="connsiteY136" fmla="*/ 229484 h 567499"/>
                <a:gd name="connsiteX137" fmla="*/ 488443 w 542129"/>
                <a:gd name="connsiteY137" fmla="*/ 286644 h 567499"/>
                <a:gd name="connsiteX138" fmla="*/ 450863 w 542129"/>
                <a:gd name="connsiteY138" fmla="*/ 314330 h 567499"/>
                <a:gd name="connsiteX139" fmla="*/ 446020 w 542129"/>
                <a:gd name="connsiteY139" fmla="*/ 314646 h 567499"/>
                <a:gd name="connsiteX140" fmla="*/ 388544 w 542129"/>
                <a:gd name="connsiteY140" fmla="*/ 314646 h 567499"/>
                <a:gd name="connsiteX141" fmla="*/ 369175 w 542129"/>
                <a:gd name="connsiteY141" fmla="*/ 314646 h 567499"/>
                <a:gd name="connsiteX142" fmla="*/ 367069 w 542129"/>
                <a:gd name="connsiteY142" fmla="*/ 314646 h 567499"/>
                <a:gd name="connsiteX143" fmla="*/ 309488 w 542129"/>
                <a:gd name="connsiteY143" fmla="*/ 286539 h 567499"/>
                <a:gd name="connsiteX144" fmla="*/ 308224 w 542129"/>
                <a:gd name="connsiteY144" fmla="*/ 284960 h 567499"/>
                <a:gd name="connsiteX145" fmla="*/ 292434 w 542129"/>
                <a:gd name="connsiteY145" fmla="*/ 262328 h 567499"/>
                <a:gd name="connsiteX146" fmla="*/ 320436 w 542129"/>
                <a:gd name="connsiteY146" fmla="*/ 199904 h 567499"/>
                <a:gd name="connsiteX147" fmla="*/ 320436 w 542129"/>
                <a:gd name="connsiteY147" fmla="*/ 194009 h 567499"/>
                <a:gd name="connsiteX148" fmla="*/ 320646 w 542129"/>
                <a:gd name="connsiteY148" fmla="*/ 192324 h 567499"/>
                <a:gd name="connsiteX149" fmla="*/ 320646 w 542129"/>
                <a:gd name="connsiteY149" fmla="*/ 49686 h 567499"/>
                <a:gd name="connsiteX150" fmla="*/ 221799 w 542129"/>
                <a:gd name="connsiteY150" fmla="*/ 517707 h 567499"/>
                <a:gd name="connsiteX151" fmla="*/ 204746 w 542129"/>
                <a:gd name="connsiteY151" fmla="*/ 534761 h 567499"/>
                <a:gd name="connsiteX152" fmla="*/ 202009 w 542129"/>
                <a:gd name="connsiteY152" fmla="*/ 534761 h 567499"/>
                <a:gd name="connsiteX153" fmla="*/ 192324 w 542129"/>
                <a:gd name="connsiteY153" fmla="*/ 531708 h 567499"/>
                <a:gd name="connsiteX154" fmla="*/ 192324 w 542129"/>
                <a:gd name="connsiteY154" fmla="*/ 440967 h 567499"/>
                <a:gd name="connsiteX155" fmla="*/ 183271 w 542129"/>
                <a:gd name="connsiteY155" fmla="*/ 431914 h 567499"/>
                <a:gd name="connsiteX156" fmla="*/ 174324 w 542129"/>
                <a:gd name="connsiteY156" fmla="*/ 440967 h 567499"/>
                <a:gd name="connsiteX157" fmla="*/ 174324 w 542129"/>
                <a:gd name="connsiteY157" fmla="*/ 538550 h 567499"/>
                <a:gd name="connsiteX158" fmla="*/ 158533 w 542129"/>
                <a:gd name="connsiteY158" fmla="*/ 549182 h 567499"/>
                <a:gd name="connsiteX159" fmla="*/ 155797 w 542129"/>
                <a:gd name="connsiteY159" fmla="*/ 549182 h 567499"/>
                <a:gd name="connsiteX160" fmla="*/ 142428 w 542129"/>
                <a:gd name="connsiteY160" fmla="*/ 542656 h 567499"/>
                <a:gd name="connsiteX161" fmla="*/ 142638 w 542129"/>
                <a:gd name="connsiteY161" fmla="*/ 540656 h 567499"/>
                <a:gd name="connsiteX162" fmla="*/ 142638 w 542129"/>
                <a:gd name="connsiteY162" fmla="*/ 436756 h 567499"/>
                <a:gd name="connsiteX163" fmla="*/ 133690 w 542129"/>
                <a:gd name="connsiteY163" fmla="*/ 427703 h 567499"/>
                <a:gd name="connsiteX164" fmla="*/ 124637 w 542129"/>
                <a:gd name="connsiteY164" fmla="*/ 436756 h 567499"/>
                <a:gd name="connsiteX165" fmla="*/ 124637 w 542129"/>
                <a:gd name="connsiteY165" fmla="*/ 532024 h 567499"/>
                <a:gd name="connsiteX166" fmla="*/ 112637 w 542129"/>
                <a:gd name="connsiteY166" fmla="*/ 536971 h 567499"/>
                <a:gd name="connsiteX167" fmla="*/ 109900 w 542129"/>
                <a:gd name="connsiteY167" fmla="*/ 536971 h 567499"/>
                <a:gd name="connsiteX168" fmla="*/ 92741 w 542129"/>
                <a:gd name="connsiteY168" fmla="*/ 519918 h 567499"/>
                <a:gd name="connsiteX169" fmla="*/ 92741 w 542129"/>
                <a:gd name="connsiteY169" fmla="*/ 433493 h 567499"/>
                <a:gd name="connsiteX170" fmla="*/ 89162 w 542129"/>
                <a:gd name="connsiteY170" fmla="*/ 427598 h 567499"/>
                <a:gd name="connsiteX171" fmla="*/ 83477 w 542129"/>
                <a:gd name="connsiteY171" fmla="*/ 425598 h 567499"/>
                <a:gd name="connsiteX172" fmla="*/ 74424 w 542129"/>
                <a:gd name="connsiteY172" fmla="*/ 434546 h 567499"/>
                <a:gd name="connsiteX173" fmla="*/ 74424 w 542129"/>
                <a:gd name="connsiteY173" fmla="*/ 513497 h 567499"/>
                <a:gd name="connsiteX174" fmla="*/ 66635 w 542129"/>
                <a:gd name="connsiteY174" fmla="*/ 515391 h 567499"/>
                <a:gd name="connsiteX175" fmla="*/ 63898 w 542129"/>
                <a:gd name="connsiteY175" fmla="*/ 515391 h 567499"/>
                <a:gd name="connsiteX176" fmla="*/ 46634 w 542129"/>
                <a:gd name="connsiteY176" fmla="*/ 498233 h 567499"/>
                <a:gd name="connsiteX177" fmla="*/ 46634 w 542129"/>
                <a:gd name="connsiteY177" fmla="*/ 337910 h 567499"/>
                <a:gd name="connsiteX178" fmla="*/ 53792 w 542129"/>
                <a:gd name="connsiteY178" fmla="*/ 280855 h 567499"/>
                <a:gd name="connsiteX179" fmla="*/ 96320 w 542129"/>
                <a:gd name="connsiteY179" fmla="*/ 252959 h 567499"/>
                <a:gd name="connsiteX180" fmla="*/ 173166 w 542129"/>
                <a:gd name="connsiteY180" fmla="*/ 252959 h 567499"/>
                <a:gd name="connsiteX181" fmla="*/ 191798 w 542129"/>
                <a:gd name="connsiteY181" fmla="*/ 254117 h 567499"/>
                <a:gd name="connsiteX182" fmla="*/ 234221 w 542129"/>
                <a:gd name="connsiteY182" fmla="*/ 282750 h 567499"/>
                <a:gd name="connsiteX183" fmla="*/ 242537 w 542129"/>
                <a:gd name="connsiteY183" fmla="*/ 293697 h 567499"/>
                <a:gd name="connsiteX184" fmla="*/ 256222 w 542129"/>
                <a:gd name="connsiteY184" fmla="*/ 316856 h 567499"/>
                <a:gd name="connsiteX185" fmla="*/ 254011 w 542129"/>
                <a:gd name="connsiteY185" fmla="*/ 318646 h 567499"/>
                <a:gd name="connsiteX186" fmla="*/ 222221 w 542129"/>
                <a:gd name="connsiteY186" fmla="*/ 373069 h 567499"/>
                <a:gd name="connsiteX187" fmla="*/ 221694 w 542129"/>
                <a:gd name="connsiteY187" fmla="*/ 375491 h 567499"/>
                <a:gd name="connsiteX188" fmla="*/ 221694 w 542129"/>
                <a:gd name="connsiteY188" fmla="*/ 517707 h 567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Lst>
              <a:rect l="l" t="t" r="r" b="b"/>
              <a:pathLst>
                <a:path w="542129" h="567499">
                  <a:moveTo>
                    <a:pt x="424440" y="421598"/>
                  </a:moveTo>
                  <a:lnTo>
                    <a:pt x="523708" y="421598"/>
                  </a:lnTo>
                  <a:cubicBezTo>
                    <a:pt x="533919" y="421598"/>
                    <a:pt x="542130" y="413282"/>
                    <a:pt x="542130" y="403176"/>
                  </a:cubicBezTo>
                  <a:lnTo>
                    <a:pt x="542130" y="400228"/>
                  </a:lnTo>
                  <a:cubicBezTo>
                    <a:pt x="542130" y="390123"/>
                    <a:pt x="533814" y="381807"/>
                    <a:pt x="523603" y="381807"/>
                  </a:cubicBezTo>
                  <a:lnTo>
                    <a:pt x="430230" y="381807"/>
                  </a:lnTo>
                  <a:cubicBezTo>
                    <a:pt x="426651" y="381807"/>
                    <a:pt x="423703" y="379596"/>
                    <a:pt x="423703" y="376754"/>
                  </a:cubicBezTo>
                  <a:cubicBezTo>
                    <a:pt x="423703" y="374017"/>
                    <a:pt x="426546" y="371701"/>
                    <a:pt x="430230" y="371701"/>
                  </a:cubicBezTo>
                  <a:lnTo>
                    <a:pt x="507918" y="371701"/>
                  </a:lnTo>
                  <a:cubicBezTo>
                    <a:pt x="518023" y="371701"/>
                    <a:pt x="526340" y="363385"/>
                    <a:pt x="526340" y="353279"/>
                  </a:cubicBezTo>
                  <a:lnTo>
                    <a:pt x="526340" y="350331"/>
                  </a:lnTo>
                  <a:cubicBezTo>
                    <a:pt x="526340" y="340120"/>
                    <a:pt x="518023" y="331910"/>
                    <a:pt x="507918" y="331910"/>
                  </a:cubicBezTo>
                  <a:lnTo>
                    <a:pt x="454547" y="331910"/>
                  </a:lnTo>
                  <a:cubicBezTo>
                    <a:pt x="479074" y="328330"/>
                    <a:pt x="496338" y="310330"/>
                    <a:pt x="504128" y="294750"/>
                  </a:cubicBezTo>
                  <a:cubicBezTo>
                    <a:pt x="511602" y="279802"/>
                    <a:pt x="512971" y="244432"/>
                    <a:pt x="513181" y="229800"/>
                  </a:cubicBezTo>
                  <a:lnTo>
                    <a:pt x="513181" y="68740"/>
                  </a:lnTo>
                  <a:cubicBezTo>
                    <a:pt x="513181" y="49371"/>
                    <a:pt x="497286" y="33686"/>
                    <a:pt x="477916" y="33686"/>
                  </a:cubicBezTo>
                  <a:lnTo>
                    <a:pt x="475179" y="33686"/>
                  </a:lnTo>
                  <a:cubicBezTo>
                    <a:pt x="472232" y="33686"/>
                    <a:pt x="469390" y="34107"/>
                    <a:pt x="466653" y="34738"/>
                  </a:cubicBezTo>
                  <a:cubicBezTo>
                    <a:pt x="465811" y="33054"/>
                    <a:pt x="464653" y="31686"/>
                    <a:pt x="463074" y="30738"/>
                  </a:cubicBezTo>
                  <a:cubicBezTo>
                    <a:pt x="457179" y="19685"/>
                    <a:pt x="445494" y="12106"/>
                    <a:pt x="432020" y="12106"/>
                  </a:cubicBezTo>
                  <a:lnTo>
                    <a:pt x="429388" y="12106"/>
                  </a:lnTo>
                  <a:cubicBezTo>
                    <a:pt x="424335" y="12106"/>
                    <a:pt x="419493" y="13158"/>
                    <a:pt x="415071" y="15159"/>
                  </a:cubicBezTo>
                  <a:cubicBezTo>
                    <a:pt x="408755" y="6000"/>
                    <a:pt x="398123" y="0"/>
                    <a:pt x="386228" y="0"/>
                  </a:cubicBezTo>
                  <a:lnTo>
                    <a:pt x="386228" y="0"/>
                  </a:lnTo>
                  <a:lnTo>
                    <a:pt x="383491" y="0"/>
                  </a:lnTo>
                  <a:cubicBezTo>
                    <a:pt x="372122" y="0"/>
                    <a:pt x="361911" y="5474"/>
                    <a:pt x="355490" y="14001"/>
                  </a:cubicBezTo>
                  <a:cubicBezTo>
                    <a:pt x="354016" y="14527"/>
                    <a:pt x="352753" y="15474"/>
                    <a:pt x="351805" y="16632"/>
                  </a:cubicBezTo>
                  <a:cubicBezTo>
                    <a:pt x="348121" y="15264"/>
                    <a:pt x="344121" y="14527"/>
                    <a:pt x="340015" y="14527"/>
                  </a:cubicBezTo>
                  <a:lnTo>
                    <a:pt x="337278" y="14527"/>
                  </a:lnTo>
                  <a:cubicBezTo>
                    <a:pt x="318014" y="14527"/>
                    <a:pt x="302224" y="30317"/>
                    <a:pt x="302224" y="49686"/>
                  </a:cubicBezTo>
                  <a:lnTo>
                    <a:pt x="302224" y="79372"/>
                  </a:lnTo>
                  <a:cubicBezTo>
                    <a:pt x="297803" y="75477"/>
                    <a:pt x="293276" y="72635"/>
                    <a:pt x="289908" y="70951"/>
                  </a:cubicBezTo>
                  <a:cubicBezTo>
                    <a:pt x="276012" y="64003"/>
                    <a:pt x="228221" y="63266"/>
                    <a:pt x="228221" y="63266"/>
                  </a:cubicBezTo>
                  <a:lnTo>
                    <a:pt x="54634" y="63266"/>
                  </a:lnTo>
                  <a:cubicBezTo>
                    <a:pt x="44528" y="63266"/>
                    <a:pt x="36212" y="71793"/>
                    <a:pt x="36212" y="81898"/>
                  </a:cubicBezTo>
                  <a:lnTo>
                    <a:pt x="36212" y="84846"/>
                  </a:lnTo>
                  <a:cubicBezTo>
                    <a:pt x="36212" y="94636"/>
                    <a:pt x="43897" y="102741"/>
                    <a:pt x="53687" y="103268"/>
                  </a:cubicBezTo>
                  <a:lnTo>
                    <a:pt x="53792" y="103268"/>
                  </a:lnTo>
                  <a:lnTo>
                    <a:pt x="53897" y="103268"/>
                  </a:lnTo>
                  <a:cubicBezTo>
                    <a:pt x="54213" y="103268"/>
                    <a:pt x="54424" y="103268"/>
                    <a:pt x="54739" y="103268"/>
                  </a:cubicBezTo>
                  <a:lnTo>
                    <a:pt x="124742" y="103268"/>
                  </a:lnTo>
                  <a:cubicBezTo>
                    <a:pt x="128322" y="103268"/>
                    <a:pt x="131164" y="105478"/>
                    <a:pt x="131164" y="108110"/>
                  </a:cubicBezTo>
                  <a:cubicBezTo>
                    <a:pt x="131164" y="110742"/>
                    <a:pt x="128322" y="112952"/>
                    <a:pt x="124742" y="112952"/>
                  </a:cubicBezTo>
                  <a:lnTo>
                    <a:pt x="31475" y="112952"/>
                  </a:lnTo>
                  <a:cubicBezTo>
                    <a:pt x="21264" y="112952"/>
                    <a:pt x="13053" y="121269"/>
                    <a:pt x="13053" y="131480"/>
                  </a:cubicBezTo>
                  <a:lnTo>
                    <a:pt x="13053" y="134427"/>
                  </a:lnTo>
                  <a:cubicBezTo>
                    <a:pt x="13053" y="144217"/>
                    <a:pt x="20738" y="152323"/>
                    <a:pt x="30528" y="152849"/>
                  </a:cubicBezTo>
                  <a:lnTo>
                    <a:pt x="30633" y="152849"/>
                  </a:lnTo>
                  <a:lnTo>
                    <a:pt x="117690" y="152849"/>
                  </a:lnTo>
                  <a:cubicBezTo>
                    <a:pt x="121269" y="152849"/>
                    <a:pt x="124111" y="155060"/>
                    <a:pt x="124111" y="157691"/>
                  </a:cubicBezTo>
                  <a:cubicBezTo>
                    <a:pt x="124111" y="160323"/>
                    <a:pt x="121163" y="162534"/>
                    <a:pt x="117690" y="162534"/>
                  </a:cubicBezTo>
                  <a:lnTo>
                    <a:pt x="18422" y="162534"/>
                  </a:lnTo>
                  <a:cubicBezTo>
                    <a:pt x="8316" y="162534"/>
                    <a:pt x="0" y="170850"/>
                    <a:pt x="0" y="180955"/>
                  </a:cubicBezTo>
                  <a:lnTo>
                    <a:pt x="0" y="183903"/>
                  </a:lnTo>
                  <a:cubicBezTo>
                    <a:pt x="0" y="194114"/>
                    <a:pt x="8316" y="202325"/>
                    <a:pt x="18422" y="202325"/>
                  </a:cubicBezTo>
                  <a:lnTo>
                    <a:pt x="111795" y="202325"/>
                  </a:lnTo>
                  <a:cubicBezTo>
                    <a:pt x="115374" y="202325"/>
                    <a:pt x="118216" y="204535"/>
                    <a:pt x="118216" y="207378"/>
                  </a:cubicBezTo>
                  <a:cubicBezTo>
                    <a:pt x="118216" y="210115"/>
                    <a:pt x="115268" y="212431"/>
                    <a:pt x="111795" y="212431"/>
                  </a:cubicBezTo>
                  <a:lnTo>
                    <a:pt x="34107" y="212431"/>
                  </a:lnTo>
                  <a:cubicBezTo>
                    <a:pt x="23896" y="212431"/>
                    <a:pt x="15685" y="220747"/>
                    <a:pt x="15685" y="230852"/>
                  </a:cubicBezTo>
                  <a:lnTo>
                    <a:pt x="15685" y="233800"/>
                  </a:lnTo>
                  <a:cubicBezTo>
                    <a:pt x="15685" y="243906"/>
                    <a:pt x="24001" y="252222"/>
                    <a:pt x="34107" y="252222"/>
                  </a:cubicBezTo>
                  <a:lnTo>
                    <a:pt x="53476" y="252222"/>
                  </a:lnTo>
                  <a:cubicBezTo>
                    <a:pt x="46528" y="258538"/>
                    <a:pt x="41265" y="265907"/>
                    <a:pt x="37896" y="272749"/>
                  </a:cubicBezTo>
                  <a:cubicBezTo>
                    <a:pt x="30422" y="287697"/>
                    <a:pt x="29054" y="323067"/>
                    <a:pt x="28843" y="337699"/>
                  </a:cubicBezTo>
                  <a:lnTo>
                    <a:pt x="28843" y="498759"/>
                  </a:lnTo>
                  <a:cubicBezTo>
                    <a:pt x="28843" y="518023"/>
                    <a:pt x="44739" y="533813"/>
                    <a:pt x="64108" y="533813"/>
                  </a:cubicBezTo>
                  <a:lnTo>
                    <a:pt x="66845" y="533813"/>
                  </a:lnTo>
                  <a:cubicBezTo>
                    <a:pt x="69793" y="533813"/>
                    <a:pt x="72635" y="533392"/>
                    <a:pt x="75372" y="532761"/>
                  </a:cubicBezTo>
                  <a:cubicBezTo>
                    <a:pt x="76109" y="534445"/>
                    <a:pt x="77372" y="535813"/>
                    <a:pt x="78951" y="536761"/>
                  </a:cubicBezTo>
                  <a:cubicBezTo>
                    <a:pt x="84846" y="547814"/>
                    <a:pt x="96531" y="555393"/>
                    <a:pt x="110005" y="555393"/>
                  </a:cubicBezTo>
                  <a:lnTo>
                    <a:pt x="112637" y="555393"/>
                  </a:lnTo>
                  <a:cubicBezTo>
                    <a:pt x="117690" y="555393"/>
                    <a:pt x="122532" y="554341"/>
                    <a:pt x="126953" y="552341"/>
                  </a:cubicBezTo>
                  <a:cubicBezTo>
                    <a:pt x="133269" y="561499"/>
                    <a:pt x="143901" y="567499"/>
                    <a:pt x="155797" y="567499"/>
                  </a:cubicBezTo>
                  <a:lnTo>
                    <a:pt x="155797" y="567499"/>
                  </a:lnTo>
                  <a:lnTo>
                    <a:pt x="158533" y="567499"/>
                  </a:lnTo>
                  <a:cubicBezTo>
                    <a:pt x="169902" y="567499"/>
                    <a:pt x="180113" y="562025"/>
                    <a:pt x="186535" y="553498"/>
                  </a:cubicBezTo>
                  <a:cubicBezTo>
                    <a:pt x="188008" y="552972"/>
                    <a:pt x="189272" y="552025"/>
                    <a:pt x="190219" y="550867"/>
                  </a:cubicBezTo>
                  <a:cubicBezTo>
                    <a:pt x="193904" y="552235"/>
                    <a:pt x="197904" y="552867"/>
                    <a:pt x="202009" y="552972"/>
                  </a:cubicBezTo>
                  <a:lnTo>
                    <a:pt x="204746" y="552972"/>
                  </a:lnTo>
                  <a:cubicBezTo>
                    <a:pt x="224010" y="552972"/>
                    <a:pt x="239800" y="537182"/>
                    <a:pt x="239800" y="517918"/>
                  </a:cubicBezTo>
                  <a:lnTo>
                    <a:pt x="239800" y="504865"/>
                  </a:lnTo>
                  <a:cubicBezTo>
                    <a:pt x="244222" y="508760"/>
                    <a:pt x="248643" y="511602"/>
                    <a:pt x="252117" y="513286"/>
                  </a:cubicBezTo>
                  <a:cubicBezTo>
                    <a:pt x="266117" y="520234"/>
                    <a:pt x="313804" y="520971"/>
                    <a:pt x="313804" y="520971"/>
                  </a:cubicBezTo>
                  <a:lnTo>
                    <a:pt x="487390" y="520971"/>
                  </a:lnTo>
                  <a:cubicBezTo>
                    <a:pt x="497496" y="520971"/>
                    <a:pt x="505812" y="512444"/>
                    <a:pt x="505812" y="502338"/>
                  </a:cubicBezTo>
                  <a:lnTo>
                    <a:pt x="505812" y="499285"/>
                  </a:lnTo>
                  <a:cubicBezTo>
                    <a:pt x="505812" y="489496"/>
                    <a:pt x="498128" y="481390"/>
                    <a:pt x="488443" y="480864"/>
                  </a:cubicBezTo>
                  <a:lnTo>
                    <a:pt x="488338" y="480864"/>
                  </a:lnTo>
                  <a:lnTo>
                    <a:pt x="488233" y="480864"/>
                  </a:lnTo>
                  <a:cubicBezTo>
                    <a:pt x="487917" y="480864"/>
                    <a:pt x="487601" y="480864"/>
                    <a:pt x="487390" y="480864"/>
                  </a:cubicBezTo>
                  <a:lnTo>
                    <a:pt x="417387" y="480864"/>
                  </a:lnTo>
                  <a:cubicBezTo>
                    <a:pt x="413808" y="480864"/>
                    <a:pt x="410861" y="478653"/>
                    <a:pt x="410861" y="476021"/>
                  </a:cubicBezTo>
                  <a:cubicBezTo>
                    <a:pt x="410861" y="473390"/>
                    <a:pt x="413703" y="471179"/>
                    <a:pt x="417387" y="471179"/>
                  </a:cubicBezTo>
                  <a:lnTo>
                    <a:pt x="510655" y="471179"/>
                  </a:lnTo>
                  <a:cubicBezTo>
                    <a:pt x="520760" y="471179"/>
                    <a:pt x="529077" y="462863"/>
                    <a:pt x="529077" y="452652"/>
                  </a:cubicBezTo>
                  <a:lnTo>
                    <a:pt x="529077" y="449704"/>
                  </a:lnTo>
                  <a:cubicBezTo>
                    <a:pt x="529077" y="439914"/>
                    <a:pt x="521392" y="431809"/>
                    <a:pt x="511602" y="431282"/>
                  </a:cubicBezTo>
                  <a:lnTo>
                    <a:pt x="511497" y="431282"/>
                  </a:lnTo>
                  <a:lnTo>
                    <a:pt x="424440" y="431282"/>
                  </a:lnTo>
                  <a:cubicBezTo>
                    <a:pt x="420861" y="431282"/>
                    <a:pt x="418019" y="429177"/>
                    <a:pt x="418019" y="426440"/>
                  </a:cubicBezTo>
                  <a:cubicBezTo>
                    <a:pt x="417914" y="423808"/>
                    <a:pt x="420861" y="421598"/>
                    <a:pt x="424440" y="421598"/>
                  </a:cubicBezTo>
                  <a:moveTo>
                    <a:pt x="258854" y="285381"/>
                  </a:moveTo>
                  <a:cubicBezTo>
                    <a:pt x="264222" y="282434"/>
                    <a:pt x="269381" y="279276"/>
                    <a:pt x="274539" y="275802"/>
                  </a:cubicBezTo>
                  <a:cubicBezTo>
                    <a:pt x="275591" y="275065"/>
                    <a:pt x="276749" y="274328"/>
                    <a:pt x="277802" y="273591"/>
                  </a:cubicBezTo>
                  <a:cubicBezTo>
                    <a:pt x="282118" y="280644"/>
                    <a:pt x="286855" y="287592"/>
                    <a:pt x="292118" y="294118"/>
                  </a:cubicBezTo>
                  <a:cubicBezTo>
                    <a:pt x="284855" y="297698"/>
                    <a:pt x="277907" y="301592"/>
                    <a:pt x="271170" y="306014"/>
                  </a:cubicBezTo>
                  <a:cubicBezTo>
                    <a:pt x="267381" y="298855"/>
                    <a:pt x="263380" y="292013"/>
                    <a:pt x="258854" y="285381"/>
                  </a:cubicBezTo>
                  <a:moveTo>
                    <a:pt x="320225" y="49686"/>
                  </a:moveTo>
                  <a:cubicBezTo>
                    <a:pt x="320225" y="40318"/>
                    <a:pt x="327910" y="32633"/>
                    <a:pt x="337278" y="32528"/>
                  </a:cubicBezTo>
                  <a:lnTo>
                    <a:pt x="340015" y="32528"/>
                  </a:lnTo>
                  <a:cubicBezTo>
                    <a:pt x="343594" y="32528"/>
                    <a:pt x="346963" y="33686"/>
                    <a:pt x="349700" y="35581"/>
                  </a:cubicBezTo>
                  <a:lnTo>
                    <a:pt x="349700" y="126321"/>
                  </a:lnTo>
                  <a:cubicBezTo>
                    <a:pt x="349700" y="131269"/>
                    <a:pt x="353700" y="135374"/>
                    <a:pt x="358753" y="135374"/>
                  </a:cubicBezTo>
                  <a:cubicBezTo>
                    <a:pt x="363701" y="135374"/>
                    <a:pt x="367806" y="131374"/>
                    <a:pt x="367806" y="126321"/>
                  </a:cubicBezTo>
                  <a:lnTo>
                    <a:pt x="367806" y="28738"/>
                  </a:lnTo>
                  <a:cubicBezTo>
                    <a:pt x="370333" y="22527"/>
                    <a:pt x="376438" y="18106"/>
                    <a:pt x="383596" y="18106"/>
                  </a:cubicBezTo>
                  <a:lnTo>
                    <a:pt x="386333" y="18106"/>
                  </a:lnTo>
                  <a:cubicBezTo>
                    <a:pt x="391702" y="18106"/>
                    <a:pt x="396544" y="20633"/>
                    <a:pt x="399702" y="24633"/>
                  </a:cubicBezTo>
                  <a:cubicBezTo>
                    <a:pt x="399597" y="25264"/>
                    <a:pt x="399492" y="26001"/>
                    <a:pt x="399492" y="26633"/>
                  </a:cubicBezTo>
                  <a:lnTo>
                    <a:pt x="399492" y="130532"/>
                  </a:lnTo>
                  <a:cubicBezTo>
                    <a:pt x="399492" y="135480"/>
                    <a:pt x="403492" y="139585"/>
                    <a:pt x="408545" y="139585"/>
                  </a:cubicBezTo>
                  <a:cubicBezTo>
                    <a:pt x="413492" y="139585"/>
                    <a:pt x="417598" y="135585"/>
                    <a:pt x="417598" y="130532"/>
                  </a:cubicBezTo>
                  <a:lnTo>
                    <a:pt x="417598" y="35054"/>
                  </a:lnTo>
                  <a:cubicBezTo>
                    <a:pt x="420651" y="32001"/>
                    <a:pt x="424967" y="30107"/>
                    <a:pt x="429598" y="30107"/>
                  </a:cubicBezTo>
                  <a:lnTo>
                    <a:pt x="432230" y="30107"/>
                  </a:lnTo>
                  <a:cubicBezTo>
                    <a:pt x="441704" y="30107"/>
                    <a:pt x="449389" y="37791"/>
                    <a:pt x="449389" y="47160"/>
                  </a:cubicBezTo>
                  <a:lnTo>
                    <a:pt x="449389" y="133585"/>
                  </a:lnTo>
                  <a:cubicBezTo>
                    <a:pt x="449389" y="136532"/>
                    <a:pt x="450968" y="138954"/>
                    <a:pt x="453073" y="139480"/>
                  </a:cubicBezTo>
                  <a:cubicBezTo>
                    <a:pt x="454652" y="140743"/>
                    <a:pt x="456652" y="141480"/>
                    <a:pt x="458758" y="141480"/>
                  </a:cubicBezTo>
                  <a:cubicBezTo>
                    <a:pt x="463705" y="141480"/>
                    <a:pt x="467811" y="137480"/>
                    <a:pt x="467811" y="132427"/>
                  </a:cubicBezTo>
                  <a:lnTo>
                    <a:pt x="467811" y="53476"/>
                  </a:lnTo>
                  <a:cubicBezTo>
                    <a:pt x="470127" y="52318"/>
                    <a:pt x="472758" y="51581"/>
                    <a:pt x="475600" y="51581"/>
                  </a:cubicBezTo>
                  <a:lnTo>
                    <a:pt x="478337" y="51581"/>
                  </a:lnTo>
                  <a:cubicBezTo>
                    <a:pt x="487812" y="51581"/>
                    <a:pt x="495601" y="59266"/>
                    <a:pt x="495601" y="68740"/>
                  </a:cubicBezTo>
                  <a:lnTo>
                    <a:pt x="495601" y="229484"/>
                  </a:lnTo>
                  <a:cubicBezTo>
                    <a:pt x="495601" y="229484"/>
                    <a:pt x="494864" y="273696"/>
                    <a:pt x="488443" y="286644"/>
                  </a:cubicBezTo>
                  <a:cubicBezTo>
                    <a:pt x="484022" y="295487"/>
                    <a:pt x="471600" y="312014"/>
                    <a:pt x="450863" y="314330"/>
                  </a:cubicBezTo>
                  <a:cubicBezTo>
                    <a:pt x="449283" y="314540"/>
                    <a:pt x="447704" y="314646"/>
                    <a:pt x="446020" y="314646"/>
                  </a:cubicBezTo>
                  <a:cubicBezTo>
                    <a:pt x="429598" y="314646"/>
                    <a:pt x="407808" y="314646"/>
                    <a:pt x="388544" y="314646"/>
                  </a:cubicBezTo>
                  <a:cubicBezTo>
                    <a:pt x="381596" y="314646"/>
                    <a:pt x="375070" y="314646"/>
                    <a:pt x="369175" y="314646"/>
                  </a:cubicBezTo>
                  <a:cubicBezTo>
                    <a:pt x="368438" y="314646"/>
                    <a:pt x="367806" y="314646"/>
                    <a:pt x="367069" y="314646"/>
                  </a:cubicBezTo>
                  <a:cubicBezTo>
                    <a:pt x="338647" y="314435"/>
                    <a:pt x="328331" y="308856"/>
                    <a:pt x="309488" y="286539"/>
                  </a:cubicBezTo>
                  <a:cubicBezTo>
                    <a:pt x="309067" y="286013"/>
                    <a:pt x="308646" y="285486"/>
                    <a:pt x="308224" y="284960"/>
                  </a:cubicBezTo>
                  <a:cubicBezTo>
                    <a:pt x="302224" y="277802"/>
                    <a:pt x="297066" y="270223"/>
                    <a:pt x="292434" y="262328"/>
                  </a:cubicBezTo>
                  <a:cubicBezTo>
                    <a:pt x="315172" y="242748"/>
                    <a:pt x="320436" y="231274"/>
                    <a:pt x="320436" y="199904"/>
                  </a:cubicBezTo>
                  <a:lnTo>
                    <a:pt x="320436" y="194009"/>
                  </a:lnTo>
                  <a:cubicBezTo>
                    <a:pt x="320541" y="193482"/>
                    <a:pt x="320646" y="192956"/>
                    <a:pt x="320646" y="192324"/>
                  </a:cubicBezTo>
                  <a:lnTo>
                    <a:pt x="320646" y="49686"/>
                  </a:lnTo>
                  <a:close/>
                  <a:moveTo>
                    <a:pt x="221799" y="517707"/>
                  </a:moveTo>
                  <a:cubicBezTo>
                    <a:pt x="221799" y="527076"/>
                    <a:pt x="214115" y="534761"/>
                    <a:pt x="204746" y="534761"/>
                  </a:cubicBezTo>
                  <a:lnTo>
                    <a:pt x="202009" y="534761"/>
                  </a:lnTo>
                  <a:cubicBezTo>
                    <a:pt x="198430" y="534761"/>
                    <a:pt x="195061" y="533603"/>
                    <a:pt x="192324" y="531708"/>
                  </a:cubicBezTo>
                  <a:lnTo>
                    <a:pt x="192324" y="440967"/>
                  </a:lnTo>
                  <a:cubicBezTo>
                    <a:pt x="192324" y="436019"/>
                    <a:pt x="188324" y="431914"/>
                    <a:pt x="183271" y="431914"/>
                  </a:cubicBezTo>
                  <a:cubicBezTo>
                    <a:pt x="178324" y="431914"/>
                    <a:pt x="174324" y="435914"/>
                    <a:pt x="174324" y="440967"/>
                  </a:cubicBezTo>
                  <a:lnTo>
                    <a:pt x="174324" y="538550"/>
                  </a:lnTo>
                  <a:cubicBezTo>
                    <a:pt x="171797" y="544761"/>
                    <a:pt x="165586" y="549182"/>
                    <a:pt x="158533" y="549182"/>
                  </a:cubicBezTo>
                  <a:lnTo>
                    <a:pt x="155797" y="549182"/>
                  </a:lnTo>
                  <a:cubicBezTo>
                    <a:pt x="150428" y="549182"/>
                    <a:pt x="145586" y="546656"/>
                    <a:pt x="142428" y="542656"/>
                  </a:cubicBezTo>
                  <a:cubicBezTo>
                    <a:pt x="142638" y="542024"/>
                    <a:pt x="142638" y="541287"/>
                    <a:pt x="142638" y="540656"/>
                  </a:cubicBezTo>
                  <a:lnTo>
                    <a:pt x="142638" y="436756"/>
                  </a:lnTo>
                  <a:cubicBezTo>
                    <a:pt x="142638" y="431809"/>
                    <a:pt x="138638" y="427703"/>
                    <a:pt x="133690" y="427703"/>
                  </a:cubicBezTo>
                  <a:cubicBezTo>
                    <a:pt x="128743" y="427703"/>
                    <a:pt x="124637" y="431704"/>
                    <a:pt x="124637" y="436756"/>
                  </a:cubicBezTo>
                  <a:lnTo>
                    <a:pt x="124637" y="532024"/>
                  </a:lnTo>
                  <a:cubicBezTo>
                    <a:pt x="121584" y="535077"/>
                    <a:pt x="117268" y="536971"/>
                    <a:pt x="112637" y="536971"/>
                  </a:cubicBezTo>
                  <a:lnTo>
                    <a:pt x="109900" y="536971"/>
                  </a:lnTo>
                  <a:cubicBezTo>
                    <a:pt x="100426" y="536971"/>
                    <a:pt x="92846" y="529287"/>
                    <a:pt x="92741" y="519918"/>
                  </a:cubicBezTo>
                  <a:lnTo>
                    <a:pt x="92741" y="433493"/>
                  </a:lnTo>
                  <a:cubicBezTo>
                    <a:pt x="92741" y="430546"/>
                    <a:pt x="91162" y="428124"/>
                    <a:pt x="89162" y="427598"/>
                  </a:cubicBezTo>
                  <a:cubicBezTo>
                    <a:pt x="87583" y="426335"/>
                    <a:pt x="85583" y="425598"/>
                    <a:pt x="83477" y="425598"/>
                  </a:cubicBezTo>
                  <a:cubicBezTo>
                    <a:pt x="78530" y="425598"/>
                    <a:pt x="74424" y="429598"/>
                    <a:pt x="74424" y="434546"/>
                  </a:cubicBezTo>
                  <a:lnTo>
                    <a:pt x="74424" y="513497"/>
                  </a:lnTo>
                  <a:cubicBezTo>
                    <a:pt x="72109" y="514655"/>
                    <a:pt x="69477" y="515391"/>
                    <a:pt x="66635" y="515391"/>
                  </a:cubicBezTo>
                  <a:lnTo>
                    <a:pt x="63898" y="515391"/>
                  </a:lnTo>
                  <a:cubicBezTo>
                    <a:pt x="54529" y="515391"/>
                    <a:pt x="46634" y="507707"/>
                    <a:pt x="46634" y="498233"/>
                  </a:cubicBezTo>
                  <a:lnTo>
                    <a:pt x="46634" y="337910"/>
                  </a:lnTo>
                  <a:cubicBezTo>
                    <a:pt x="46634" y="337910"/>
                    <a:pt x="47265" y="293697"/>
                    <a:pt x="53792" y="280855"/>
                  </a:cubicBezTo>
                  <a:cubicBezTo>
                    <a:pt x="58529" y="271381"/>
                    <a:pt x="72530" y="252959"/>
                    <a:pt x="96320" y="252959"/>
                  </a:cubicBezTo>
                  <a:cubicBezTo>
                    <a:pt x="118637" y="252959"/>
                    <a:pt x="150849" y="252959"/>
                    <a:pt x="173166" y="252959"/>
                  </a:cubicBezTo>
                  <a:cubicBezTo>
                    <a:pt x="180429" y="252959"/>
                    <a:pt x="186430" y="253275"/>
                    <a:pt x="191798" y="254117"/>
                  </a:cubicBezTo>
                  <a:cubicBezTo>
                    <a:pt x="209167" y="256643"/>
                    <a:pt x="218747" y="264222"/>
                    <a:pt x="234221" y="282750"/>
                  </a:cubicBezTo>
                  <a:cubicBezTo>
                    <a:pt x="237169" y="286223"/>
                    <a:pt x="239906" y="289908"/>
                    <a:pt x="242537" y="293697"/>
                  </a:cubicBezTo>
                  <a:cubicBezTo>
                    <a:pt x="247695" y="301066"/>
                    <a:pt x="252222" y="308856"/>
                    <a:pt x="256222" y="316856"/>
                  </a:cubicBezTo>
                  <a:cubicBezTo>
                    <a:pt x="255485" y="317383"/>
                    <a:pt x="254748" y="318014"/>
                    <a:pt x="254011" y="318646"/>
                  </a:cubicBezTo>
                  <a:cubicBezTo>
                    <a:pt x="231168" y="337699"/>
                    <a:pt x="223694" y="348437"/>
                    <a:pt x="222221" y="373069"/>
                  </a:cubicBezTo>
                  <a:cubicBezTo>
                    <a:pt x="221905" y="373701"/>
                    <a:pt x="221694" y="374438"/>
                    <a:pt x="221694" y="375491"/>
                  </a:cubicBezTo>
                  <a:lnTo>
                    <a:pt x="221694" y="517707"/>
                  </a:lnTo>
                  <a:close/>
                </a:path>
              </a:pathLst>
            </a:custGeom>
            <a:solidFill>
              <a:srgbClr val="FFFFFF"/>
            </a:solidFill>
            <a:ln w="10517" cap="flat">
              <a:noFill/>
              <a:prstDash val="solid"/>
              <a:miter/>
            </a:ln>
          </p:spPr>
          <p:txBody>
            <a:bodyPr wrap="square" anchor="ctr">
              <a:noAutofit/>
            </a:bodyPr>
            <a:lstStyle/>
            <a:p>
              <a:endParaRPr lang="ja-JP" altLang="en-US" dirty="0">
                <a:ea typeface="MS PGothic" panose="020B0600070205080204" pitchFamily="34" charset="-128"/>
              </a:endParaRPr>
            </a:p>
          </p:txBody>
        </p:sp>
      </p:grpSp>
      <p:sp>
        <p:nvSpPr>
          <p:cNvPr id="31" name="Callout: Line with No Border 30">
            <a:extLst>
              <a:ext uri="{FF2B5EF4-FFF2-40B4-BE49-F238E27FC236}">
                <a16:creationId xmlns:a16="http://schemas.microsoft.com/office/drawing/2014/main" id="{33844E66-9574-4D59-93BB-EE549F9FA5FD}"/>
              </a:ext>
            </a:extLst>
          </p:cNvPr>
          <p:cNvSpPr/>
          <p:nvPr/>
        </p:nvSpPr>
        <p:spPr bwMode="gray">
          <a:xfrm>
            <a:off x="4770271" y="3930771"/>
            <a:ext cx="2829683" cy="1151467"/>
          </a:xfrm>
          <a:prstGeom prst="callout1">
            <a:avLst>
              <a:gd name="adj1" fmla="val 25513"/>
              <a:gd name="adj2" fmla="val -2974"/>
              <a:gd name="adj3" fmla="val 26000"/>
              <a:gd name="adj4" fmla="val 100000"/>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t">
            <a:noAutofit/>
          </a:bodyPr>
          <a:lstStyle/>
          <a:p>
            <a:pPr algn="r">
              <a:defRPr>
                <a:solidFill>
                  <a:schemeClr val="tx2"/>
                </a:solidFill>
                <a:latin typeface="Arial Black" panose="020B0A04020102020204" pitchFamily="34" charset="0"/>
              </a:defRPr>
            </a:pPr>
            <a:r>
              <a:rPr lang="ja-JP" altLang="en-US" b="1" dirty="0">
                <a:ea typeface="MS PGothic" panose="020B0600070205080204" pitchFamily="34" charset="-128"/>
              </a:rPr>
              <a:t>エミアブル</a:t>
            </a:r>
          </a:p>
          <a:p>
            <a:pPr algn="r"/>
            <a:endParaRPr lang="ja-JP" altLang="en-US" sz="1600" dirty="0">
              <a:solidFill>
                <a:schemeClr val="tx2"/>
              </a:solidFill>
              <a:latin typeface="Arial Black" panose="020B0A04020102020204" pitchFamily="34" charset="0"/>
              <a:ea typeface="MS PGothic" panose="020B0600070205080204" pitchFamily="34" charset="-128"/>
            </a:endParaRPr>
          </a:p>
          <a:p>
            <a:pPr algn="r">
              <a:defRPr>
                <a:solidFill>
                  <a:schemeClr val="tx2"/>
                </a:solidFill>
              </a:defRPr>
            </a:pPr>
            <a:r>
              <a:rPr lang="ja-JP" altLang="en-US" dirty="0">
                <a:ea typeface="MS PGothic" panose="020B0600070205080204" pitchFamily="34" charset="-128"/>
              </a:rPr>
              <a:t>同調行動：対人緊張度を</a:t>
            </a:r>
            <a:br>
              <a:rPr lang="en-US" altLang="ja-JP" dirty="0">
                <a:ea typeface="MS PGothic" panose="020B0600070205080204" pitchFamily="34" charset="-128"/>
              </a:rPr>
            </a:br>
            <a:r>
              <a:rPr lang="ja-JP" altLang="en-US" dirty="0">
                <a:ea typeface="MS PGothic" panose="020B0600070205080204" pitchFamily="34" charset="-128"/>
              </a:rPr>
              <a:t>和らげるために同調する</a:t>
            </a:r>
          </a:p>
          <a:p>
            <a:endParaRPr lang="ja-JP" altLang="en-US" sz="1400" dirty="0">
              <a:solidFill>
                <a:schemeClr val="tx2"/>
              </a:solidFill>
              <a:latin typeface="Arial Black" panose="020B0A04020102020204" pitchFamily="34" charset="0"/>
              <a:ea typeface="MS PGothic" panose="020B0600070205080204" pitchFamily="34" charset="-128"/>
            </a:endParaRPr>
          </a:p>
        </p:txBody>
      </p:sp>
      <p:sp>
        <p:nvSpPr>
          <p:cNvPr id="32" name="Callout: Line with No Border 31">
            <a:extLst>
              <a:ext uri="{FF2B5EF4-FFF2-40B4-BE49-F238E27FC236}">
                <a16:creationId xmlns:a16="http://schemas.microsoft.com/office/drawing/2014/main" id="{F6A29D5A-D2F4-478A-9120-940F9430DD14}"/>
              </a:ext>
            </a:extLst>
          </p:cNvPr>
          <p:cNvSpPr/>
          <p:nvPr/>
        </p:nvSpPr>
        <p:spPr bwMode="gray">
          <a:xfrm>
            <a:off x="8506294" y="1531990"/>
            <a:ext cx="3083365" cy="1151467"/>
          </a:xfrm>
          <a:prstGeom prst="callout1">
            <a:avLst>
              <a:gd name="adj1" fmla="val 25354"/>
              <a:gd name="adj2" fmla="val 390"/>
              <a:gd name="adj3" fmla="val 23841"/>
              <a:gd name="adj4" fmla="val 94927"/>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t">
            <a:noAutofit/>
          </a:bodyPr>
          <a:lstStyle/>
          <a:p>
            <a:pPr>
              <a:defRPr>
                <a:solidFill>
                  <a:schemeClr val="tx2"/>
                </a:solidFill>
                <a:latin typeface="Arial Black" panose="020B0A04020102020204" pitchFamily="34" charset="0"/>
              </a:defRPr>
            </a:pPr>
            <a:r>
              <a:rPr lang="ja-JP" altLang="en-US" b="1" dirty="0">
                <a:ea typeface="MS PGothic" panose="020B0600070205080204" pitchFamily="34" charset="-128"/>
              </a:rPr>
              <a:t>ドライビング</a:t>
            </a:r>
          </a:p>
          <a:p>
            <a:endParaRPr lang="ja-JP" altLang="en-US" dirty="0">
              <a:solidFill>
                <a:schemeClr val="tx2"/>
              </a:solidFill>
              <a:latin typeface="Arial Black" panose="020B0A04020102020204" pitchFamily="34" charset="0"/>
              <a:ea typeface="MS PGothic" panose="020B0600070205080204" pitchFamily="34" charset="-128"/>
            </a:endParaRPr>
          </a:p>
          <a:p>
            <a:pPr>
              <a:defRPr>
                <a:solidFill>
                  <a:schemeClr val="tx2"/>
                </a:solidFill>
              </a:defRPr>
            </a:pPr>
            <a:r>
              <a:rPr lang="ja-JP" altLang="en-US" dirty="0">
                <a:ea typeface="MS PGothic" panose="020B0600070205080204" pitchFamily="34" charset="-128"/>
              </a:rPr>
              <a:t>独裁的行動：対人緊張度を</a:t>
            </a:r>
            <a:br>
              <a:rPr lang="en-US" altLang="ja-JP" dirty="0">
                <a:ea typeface="MS PGothic" panose="020B0600070205080204" pitchFamily="34" charset="-128"/>
              </a:rPr>
            </a:br>
            <a:r>
              <a:rPr lang="ja-JP" altLang="en-US" dirty="0">
                <a:ea typeface="MS PGothic" panose="020B0600070205080204" pitchFamily="34" charset="-128"/>
              </a:rPr>
              <a:t>和らげるために責任を負う</a:t>
            </a:r>
          </a:p>
        </p:txBody>
      </p:sp>
      <p:sp>
        <p:nvSpPr>
          <p:cNvPr id="33" name="Callout: Line with No Border 32">
            <a:extLst>
              <a:ext uri="{FF2B5EF4-FFF2-40B4-BE49-F238E27FC236}">
                <a16:creationId xmlns:a16="http://schemas.microsoft.com/office/drawing/2014/main" id="{73DBDBC6-BDEE-424A-9ECE-40DFB9604729}"/>
              </a:ext>
            </a:extLst>
          </p:cNvPr>
          <p:cNvSpPr/>
          <p:nvPr/>
        </p:nvSpPr>
        <p:spPr bwMode="gray">
          <a:xfrm>
            <a:off x="8506294" y="3930771"/>
            <a:ext cx="2834640" cy="1151467"/>
          </a:xfrm>
          <a:prstGeom prst="callout1">
            <a:avLst>
              <a:gd name="adj1" fmla="val 26000"/>
              <a:gd name="adj2" fmla="val 0"/>
              <a:gd name="adj3" fmla="val 25026"/>
              <a:gd name="adj4" fmla="val 103034"/>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t">
            <a:noAutofit/>
          </a:bodyPr>
          <a:lstStyle/>
          <a:p>
            <a:pPr>
              <a:defRPr>
                <a:solidFill>
                  <a:schemeClr val="tx2"/>
                </a:solidFill>
                <a:latin typeface="Arial Black" panose="020B0A04020102020204" pitchFamily="34" charset="0"/>
              </a:defRPr>
            </a:pPr>
            <a:r>
              <a:rPr lang="ja-JP" altLang="en-US" b="1" dirty="0">
                <a:ea typeface="MS PGothic" panose="020B0600070205080204" pitchFamily="34" charset="-128"/>
              </a:rPr>
              <a:t>エクスプレッシブ</a:t>
            </a:r>
          </a:p>
          <a:p>
            <a:endParaRPr lang="ja-JP" altLang="en-US" sz="1600" dirty="0">
              <a:solidFill>
                <a:schemeClr val="tx2"/>
              </a:solidFill>
              <a:latin typeface="Arial Black" panose="020B0A04020102020204" pitchFamily="34" charset="0"/>
              <a:ea typeface="MS PGothic" panose="020B0600070205080204" pitchFamily="34" charset="-128"/>
            </a:endParaRPr>
          </a:p>
          <a:p>
            <a:pPr>
              <a:defRPr>
                <a:solidFill>
                  <a:schemeClr val="tx2"/>
                </a:solidFill>
              </a:defRPr>
            </a:pPr>
            <a:r>
              <a:rPr lang="ja-JP" altLang="en-US" dirty="0">
                <a:ea typeface="MS PGothic" panose="020B0600070205080204" pitchFamily="34" charset="-128"/>
              </a:rPr>
              <a:t>攻撃的行動：対人緊張度を</a:t>
            </a:r>
            <a:br>
              <a:rPr lang="en-US" altLang="ja-JP" dirty="0">
                <a:ea typeface="MS PGothic" panose="020B0600070205080204" pitchFamily="34" charset="-128"/>
              </a:rPr>
            </a:br>
            <a:r>
              <a:rPr lang="ja-JP" altLang="en-US" dirty="0">
                <a:ea typeface="MS PGothic" panose="020B0600070205080204" pitchFamily="34" charset="-128"/>
              </a:rPr>
              <a:t>和らげるために対立する</a:t>
            </a:r>
          </a:p>
        </p:txBody>
      </p:sp>
    </p:spTree>
    <p:extLst>
      <p:ext uri="{BB962C8B-B14F-4D97-AF65-F5344CB8AC3E}">
        <p14:creationId xmlns:p14="http://schemas.microsoft.com/office/powerpoint/2010/main" val="397694140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16="http://schemas.microsoft.com/office/drawing/2014/main"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mph" presetSubtype="0" nodeType="withEffect">
                                  <p:stCondLst>
                                    <p:cond delay="0"/>
                                  </p:stCondLst>
                                  <p:childTnLst>
                                    <p:set>
                                      <p:cBhvr>
                                        <p:cTn id="6" dur="indefinite"/>
                                        <p:tgtEl>
                                          <p:spTgt spid="32">
                                            <p:txEl>
                                              <p:pRg st="2" end="2"/>
                                            </p:txEl>
                                          </p:spTgt>
                                        </p:tgtEl>
                                        <p:attrNameLst>
                                          <p:attrName>style.opacity</p:attrName>
                                        </p:attrNameLst>
                                      </p:cBhvr>
                                      <p:to>
                                        <p:strVal val="0.25"/>
                                      </p:to>
                                    </p:set>
                                    <p:animEffect filter="image" prLst="opacity: 0.25">
                                      <p:cBhvr rctx="IE">
                                        <p:cTn id="7" dur="indefinite"/>
                                        <p:tgtEl>
                                          <p:spTgt spid="32">
                                            <p:txEl>
                                              <p:pRg st="2" end="2"/>
                                            </p:txEl>
                                          </p:spTgt>
                                        </p:tgtEl>
                                      </p:cBhvr>
                                    </p:animEffect>
                                  </p:childTnLst>
                                </p:cTn>
                              </p:par>
                              <p:par>
                                <p:cTn id="8" presetID="9" presetClass="emph" presetSubtype="0" nodeType="withEffect">
                                  <p:stCondLst>
                                    <p:cond delay="0"/>
                                  </p:stCondLst>
                                  <p:childTnLst>
                                    <p:set>
                                      <p:cBhvr>
                                        <p:cTn id="9" dur="indefinite"/>
                                        <p:tgtEl>
                                          <p:spTgt spid="33">
                                            <p:txEl>
                                              <p:pRg st="2" end="2"/>
                                            </p:txEl>
                                          </p:spTgt>
                                        </p:tgtEl>
                                        <p:attrNameLst>
                                          <p:attrName>style.opacity</p:attrName>
                                        </p:attrNameLst>
                                      </p:cBhvr>
                                      <p:to>
                                        <p:strVal val="0.25"/>
                                      </p:to>
                                    </p:set>
                                    <p:animEffect filter="image" prLst="opacity: 0.25">
                                      <p:cBhvr rctx="IE">
                                        <p:cTn id="10" dur="indefinite"/>
                                        <p:tgtEl>
                                          <p:spTgt spid="33">
                                            <p:txEl>
                                              <p:pRg st="2" end="2"/>
                                            </p:txEl>
                                          </p:spTgt>
                                        </p:tgtEl>
                                      </p:cBhvr>
                                    </p:animEffect>
                                  </p:childTnLst>
                                </p:cTn>
                              </p:par>
                              <p:par>
                                <p:cTn id="11" presetID="9" presetClass="emph" presetSubtype="0" nodeType="withEffect">
                                  <p:stCondLst>
                                    <p:cond delay="0"/>
                                  </p:stCondLst>
                                  <p:childTnLst>
                                    <p:set>
                                      <p:cBhvr>
                                        <p:cTn id="12" dur="indefinite"/>
                                        <p:tgtEl>
                                          <p:spTgt spid="31">
                                            <p:txEl>
                                              <p:pRg st="2" end="2"/>
                                            </p:txEl>
                                          </p:spTgt>
                                        </p:tgtEl>
                                        <p:attrNameLst>
                                          <p:attrName>style.opacity</p:attrName>
                                        </p:attrNameLst>
                                      </p:cBhvr>
                                      <p:to>
                                        <p:strVal val="0.25"/>
                                      </p:to>
                                    </p:set>
                                    <p:animEffect filter="image" prLst="opacity: 0.25">
                                      <p:cBhvr rctx="IE">
                                        <p:cTn id="13" dur="indefinite"/>
                                        <p:tgtEl>
                                          <p:spTgt spid="31">
                                            <p:txEl>
                                              <p:pRg st="2" end="2"/>
                                            </p:txEl>
                                          </p:spTgt>
                                        </p:tgtEl>
                                      </p:cBhvr>
                                    </p:animEffect>
                                  </p:childTnLst>
                                </p:cTn>
                              </p:par>
                              <p:par>
                                <p:cTn id="14" presetID="9" presetClass="emph" presetSubtype="0" nodeType="withEffect">
                                  <p:stCondLst>
                                    <p:cond delay="0"/>
                                  </p:stCondLst>
                                  <p:childTnLst>
                                    <p:set>
                                      <p:cBhvr>
                                        <p:cTn id="15" dur="indefinite"/>
                                        <p:tgtEl>
                                          <p:spTgt spid="18">
                                            <p:txEl>
                                              <p:pRg st="1" end="1"/>
                                            </p:txEl>
                                          </p:spTgt>
                                        </p:tgtEl>
                                        <p:attrNameLst>
                                          <p:attrName>style.opacity</p:attrName>
                                        </p:attrNameLst>
                                      </p:cBhvr>
                                      <p:to>
                                        <p:strVal val="0.25"/>
                                      </p:to>
                                    </p:set>
                                    <p:animEffect filter="image" prLst="opacity: 0.25">
                                      <p:cBhvr rctx="IE">
                                        <p:cTn id="16" dur="indefinite"/>
                                        <p:tgtEl>
                                          <p:spTgt spid="18">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mph" presetSubtype="0" nodeType="clickEffect">
                                  <p:stCondLst>
                                    <p:cond delay="0"/>
                                  </p:stCondLst>
                                  <p:childTnLst>
                                    <p:set>
                                      <p:cBhvr>
                                        <p:cTn id="20" dur="indefinite"/>
                                        <p:tgtEl>
                                          <p:spTgt spid="32">
                                            <p:txEl>
                                              <p:pRg st="2" end="2"/>
                                            </p:txEl>
                                          </p:spTgt>
                                        </p:tgtEl>
                                        <p:attrNameLst>
                                          <p:attrName>style.opacity</p:attrName>
                                        </p:attrNameLst>
                                      </p:cBhvr>
                                      <p:to>
                                        <p:strVal val="1"/>
                                      </p:to>
                                    </p:set>
                                    <p:animEffect filter="image" prLst="opacity: 1">
                                      <p:cBhvr rctx="IE">
                                        <p:cTn id="21" dur="indefinite"/>
                                        <p:tgtEl>
                                          <p:spTgt spid="32">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9" presetClass="emph" presetSubtype="0" nodeType="clickEffect">
                                  <p:stCondLst>
                                    <p:cond delay="0"/>
                                  </p:stCondLst>
                                  <p:childTnLst>
                                    <p:set>
                                      <p:cBhvr>
                                        <p:cTn id="25" dur="indefinite"/>
                                        <p:tgtEl>
                                          <p:spTgt spid="33">
                                            <p:txEl>
                                              <p:pRg st="2" end="2"/>
                                            </p:txEl>
                                          </p:spTgt>
                                        </p:tgtEl>
                                        <p:attrNameLst>
                                          <p:attrName>style.opacity</p:attrName>
                                        </p:attrNameLst>
                                      </p:cBhvr>
                                      <p:to>
                                        <p:strVal val="1"/>
                                      </p:to>
                                    </p:set>
                                    <p:animEffect filter="image" prLst="opacity: 1">
                                      <p:cBhvr rctx="IE">
                                        <p:cTn id="26" dur="indefinite"/>
                                        <p:tgtEl>
                                          <p:spTgt spid="33">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9" presetClass="emph" presetSubtype="0" nodeType="clickEffect">
                                  <p:stCondLst>
                                    <p:cond delay="0"/>
                                  </p:stCondLst>
                                  <p:childTnLst>
                                    <p:set>
                                      <p:cBhvr>
                                        <p:cTn id="30" dur="indefinite"/>
                                        <p:tgtEl>
                                          <p:spTgt spid="31">
                                            <p:txEl>
                                              <p:pRg st="2" end="2"/>
                                            </p:txEl>
                                          </p:spTgt>
                                        </p:tgtEl>
                                        <p:attrNameLst>
                                          <p:attrName>style.opacity</p:attrName>
                                        </p:attrNameLst>
                                      </p:cBhvr>
                                      <p:to>
                                        <p:strVal val="1"/>
                                      </p:to>
                                    </p:set>
                                    <p:animEffect filter="image" prLst="opacity: 1">
                                      <p:cBhvr rctx="IE">
                                        <p:cTn id="31" dur="indefinite"/>
                                        <p:tgtEl>
                                          <p:spTgt spid="31">
                                            <p:txEl>
                                              <p:pRg st="2" end="2"/>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9" presetClass="emph" presetSubtype="0" nodeType="clickEffect">
                                  <p:stCondLst>
                                    <p:cond delay="0"/>
                                  </p:stCondLst>
                                  <p:childTnLst>
                                    <p:set>
                                      <p:cBhvr>
                                        <p:cTn id="35" dur="indefinite"/>
                                        <p:tgtEl>
                                          <p:spTgt spid="18">
                                            <p:txEl>
                                              <p:pRg st="1" end="1"/>
                                            </p:txEl>
                                          </p:spTgt>
                                        </p:tgtEl>
                                        <p:attrNameLst>
                                          <p:attrName>style.opacity</p:attrName>
                                        </p:attrNameLst>
                                      </p:cBhvr>
                                      <p:to>
                                        <p:strVal val="1"/>
                                      </p:to>
                                    </p:set>
                                    <p:animEffect filter="image" prLst="opacity: 1">
                                      <p:cBhvr rctx="IE">
                                        <p:cTn id="36" dur="indefinite"/>
                                        <p:tgtEl>
                                          <p:spTgt spid="1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94A9DCC-85B8-4039-AB44-D010029151B9}"/>
              </a:ext>
            </a:extLst>
          </p:cNvPr>
          <p:cNvSpPr>
            <a:spLocks noGrp="1"/>
          </p:cNvSpPr>
          <p:nvPr>
            <p:ph type="title"/>
          </p:nvPr>
        </p:nvSpPr>
        <p:spPr>
          <a:xfrm>
            <a:off x="390523" y="228600"/>
            <a:ext cx="3687765" cy="1995488"/>
          </a:xfrm>
        </p:spPr>
        <p:txBody>
          <a:bodyPr wrap="square">
            <a:noAutofit/>
          </a:bodyPr>
          <a:lstStyle/>
          <a:p>
            <a:pPr>
              <a:lnSpc>
                <a:spcPct val="100000"/>
              </a:lnSpc>
            </a:pPr>
            <a:r>
              <a:rPr lang="ja-JP" altLang="en-US" dirty="0">
                <a:ea typeface="MS PGothic" panose="020B0600070205080204" pitchFamily="34" charset="-128"/>
              </a:rPr>
              <a:t>後退行動の</a:t>
            </a:r>
            <a:br>
              <a:rPr lang="ja-JP" altLang="en-US" dirty="0">
                <a:ea typeface="MS PGothic" panose="020B0600070205080204" pitchFamily="34" charset="-128"/>
              </a:rPr>
            </a:br>
            <a:r>
              <a:rPr lang="ja-JP" altLang="en-US" dirty="0">
                <a:ea typeface="MS PGothic" panose="020B0600070205080204" pitchFamily="34" charset="-128"/>
              </a:rPr>
              <a:t>管理</a:t>
            </a:r>
          </a:p>
        </p:txBody>
      </p:sp>
      <p:sp>
        <p:nvSpPr>
          <p:cNvPr id="8" name="Content Placeholder 7">
            <a:extLst>
              <a:ext uri="{FF2B5EF4-FFF2-40B4-BE49-F238E27FC236}">
                <a16:creationId xmlns:a16="http://schemas.microsoft.com/office/drawing/2014/main" id="{F6D96189-FBF3-4E83-A198-E41EC5A15A87}"/>
              </a:ext>
            </a:extLst>
          </p:cNvPr>
          <p:cNvSpPr>
            <a:spLocks noGrp="1"/>
          </p:cNvSpPr>
          <p:nvPr>
            <p:ph idx="1"/>
          </p:nvPr>
        </p:nvSpPr>
        <p:spPr/>
        <p:txBody>
          <a:bodyPr wrap="square">
            <a:noAutofit/>
          </a:bodyPr>
          <a:lstStyle/>
          <a:p>
            <a:r>
              <a:rPr lang="ja-JP" altLang="en-US">
                <a:ea typeface="MS PGothic" panose="020B0600070205080204" pitchFamily="34" charset="-128"/>
              </a:rPr>
              <a:t> </a:t>
            </a:r>
            <a:endParaRPr lang="ja-JP" altLang="en-US" dirty="0">
              <a:ea typeface="MS PGothic" panose="020B0600070205080204" pitchFamily="34" charset="-128"/>
            </a:endParaRPr>
          </a:p>
        </p:txBody>
      </p:sp>
      <p:sp>
        <p:nvSpPr>
          <p:cNvPr id="9" name="Text Placeholder 8">
            <a:extLst>
              <a:ext uri="{FF2B5EF4-FFF2-40B4-BE49-F238E27FC236}">
                <a16:creationId xmlns:a16="http://schemas.microsoft.com/office/drawing/2014/main" id="{10C3D334-FC22-4642-A59A-52D306DC253F}"/>
              </a:ext>
            </a:extLst>
          </p:cNvPr>
          <p:cNvSpPr>
            <a:spLocks noGrp="1"/>
          </p:cNvSpPr>
          <p:nvPr>
            <p:ph type="body" sz="half" idx="2"/>
          </p:nvPr>
        </p:nvSpPr>
        <p:spPr>
          <a:xfrm>
            <a:off x="390523" y="2352675"/>
            <a:ext cx="3687765" cy="3590926"/>
          </a:xfrm>
        </p:spPr>
        <p:txBody>
          <a:bodyPr wrap="square">
            <a:noAutofit/>
          </a:bodyPr>
          <a:lstStyle/>
          <a:p>
            <a:pPr>
              <a:lnSpc>
                <a:spcPct val="100000"/>
              </a:lnSpc>
            </a:pPr>
            <a:r>
              <a:rPr lang="ja-JP" altLang="en-US" dirty="0">
                <a:solidFill>
                  <a:schemeClr val="tx2"/>
                </a:solidFill>
                <a:ea typeface="MS PGothic" panose="020B0600070205080204" pitchFamily="34" charset="-128"/>
              </a:rPr>
              <a:t>緊張を和らげるために</a:t>
            </a:r>
            <a:br>
              <a:rPr lang="en-US" altLang="ja-JP" dirty="0">
                <a:solidFill>
                  <a:schemeClr val="tx2"/>
                </a:solidFill>
                <a:ea typeface="MS PGothic" panose="020B0600070205080204" pitchFamily="34" charset="-128"/>
              </a:rPr>
            </a:br>
            <a:r>
              <a:rPr lang="ja-JP" altLang="en-US" dirty="0">
                <a:solidFill>
                  <a:schemeClr val="tx2"/>
                </a:solidFill>
                <a:ea typeface="MS PGothic" panose="020B0600070205080204" pitchFamily="34" charset="-128"/>
              </a:rPr>
              <a:t>大げさに行動する</a:t>
            </a:r>
          </a:p>
        </p:txBody>
      </p:sp>
      <p:sp>
        <p:nvSpPr>
          <p:cNvPr id="4" name="Footer Placeholder 3">
            <a:extLst>
              <a:ext uri="{FF2B5EF4-FFF2-40B4-BE49-F238E27FC236}">
                <a16:creationId xmlns:a16="http://schemas.microsoft.com/office/drawing/2014/main" id="{E423F4CB-2C03-4CBC-AE33-A4783E8A2AC4}"/>
              </a:ext>
            </a:extLst>
          </p:cNvPr>
          <p:cNvSpPr>
            <a:spLocks noGrp="1"/>
          </p:cNvSpPr>
          <p:nvPr>
            <p:ph type="ftr" sz="quarter" idx="11"/>
          </p:nvPr>
        </p:nvSpPr>
        <p:spPr/>
        <p:txBody>
          <a:bodyPr wrap="square">
            <a:noAutofit/>
          </a:bodyPr>
          <a:lstStyle/>
          <a:p>
            <a:pPr algn="l"/>
            <a:r>
              <a:rPr lang="en-US" altLang="ja-JP">
                <a:ea typeface="MS PGothic" panose="020B0600070205080204" pitchFamily="34" charset="-128"/>
              </a:rPr>
              <a:t>© The TRACOM Corporation. All Rights Reserved.</a:t>
            </a:r>
            <a:endParaRPr lang="en-US" altLang="ja-JP" dirty="0">
              <a:ea typeface="MS PGothic" panose="020B0600070205080204" pitchFamily="34" charset="-128"/>
            </a:endParaRPr>
          </a:p>
        </p:txBody>
      </p:sp>
      <p:sp>
        <p:nvSpPr>
          <p:cNvPr id="3" name="Slide Number Placeholder 2">
            <a:extLst>
              <a:ext uri="{FF2B5EF4-FFF2-40B4-BE49-F238E27FC236}">
                <a16:creationId xmlns:a16="http://schemas.microsoft.com/office/drawing/2014/main" id="{77B66093-E442-4624-879F-FA255AFCC41E}"/>
              </a:ext>
            </a:extLst>
          </p:cNvPr>
          <p:cNvSpPr>
            <a:spLocks noGrp="1"/>
          </p:cNvSpPr>
          <p:nvPr>
            <p:ph type="sldNum" sz="quarter" idx="12"/>
          </p:nvPr>
        </p:nvSpPr>
        <p:spPr/>
        <p:txBody>
          <a:bodyPr wrap="square">
            <a:noAutofit/>
          </a:bodyPr>
          <a:lstStyle/>
          <a:p>
            <a:fld id="{1B1CF60C-C85D-47C0-8597-E3BF95F18FA3}" type="slidenum">
              <a:rPr lang="en-US" altLang="ja-JP" smtClean="0">
                <a:ea typeface="MS PGothic" panose="020B0600070205080204" pitchFamily="34" charset="-128"/>
              </a:rPr>
              <a:t>25</a:t>
            </a:fld>
            <a:endParaRPr lang="ja-JP" altLang="en-US" dirty="0">
              <a:ea typeface="MS PGothic" panose="020B0600070205080204" pitchFamily="34" charset="-128"/>
            </a:endParaRPr>
          </a:p>
        </p:txBody>
      </p:sp>
      <p:sp>
        <p:nvSpPr>
          <p:cNvPr id="14" name="Rectangle 13">
            <a:extLst>
              <a:ext uri="{FF2B5EF4-FFF2-40B4-BE49-F238E27FC236}">
                <a16:creationId xmlns:a16="http://schemas.microsoft.com/office/drawing/2014/main" id="{B818513F-9428-4B64-89AD-970CF89C1EE6}"/>
              </a:ext>
            </a:extLst>
          </p:cNvPr>
          <p:cNvSpPr/>
          <p:nvPr/>
        </p:nvSpPr>
        <p:spPr bwMode="gray">
          <a:xfrm>
            <a:off x="4170360" y="406332"/>
            <a:ext cx="7793037"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gn="ctr">
              <a:lnSpc>
                <a:spcPct val="85000"/>
              </a:lnSpc>
              <a:defRPr b="1">
                <a:solidFill>
                  <a:schemeClr val="accent6"/>
                </a:solidFill>
              </a:defRPr>
            </a:pPr>
            <a:r>
              <a:rPr lang="ja-JP" altLang="en-US">
                <a:ea typeface="MS PGothic" panose="020B0600070205080204" pitchFamily="34" charset="-128"/>
              </a:rPr>
              <a:t>感情表現を抑える</a:t>
            </a:r>
            <a:endParaRPr lang="ja-JP" altLang="en-US" dirty="0">
              <a:ea typeface="MS PGothic" panose="020B0600070205080204" pitchFamily="34" charset="-128"/>
            </a:endParaRPr>
          </a:p>
        </p:txBody>
      </p:sp>
      <p:sp>
        <p:nvSpPr>
          <p:cNvPr id="15" name="Rectangle 14">
            <a:extLst>
              <a:ext uri="{FF2B5EF4-FFF2-40B4-BE49-F238E27FC236}">
                <a16:creationId xmlns:a16="http://schemas.microsoft.com/office/drawing/2014/main" id="{243288EC-A664-442F-9B5C-4168DA73519F}"/>
              </a:ext>
            </a:extLst>
          </p:cNvPr>
          <p:cNvSpPr/>
          <p:nvPr/>
        </p:nvSpPr>
        <p:spPr bwMode="gray">
          <a:xfrm>
            <a:off x="4170360" y="5463585"/>
            <a:ext cx="7793037"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gn="ctr">
              <a:lnSpc>
                <a:spcPct val="85000"/>
              </a:lnSpc>
              <a:defRPr b="1">
                <a:solidFill>
                  <a:schemeClr val="accent6"/>
                </a:solidFill>
              </a:defRPr>
            </a:pPr>
            <a:r>
              <a:rPr lang="ja-JP" altLang="en-US" dirty="0">
                <a:ea typeface="MS PGothic" panose="020B0600070205080204" pitchFamily="34" charset="-128"/>
              </a:rPr>
              <a:t>感情を表す</a:t>
            </a:r>
          </a:p>
        </p:txBody>
      </p:sp>
      <p:sp>
        <p:nvSpPr>
          <p:cNvPr id="16" name="Rectangle 15">
            <a:extLst>
              <a:ext uri="{FF2B5EF4-FFF2-40B4-BE49-F238E27FC236}">
                <a16:creationId xmlns:a16="http://schemas.microsoft.com/office/drawing/2014/main" id="{8409E058-2F0E-4976-9FA6-18C348CCA294}"/>
              </a:ext>
            </a:extLst>
          </p:cNvPr>
          <p:cNvSpPr/>
          <p:nvPr/>
        </p:nvSpPr>
        <p:spPr bwMode="gray">
          <a:xfrm>
            <a:off x="4174051" y="2910109"/>
            <a:ext cx="1395693" cy="51350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gn="r">
              <a:defRPr b="1">
                <a:solidFill>
                  <a:schemeClr val="accent6"/>
                </a:solidFill>
              </a:defRPr>
            </a:pPr>
            <a:r>
              <a:rPr lang="ja-JP" altLang="en-US" dirty="0">
                <a:ea typeface="MS PGothic" panose="020B0600070205080204" pitchFamily="34" charset="-128"/>
              </a:rPr>
              <a:t>意見を聞く</a:t>
            </a:r>
          </a:p>
        </p:txBody>
      </p:sp>
      <p:sp>
        <p:nvSpPr>
          <p:cNvPr id="17" name="Rectangle 16">
            <a:extLst>
              <a:ext uri="{FF2B5EF4-FFF2-40B4-BE49-F238E27FC236}">
                <a16:creationId xmlns:a16="http://schemas.microsoft.com/office/drawing/2014/main" id="{AEDD6BF9-1001-4E8A-A370-2495CC61B12B}"/>
              </a:ext>
            </a:extLst>
          </p:cNvPr>
          <p:cNvSpPr/>
          <p:nvPr/>
        </p:nvSpPr>
        <p:spPr bwMode="gray">
          <a:xfrm>
            <a:off x="10546598" y="2813854"/>
            <a:ext cx="1399381"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defRPr b="1">
                <a:solidFill>
                  <a:schemeClr val="accent6"/>
                </a:solidFill>
              </a:defRPr>
            </a:pPr>
            <a:r>
              <a:rPr lang="ja-JP" altLang="en-US" dirty="0">
                <a:ea typeface="MS PGothic" panose="020B0600070205080204" pitchFamily="34" charset="-128"/>
              </a:rPr>
              <a:t>意見を</a:t>
            </a:r>
            <a:br>
              <a:rPr lang="en-US" altLang="ja-JP" dirty="0">
                <a:ea typeface="MS PGothic" panose="020B0600070205080204" pitchFamily="34" charset="-128"/>
              </a:rPr>
            </a:br>
            <a:r>
              <a:rPr lang="ja-JP" altLang="en-US" dirty="0">
                <a:ea typeface="MS PGothic" panose="020B0600070205080204" pitchFamily="34" charset="-128"/>
              </a:rPr>
              <a:t>主張する</a:t>
            </a:r>
          </a:p>
        </p:txBody>
      </p:sp>
      <p:sp>
        <p:nvSpPr>
          <p:cNvPr id="18" name="Callout: Line with No Border 17">
            <a:extLst>
              <a:ext uri="{FF2B5EF4-FFF2-40B4-BE49-F238E27FC236}">
                <a16:creationId xmlns:a16="http://schemas.microsoft.com/office/drawing/2014/main" id="{4DDAAFAE-F16E-4FCF-A79E-5551FF31677F}"/>
              </a:ext>
            </a:extLst>
          </p:cNvPr>
          <p:cNvSpPr/>
          <p:nvPr/>
        </p:nvSpPr>
        <p:spPr bwMode="gray">
          <a:xfrm>
            <a:off x="4498762" y="1030410"/>
            <a:ext cx="3081528" cy="1151467"/>
          </a:xfrm>
          <a:prstGeom prst="callout1">
            <a:avLst>
              <a:gd name="adj1" fmla="val 26000"/>
              <a:gd name="adj2" fmla="val -283"/>
              <a:gd name="adj3" fmla="val 26000"/>
              <a:gd name="adj4" fmla="val 100000"/>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t">
            <a:noAutofit/>
          </a:bodyPr>
          <a:lstStyle/>
          <a:p>
            <a:pPr algn="r">
              <a:lnSpc>
                <a:spcPct val="85000"/>
              </a:lnSpc>
              <a:defRPr>
                <a:solidFill>
                  <a:schemeClr val="tx2"/>
                </a:solidFill>
                <a:latin typeface="Arial Black" panose="020B0A04020102020204" pitchFamily="34" charset="0"/>
              </a:defRPr>
            </a:pPr>
            <a:r>
              <a:rPr lang="ja-JP" altLang="en-US" b="1" dirty="0">
                <a:ea typeface="MS PGothic" panose="020B0600070205080204" pitchFamily="34" charset="-128"/>
              </a:rPr>
              <a:t>アナリティカル </a:t>
            </a:r>
            <a:r>
              <a:rPr lang="en-US" altLang="ja-JP" b="1" dirty="0">
                <a:ea typeface="MS PGothic" panose="020B0600070205080204" pitchFamily="34" charset="-128"/>
              </a:rPr>
              <a:t>– </a:t>
            </a:r>
            <a:r>
              <a:rPr lang="ja-JP" altLang="en-US" b="1" dirty="0">
                <a:ea typeface="MS PGothic" panose="020B0600070205080204" pitchFamily="34" charset="-128"/>
              </a:rPr>
              <a:t>回避行動 </a:t>
            </a:r>
            <a:br>
              <a:rPr lang="ja-JP" altLang="en-US" b="1" dirty="0">
                <a:solidFill>
                  <a:schemeClr val="tx2"/>
                </a:solidFill>
                <a:latin typeface="Arial Black" panose="020B0A04020102020204" pitchFamily="34" charset="0"/>
                <a:ea typeface="MS PGothic" panose="020B0600070205080204" pitchFamily="34" charset="-128"/>
              </a:rPr>
            </a:br>
            <a:endParaRPr lang="ja-JP" altLang="en-US" b="1" dirty="0">
              <a:solidFill>
                <a:schemeClr val="tx2"/>
              </a:solidFill>
              <a:latin typeface="Arial Black" panose="020B0A04020102020204" pitchFamily="34" charset="0"/>
              <a:ea typeface="MS PGothic" panose="020B0600070205080204" pitchFamily="34" charset="-128"/>
            </a:endParaRPr>
          </a:p>
          <a:p>
            <a:pPr algn="r">
              <a:defRPr sz="1600">
                <a:solidFill>
                  <a:schemeClr val="tx2"/>
                </a:solidFill>
              </a:defRPr>
            </a:pPr>
            <a:r>
              <a:rPr lang="ja-JP" altLang="en-US" dirty="0">
                <a:ea typeface="MS PGothic" panose="020B0600070205080204" pitchFamily="34" charset="-128"/>
              </a:rPr>
              <a:t>相手が提示する事実と意見を強調し、相手の情報と自分の要求を客観的かつ冷静に比較するよう依頼する</a:t>
            </a:r>
          </a:p>
          <a:p>
            <a:pPr algn="r">
              <a:lnSpc>
                <a:spcPct val="85000"/>
              </a:lnSpc>
              <a:defRPr sz="1600">
                <a:solidFill>
                  <a:schemeClr val="tx2"/>
                </a:solidFill>
              </a:defRPr>
            </a:pPr>
            <a:r>
              <a:rPr lang="ja-JP" altLang="en-US" dirty="0">
                <a:ea typeface="MS PGothic" panose="020B0600070205080204" pitchFamily="34" charset="-128"/>
              </a:rPr>
              <a:t>  </a:t>
            </a:r>
          </a:p>
          <a:p>
            <a:pPr>
              <a:lnSpc>
                <a:spcPct val="85000"/>
              </a:lnSpc>
            </a:pPr>
            <a:endParaRPr lang="ja-JP" altLang="en-US" sz="1400" dirty="0">
              <a:solidFill>
                <a:schemeClr val="tx2"/>
              </a:solidFill>
              <a:latin typeface="Arial Black" panose="020B0A04020102020204" pitchFamily="34" charset="0"/>
              <a:ea typeface="MS PGothic" panose="020B0600070205080204" pitchFamily="34" charset="-128"/>
            </a:endParaRPr>
          </a:p>
        </p:txBody>
      </p:sp>
      <p:grpSp>
        <p:nvGrpSpPr>
          <p:cNvPr id="39" name="Group 38">
            <a:extLst>
              <a:ext uri="{FF2B5EF4-FFF2-40B4-BE49-F238E27FC236}">
                <a16:creationId xmlns:a16="http://schemas.microsoft.com/office/drawing/2014/main" id="{DCED099E-50C5-4250-BBA9-4CDCEF78F1E3}"/>
              </a:ext>
            </a:extLst>
          </p:cNvPr>
          <p:cNvGrpSpPr/>
          <p:nvPr/>
        </p:nvGrpSpPr>
        <p:grpSpPr>
          <a:xfrm>
            <a:off x="5661818" y="708724"/>
            <a:ext cx="4810125" cy="4752148"/>
            <a:chOff x="5521325" y="584200"/>
            <a:chExt cx="5180542" cy="5118100"/>
          </a:xfrm>
        </p:grpSpPr>
        <p:sp>
          <p:nvSpPr>
            <p:cNvPr id="40" name="Callout: Quad Arrow 39">
              <a:extLst>
                <a:ext uri="{FF2B5EF4-FFF2-40B4-BE49-F238E27FC236}">
                  <a16:creationId xmlns:a16="http://schemas.microsoft.com/office/drawing/2014/main" id="{44F973D8-22BE-4995-84D9-86D2664F7693}"/>
                </a:ext>
              </a:extLst>
            </p:cNvPr>
            <p:cNvSpPr/>
            <p:nvPr/>
          </p:nvSpPr>
          <p:spPr bwMode="gray">
            <a:xfrm>
              <a:off x="5521325" y="584200"/>
              <a:ext cx="5180542" cy="5118100"/>
            </a:xfrm>
            <a:prstGeom prst="quadArrowCallout">
              <a:avLst>
                <a:gd name="adj1" fmla="val 6260"/>
                <a:gd name="adj2" fmla="val 3130"/>
                <a:gd name="adj3" fmla="val 3130"/>
                <a:gd name="adj4" fmla="val 6260"/>
              </a:avLst>
            </a:prstGeom>
            <a:solidFill>
              <a:srgbClr val="005B9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ja-JP" altLang="en-US" sz="1800" dirty="0">
                <a:solidFill>
                  <a:schemeClr val="bg1"/>
                </a:solidFill>
                <a:ea typeface="MS PGothic" panose="020B0600070205080204" pitchFamily="34" charset="-128"/>
              </a:endParaRPr>
            </a:p>
          </p:txBody>
        </p:sp>
        <p:sp>
          <p:nvSpPr>
            <p:cNvPr id="41" name="Freeform: Shape 40">
              <a:extLst>
                <a:ext uri="{FF2B5EF4-FFF2-40B4-BE49-F238E27FC236}">
                  <a16:creationId xmlns:a16="http://schemas.microsoft.com/office/drawing/2014/main" id="{73F81193-7F51-465B-AB5B-2EC0E9D356CA}"/>
                </a:ext>
              </a:extLst>
            </p:cNvPr>
            <p:cNvSpPr/>
            <p:nvPr/>
          </p:nvSpPr>
          <p:spPr>
            <a:xfrm>
              <a:off x="7680379" y="2717231"/>
              <a:ext cx="862433" cy="852038"/>
            </a:xfrm>
            <a:custGeom>
              <a:avLst/>
              <a:gdLst>
                <a:gd name="connsiteX0" fmla="*/ 426019 w 852038"/>
                <a:gd name="connsiteY0" fmla="*/ 0 h 852038"/>
                <a:gd name="connsiteX1" fmla="*/ 0 w 852038"/>
                <a:gd name="connsiteY1" fmla="*/ 426019 h 852038"/>
                <a:gd name="connsiteX2" fmla="*/ 426019 w 852038"/>
                <a:gd name="connsiteY2" fmla="*/ 852038 h 852038"/>
                <a:gd name="connsiteX3" fmla="*/ 852039 w 852038"/>
                <a:gd name="connsiteY3" fmla="*/ 426019 h 852038"/>
                <a:gd name="connsiteX4" fmla="*/ 426019 w 852038"/>
                <a:gd name="connsiteY4" fmla="*/ 0 h 852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2038" h="852038">
                  <a:moveTo>
                    <a:pt x="426019" y="0"/>
                  </a:moveTo>
                  <a:cubicBezTo>
                    <a:pt x="191377" y="0"/>
                    <a:pt x="0" y="191377"/>
                    <a:pt x="0" y="426019"/>
                  </a:cubicBezTo>
                  <a:cubicBezTo>
                    <a:pt x="0" y="660661"/>
                    <a:pt x="191377" y="852038"/>
                    <a:pt x="426019" y="852038"/>
                  </a:cubicBezTo>
                  <a:cubicBezTo>
                    <a:pt x="660661" y="852038"/>
                    <a:pt x="852039" y="660661"/>
                    <a:pt x="852039" y="426019"/>
                  </a:cubicBezTo>
                  <a:cubicBezTo>
                    <a:pt x="852039" y="191377"/>
                    <a:pt x="660661" y="0"/>
                    <a:pt x="426019" y="0"/>
                  </a:cubicBezTo>
                </a:path>
              </a:pathLst>
            </a:custGeom>
            <a:solidFill>
              <a:srgbClr val="7671B1"/>
            </a:solidFill>
            <a:ln w="10517" cap="flat">
              <a:noFill/>
              <a:prstDash val="solid"/>
              <a:miter/>
            </a:ln>
          </p:spPr>
          <p:txBody>
            <a:bodyPr wrap="square" anchor="ctr">
              <a:noAutofit/>
            </a:bodyPr>
            <a:lstStyle/>
            <a:p>
              <a:endParaRPr lang="ja-JP" altLang="en-US" dirty="0">
                <a:ea typeface="MS PGothic" panose="020B0600070205080204" pitchFamily="34" charset="-128"/>
              </a:endParaRPr>
            </a:p>
          </p:txBody>
        </p:sp>
        <p:sp>
          <p:nvSpPr>
            <p:cNvPr id="42" name="Freeform: Shape 41">
              <a:extLst>
                <a:ext uri="{FF2B5EF4-FFF2-40B4-BE49-F238E27FC236}">
                  <a16:creationId xmlns:a16="http://schemas.microsoft.com/office/drawing/2014/main" id="{B76B935F-486E-4045-B152-9017C8DE71D6}"/>
                </a:ext>
              </a:extLst>
            </p:cNvPr>
            <p:cNvSpPr/>
            <p:nvPr/>
          </p:nvSpPr>
          <p:spPr>
            <a:xfrm>
              <a:off x="7599931" y="2637754"/>
              <a:ext cx="1023327" cy="1010992"/>
            </a:xfrm>
            <a:custGeom>
              <a:avLst/>
              <a:gdLst>
                <a:gd name="connsiteX0" fmla="*/ 505497 w 1010993"/>
                <a:gd name="connsiteY0" fmla="*/ 1010993 h 1010992"/>
                <a:gd name="connsiteX1" fmla="*/ 0 w 1010993"/>
                <a:gd name="connsiteY1" fmla="*/ 505496 h 1010992"/>
                <a:gd name="connsiteX2" fmla="*/ 505497 w 1010993"/>
                <a:gd name="connsiteY2" fmla="*/ 0 h 1010992"/>
                <a:gd name="connsiteX3" fmla="*/ 1010993 w 1010993"/>
                <a:gd name="connsiteY3" fmla="*/ 505496 h 1010992"/>
                <a:gd name="connsiteX4" fmla="*/ 505497 w 1010993"/>
                <a:gd name="connsiteY4" fmla="*/ 1010993 h 10109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0993" h="1010992">
                  <a:moveTo>
                    <a:pt x="505497" y="1010993"/>
                  </a:moveTo>
                  <a:cubicBezTo>
                    <a:pt x="226747" y="1010993"/>
                    <a:pt x="0" y="784246"/>
                    <a:pt x="0" y="505496"/>
                  </a:cubicBezTo>
                  <a:cubicBezTo>
                    <a:pt x="0" y="226747"/>
                    <a:pt x="226747" y="0"/>
                    <a:pt x="505497" y="0"/>
                  </a:cubicBezTo>
                  <a:cubicBezTo>
                    <a:pt x="784246" y="0"/>
                    <a:pt x="1010993" y="226747"/>
                    <a:pt x="1010993" y="505496"/>
                  </a:cubicBezTo>
                  <a:cubicBezTo>
                    <a:pt x="1010993" y="784246"/>
                    <a:pt x="784246" y="1010993"/>
                    <a:pt x="505497" y="1010993"/>
                  </a:cubicBezTo>
                </a:path>
              </a:pathLst>
            </a:custGeom>
            <a:solidFill>
              <a:srgbClr val="005B92"/>
            </a:solidFill>
            <a:ln w="10517" cap="flat">
              <a:noFill/>
              <a:prstDash val="solid"/>
              <a:miter/>
            </a:ln>
          </p:spPr>
          <p:txBody>
            <a:bodyPr wrap="square" anchor="ctr">
              <a:noAutofit/>
            </a:bodyPr>
            <a:lstStyle/>
            <a:p>
              <a:endParaRPr lang="ja-JP" altLang="en-US" dirty="0">
                <a:ea typeface="MS PGothic" panose="020B0600070205080204" pitchFamily="34" charset="-128"/>
              </a:endParaRPr>
            </a:p>
          </p:txBody>
        </p:sp>
        <p:sp>
          <p:nvSpPr>
            <p:cNvPr id="43" name="Freeform: Shape 42">
              <a:extLst>
                <a:ext uri="{FF2B5EF4-FFF2-40B4-BE49-F238E27FC236}">
                  <a16:creationId xmlns:a16="http://schemas.microsoft.com/office/drawing/2014/main" id="{A88EAC6A-02F9-4D96-8542-9053E9E7D9F7}"/>
                </a:ext>
              </a:extLst>
            </p:cNvPr>
            <p:cNvSpPr/>
            <p:nvPr/>
          </p:nvSpPr>
          <p:spPr>
            <a:xfrm>
              <a:off x="7562639" y="2600910"/>
              <a:ext cx="1097913" cy="1084680"/>
            </a:xfrm>
            <a:custGeom>
              <a:avLst/>
              <a:gdLst>
                <a:gd name="connsiteX0" fmla="*/ 542340 w 1084680"/>
                <a:gd name="connsiteY0" fmla="*/ 73688 h 1084680"/>
                <a:gd name="connsiteX1" fmla="*/ 1010993 w 1084680"/>
                <a:gd name="connsiteY1" fmla="*/ 542340 h 1084680"/>
                <a:gd name="connsiteX2" fmla="*/ 542340 w 1084680"/>
                <a:gd name="connsiteY2" fmla="*/ 1010993 h 1084680"/>
                <a:gd name="connsiteX3" fmla="*/ 73688 w 1084680"/>
                <a:gd name="connsiteY3" fmla="*/ 542340 h 1084680"/>
                <a:gd name="connsiteX4" fmla="*/ 542340 w 1084680"/>
                <a:gd name="connsiteY4" fmla="*/ 73688 h 1084680"/>
                <a:gd name="connsiteX5" fmla="*/ 542340 w 1084680"/>
                <a:gd name="connsiteY5" fmla="*/ 0 h 1084680"/>
                <a:gd name="connsiteX6" fmla="*/ 0 w 1084680"/>
                <a:gd name="connsiteY6" fmla="*/ 542340 h 1084680"/>
                <a:gd name="connsiteX7" fmla="*/ 542340 w 1084680"/>
                <a:gd name="connsiteY7" fmla="*/ 1084680 h 1084680"/>
                <a:gd name="connsiteX8" fmla="*/ 1084681 w 1084680"/>
                <a:gd name="connsiteY8" fmla="*/ 542340 h 1084680"/>
                <a:gd name="connsiteX9" fmla="*/ 542340 w 1084680"/>
                <a:gd name="connsiteY9" fmla="*/ 0 h 1084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84680" h="1084680">
                  <a:moveTo>
                    <a:pt x="542340" y="73688"/>
                  </a:moveTo>
                  <a:cubicBezTo>
                    <a:pt x="800457" y="73688"/>
                    <a:pt x="1010993" y="284223"/>
                    <a:pt x="1010993" y="542340"/>
                  </a:cubicBezTo>
                  <a:cubicBezTo>
                    <a:pt x="1010993" y="800457"/>
                    <a:pt x="800457" y="1010993"/>
                    <a:pt x="542340" y="1010993"/>
                  </a:cubicBezTo>
                  <a:cubicBezTo>
                    <a:pt x="284223" y="1010993"/>
                    <a:pt x="73688" y="800457"/>
                    <a:pt x="73688" y="542340"/>
                  </a:cubicBezTo>
                  <a:cubicBezTo>
                    <a:pt x="73688" y="284223"/>
                    <a:pt x="284223" y="73688"/>
                    <a:pt x="542340" y="73688"/>
                  </a:cubicBezTo>
                  <a:moveTo>
                    <a:pt x="542340" y="0"/>
                  </a:moveTo>
                  <a:cubicBezTo>
                    <a:pt x="243274" y="0"/>
                    <a:pt x="0" y="243274"/>
                    <a:pt x="0" y="542340"/>
                  </a:cubicBezTo>
                  <a:cubicBezTo>
                    <a:pt x="0" y="841406"/>
                    <a:pt x="243274" y="1084680"/>
                    <a:pt x="542340" y="1084680"/>
                  </a:cubicBezTo>
                  <a:cubicBezTo>
                    <a:pt x="841407" y="1084680"/>
                    <a:pt x="1084681" y="841406"/>
                    <a:pt x="1084681" y="542340"/>
                  </a:cubicBezTo>
                  <a:cubicBezTo>
                    <a:pt x="1084681" y="243274"/>
                    <a:pt x="841407" y="0"/>
                    <a:pt x="542340" y="0"/>
                  </a:cubicBezTo>
                </a:path>
              </a:pathLst>
            </a:custGeom>
            <a:solidFill>
              <a:srgbClr val="D1D2D2"/>
            </a:solidFill>
            <a:ln w="10517" cap="flat">
              <a:noFill/>
              <a:prstDash val="solid"/>
              <a:miter/>
            </a:ln>
          </p:spPr>
          <p:txBody>
            <a:bodyPr wrap="square" anchor="ctr">
              <a:noAutofit/>
            </a:bodyPr>
            <a:lstStyle/>
            <a:p>
              <a:endParaRPr lang="ja-JP" altLang="en-US" dirty="0">
                <a:ea typeface="MS PGothic" panose="020B0600070205080204" pitchFamily="34" charset="-128"/>
              </a:endParaRPr>
            </a:p>
          </p:txBody>
        </p:sp>
        <p:sp>
          <p:nvSpPr>
            <p:cNvPr id="44" name="Freeform: Shape 43">
              <a:extLst>
                <a:ext uri="{FF2B5EF4-FFF2-40B4-BE49-F238E27FC236}">
                  <a16:creationId xmlns:a16="http://schemas.microsoft.com/office/drawing/2014/main" id="{C92F5C4A-C966-4287-BB84-A34E9299113D}"/>
                </a:ext>
              </a:extLst>
            </p:cNvPr>
            <p:cNvSpPr/>
            <p:nvPr/>
          </p:nvSpPr>
          <p:spPr>
            <a:xfrm>
              <a:off x="7837330" y="2859554"/>
              <a:ext cx="548743" cy="567499"/>
            </a:xfrm>
            <a:custGeom>
              <a:avLst/>
              <a:gdLst>
                <a:gd name="connsiteX0" fmla="*/ 424440 w 542129"/>
                <a:gd name="connsiteY0" fmla="*/ 421598 h 567499"/>
                <a:gd name="connsiteX1" fmla="*/ 523708 w 542129"/>
                <a:gd name="connsiteY1" fmla="*/ 421598 h 567499"/>
                <a:gd name="connsiteX2" fmla="*/ 542130 w 542129"/>
                <a:gd name="connsiteY2" fmla="*/ 403176 h 567499"/>
                <a:gd name="connsiteX3" fmla="*/ 542130 w 542129"/>
                <a:gd name="connsiteY3" fmla="*/ 400228 h 567499"/>
                <a:gd name="connsiteX4" fmla="*/ 523603 w 542129"/>
                <a:gd name="connsiteY4" fmla="*/ 381807 h 567499"/>
                <a:gd name="connsiteX5" fmla="*/ 430230 w 542129"/>
                <a:gd name="connsiteY5" fmla="*/ 381807 h 567499"/>
                <a:gd name="connsiteX6" fmla="*/ 423703 w 542129"/>
                <a:gd name="connsiteY6" fmla="*/ 376754 h 567499"/>
                <a:gd name="connsiteX7" fmla="*/ 430230 w 542129"/>
                <a:gd name="connsiteY7" fmla="*/ 371701 h 567499"/>
                <a:gd name="connsiteX8" fmla="*/ 507918 w 542129"/>
                <a:gd name="connsiteY8" fmla="*/ 371701 h 567499"/>
                <a:gd name="connsiteX9" fmla="*/ 526340 w 542129"/>
                <a:gd name="connsiteY9" fmla="*/ 353279 h 567499"/>
                <a:gd name="connsiteX10" fmla="*/ 526340 w 542129"/>
                <a:gd name="connsiteY10" fmla="*/ 350331 h 567499"/>
                <a:gd name="connsiteX11" fmla="*/ 507918 w 542129"/>
                <a:gd name="connsiteY11" fmla="*/ 331910 h 567499"/>
                <a:gd name="connsiteX12" fmla="*/ 454547 w 542129"/>
                <a:gd name="connsiteY12" fmla="*/ 331910 h 567499"/>
                <a:gd name="connsiteX13" fmla="*/ 504128 w 542129"/>
                <a:gd name="connsiteY13" fmla="*/ 294750 h 567499"/>
                <a:gd name="connsiteX14" fmla="*/ 513181 w 542129"/>
                <a:gd name="connsiteY14" fmla="*/ 229800 h 567499"/>
                <a:gd name="connsiteX15" fmla="*/ 513181 w 542129"/>
                <a:gd name="connsiteY15" fmla="*/ 68740 h 567499"/>
                <a:gd name="connsiteX16" fmla="*/ 477916 w 542129"/>
                <a:gd name="connsiteY16" fmla="*/ 33686 h 567499"/>
                <a:gd name="connsiteX17" fmla="*/ 475179 w 542129"/>
                <a:gd name="connsiteY17" fmla="*/ 33686 h 567499"/>
                <a:gd name="connsiteX18" fmla="*/ 466653 w 542129"/>
                <a:gd name="connsiteY18" fmla="*/ 34738 h 567499"/>
                <a:gd name="connsiteX19" fmla="*/ 463074 w 542129"/>
                <a:gd name="connsiteY19" fmla="*/ 30738 h 567499"/>
                <a:gd name="connsiteX20" fmla="*/ 432020 w 542129"/>
                <a:gd name="connsiteY20" fmla="*/ 12106 h 567499"/>
                <a:gd name="connsiteX21" fmla="*/ 429388 w 542129"/>
                <a:gd name="connsiteY21" fmla="*/ 12106 h 567499"/>
                <a:gd name="connsiteX22" fmla="*/ 415071 w 542129"/>
                <a:gd name="connsiteY22" fmla="*/ 15159 h 567499"/>
                <a:gd name="connsiteX23" fmla="*/ 386228 w 542129"/>
                <a:gd name="connsiteY23" fmla="*/ 0 h 567499"/>
                <a:gd name="connsiteX24" fmla="*/ 386228 w 542129"/>
                <a:gd name="connsiteY24" fmla="*/ 0 h 567499"/>
                <a:gd name="connsiteX25" fmla="*/ 383491 w 542129"/>
                <a:gd name="connsiteY25" fmla="*/ 0 h 567499"/>
                <a:gd name="connsiteX26" fmla="*/ 355490 w 542129"/>
                <a:gd name="connsiteY26" fmla="*/ 14001 h 567499"/>
                <a:gd name="connsiteX27" fmla="*/ 351805 w 542129"/>
                <a:gd name="connsiteY27" fmla="*/ 16632 h 567499"/>
                <a:gd name="connsiteX28" fmla="*/ 340015 w 542129"/>
                <a:gd name="connsiteY28" fmla="*/ 14527 h 567499"/>
                <a:gd name="connsiteX29" fmla="*/ 337278 w 542129"/>
                <a:gd name="connsiteY29" fmla="*/ 14527 h 567499"/>
                <a:gd name="connsiteX30" fmla="*/ 302224 w 542129"/>
                <a:gd name="connsiteY30" fmla="*/ 49686 h 567499"/>
                <a:gd name="connsiteX31" fmla="*/ 302224 w 542129"/>
                <a:gd name="connsiteY31" fmla="*/ 79372 h 567499"/>
                <a:gd name="connsiteX32" fmla="*/ 289908 w 542129"/>
                <a:gd name="connsiteY32" fmla="*/ 70951 h 567499"/>
                <a:gd name="connsiteX33" fmla="*/ 228221 w 542129"/>
                <a:gd name="connsiteY33" fmla="*/ 63266 h 567499"/>
                <a:gd name="connsiteX34" fmla="*/ 54634 w 542129"/>
                <a:gd name="connsiteY34" fmla="*/ 63266 h 567499"/>
                <a:gd name="connsiteX35" fmla="*/ 36212 w 542129"/>
                <a:gd name="connsiteY35" fmla="*/ 81898 h 567499"/>
                <a:gd name="connsiteX36" fmla="*/ 36212 w 542129"/>
                <a:gd name="connsiteY36" fmla="*/ 84846 h 567499"/>
                <a:gd name="connsiteX37" fmla="*/ 53687 w 542129"/>
                <a:gd name="connsiteY37" fmla="*/ 103268 h 567499"/>
                <a:gd name="connsiteX38" fmla="*/ 53792 w 542129"/>
                <a:gd name="connsiteY38" fmla="*/ 103268 h 567499"/>
                <a:gd name="connsiteX39" fmla="*/ 53897 w 542129"/>
                <a:gd name="connsiteY39" fmla="*/ 103268 h 567499"/>
                <a:gd name="connsiteX40" fmla="*/ 54739 w 542129"/>
                <a:gd name="connsiteY40" fmla="*/ 103268 h 567499"/>
                <a:gd name="connsiteX41" fmla="*/ 124742 w 542129"/>
                <a:gd name="connsiteY41" fmla="*/ 103268 h 567499"/>
                <a:gd name="connsiteX42" fmla="*/ 131164 w 542129"/>
                <a:gd name="connsiteY42" fmla="*/ 108110 h 567499"/>
                <a:gd name="connsiteX43" fmla="*/ 124742 w 542129"/>
                <a:gd name="connsiteY43" fmla="*/ 112952 h 567499"/>
                <a:gd name="connsiteX44" fmla="*/ 31475 w 542129"/>
                <a:gd name="connsiteY44" fmla="*/ 112952 h 567499"/>
                <a:gd name="connsiteX45" fmla="*/ 13053 w 542129"/>
                <a:gd name="connsiteY45" fmla="*/ 131480 h 567499"/>
                <a:gd name="connsiteX46" fmla="*/ 13053 w 542129"/>
                <a:gd name="connsiteY46" fmla="*/ 134427 h 567499"/>
                <a:gd name="connsiteX47" fmla="*/ 30528 w 542129"/>
                <a:gd name="connsiteY47" fmla="*/ 152849 h 567499"/>
                <a:gd name="connsiteX48" fmla="*/ 30633 w 542129"/>
                <a:gd name="connsiteY48" fmla="*/ 152849 h 567499"/>
                <a:gd name="connsiteX49" fmla="*/ 117690 w 542129"/>
                <a:gd name="connsiteY49" fmla="*/ 152849 h 567499"/>
                <a:gd name="connsiteX50" fmla="*/ 124111 w 542129"/>
                <a:gd name="connsiteY50" fmla="*/ 157691 h 567499"/>
                <a:gd name="connsiteX51" fmla="*/ 117690 w 542129"/>
                <a:gd name="connsiteY51" fmla="*/ 162534 h 567499"/>
                <a:gd name="connsiteX52" fmla="*/ 18422 w 542129"/>
                <a:gd name="connsiteY52" fmla="*/ 162534 h 567499"/>
                <a:gd name="connsiteX53" fmla="*/ 0 w 542129"/>
                <a:gd name="connsiteY53" fmla="*/ 180955 h 567499"/>
                <a:gd name="connsiteX54" fmla="*/ 0 w 542129"/>
                <a:gd name="connsiteY54" fmla="*/ 183903 h 567499"/>
                <a:gd name="connsiteX55" fmla="*/ 18422 w 542129"/>
                <a:gd name="connsiteY55" fmla="*/ 202325 h 567499"/>
                <a:gd name="connsiteX56" fmla="*/ 111795 w 542129"/>
                <a:gd name="connsiteY56" fmla="*/ 202325 h 567499"/>
                <a:gd name="connsiteX57" fmla="*/ 118216 w 542129"/>
                <a:gd name="connsiteY57" fmla="*/ 207378 h 567499"/>
                <a:gd name="connsiteX58" fmla="*/ 111795 w 542129"/>
                <a:gd name="connsiteY58" fmla="*/ 212431 h 567499"/>
                <a:gd name="connsiteX59" fmla="*/ 34107 w 542129"/>
                <a:gd name="connsiteY59" fmla="*/ 212431 h 567499"/>
                <a:gd name="connsiteX60" fmla="*/ 15685 w 542129"/>
                <a:gd name="connsiteY60" fmla="*/ 230852 h 567499"/>
                <a:gd name="connsiteX61" fmla="*/ 15685 w 542129"/>
                <a:gd name="connsiteY61" fmla="*/ 233800 h 567499"/>
                <a:gd name="connsiteX62" fmla="*/ 34107 w 542129"/>
                <a:gd name="connsiteY62" fmla="*/ 252222 h 567499"/>
                <a:gd name="connsiteX63" fmla="*/ 53476 w 542129"/>
                <a:gd name="connsiteY63" fmla="*/ 252222 h 567499"/>
                <a:gd name="connsiteX64" fmla="*/ 37896 w 542129"/>
                <a:gd name="connsiteY64" fmla="*/ 272749 h 567499"/>
                <a:gd name="connsiteX65" fmla="*/ 28843 w 542129"/>
                <a:gd name="connsiteY65" fmla="*/ 337699 h 567499"/>
                <a:gd name="connsiteX66" fmla="*/ 28843 w 542129"/>
                <a:gd name="connsiteY66" fmla="*/ 498759 h 567499"/>
                <a:gd name="connsiteX67" fmla="*/ 64108 w 542129"/>
                <a:gd name="connsiteY67" fmla="*/ 533813 h 567499"/>
                <a:gd name="connsiteX68" fmla="*/ 66845 w 542129"/>
                <a:gd name="connsiteY68" fmla="*/ 533813 h 567499"/>
                <a:gd name="connsiteX69" fmla="*/ 75372 w 542129"/>
                <a:gd name="connsiteY69" fmla="*/ 532761 h 567499"/>
                <a:gd name="connsiteX70" fmla="*/ 78951 w 542129"/>
                <a:gd name="connsiteY70" fmla="*/ 536761 h 567499"/>
                <a:gd name="connsiteX71" fmla="*/ 110005 w 542129"/>
                <a:gd name="connsiteY71" fmla="*/ 555393 h 567499"/>
                <a:gd name="connsiteX72" fmla="*/ 112637 w 542129"/>
                <a:gd name="connsiteY72" fmla="*/ 555393 h 567499"/>
                <a:gd name="connsiteX73" fmla="*/ 126953 w 542129"/>
                <a:gd name="connsiteY73" fmla="*/ 552341 h 567499"/>
                <a:gd name="connsiteX74" fmla="*/ 155797 w 542129"/>
                <a:gd name="connsiteY74" fmla="*/ 567499 h 567499"/>
                <a:gd name="connsiteX75" fmla="*/ 155797 w 542129"/>
                <a:gd name="connsiteY75" fmla="*/ 567499 h 567499"/>
                <a:gd name="connsiteX76" fmla="*/ 158533 w 542129"/>
                <a:gd name="connsiteY76" fmla="*/ 567499 h 567499"/>
                <a:gd name="connsiteX77" fmla="*/ 186535 w 542129"/>
                <a:gd name="connsiteY77" fmla="*/ 553498 h 567499"/>
                <a:gd name="connsiteX78" fmla="*/ 190219 w 542129"/>
                <a:gd name="connsiteY78" fmla="*/ 550867 h 567499"/>
                <a:gd name="connsiteX79" fmla="*/ 202009 w 542129"/>
                <a:gd name="connsiteY79" fmla="*/ 552972 h 567499"/>
                <a:gd name="connsiteX80" fmla="*/ 204746 w 542129"/>
                <a:gd name="connsiteY80" fmla="*/ 552972 h 567499"/>
                <a:gd name="connsiteX81" fmla="*/ 239800 w 542129"/>
                <a:gd name="connsiteY81" fmla="*/ 517918 h 567499"/>
                <a:gd name="connsiteX82" fmla="*/ 239800 w 542129"/>
                <a:gd name="connsiteY82" fmla="*/ 504865 h 567499"/>
                <a:gd name="connsiteX83" fmla="*/ 252117 w 542129"/>
                <a:gd name="connsiteY83" fmla="*/ 513286 h 567499"/>
                <a:gd name="connsiteX84" fmla="*/ 313804 w 542129"/>
                <a:gd name="connsiteY84" fmla="*/ 520971 h 567499"/>
                <a:gd name="connsiteX85" fmla="*/ 487390 w 542129"/>
                <a:gd name="connsiteY85" fmla="*/ 520971 h 567499"/>
                <a:gd name="connsiteX86" fmla="*/ 505812 w 542129"/>
                <a:gd name="connsiteY86" fmla="*/ 502338 h 567499"/>
                <a:gd name="connsiteX87" fmla="*/ 505812 w 542129"/>
                <a:gd name="connsiteY87" fmla="*/ 499285 h 567499"/>
                <a:gd name="connsiteX88" fmla="*/ 488443 w 542129"/>
                <a:gd name="connsiteY88" fmla="*/ 480864 h 567499"/>
                <a:gd name="connsiteX89" fmla="*/ 488338 w 542129"/>
                <a:gd name="connsiteY89" fmla="*/ 480864 h 567499"/>
                <a:gd name="connsiteX90" fmla="*/ 488233 w 542129"/>
                <a:gd name="connsiteY90" fmla="*/ 480864 h 567499"/>
                <a:gd name="connsiteX91" fmla="*/ 487390 w 542129"/>
                <a:gd name="connsiteY91" fmla="*/ 480864 h 567499"/>
                <a:gd name="connsiteX92" fmla="*/ 417387 w 542129"/>
                <a:gd name="connsiteY92" fmla="*/ 480864 h 567499"/>
                <a:gd name="connsiteX93" fmla="*/ 410861 w 542129"/>
                <a:gd name="connsiteY93" fmla="*/ 476021 h 567499"/>
                <a:gd name="connsiteX94" fmla="*/ 417387 w 542129"/>
                <a:gd name="connsiteY94" fmla="*/ 471179 h 567499"/>
                <a:gd name="connsiteX95" fmla="*/ 510655 w 542129"/>
                <a:gd name="connsiteY95" fmla="*/ 471179 h 567499"/>
                <a:gd name="connsiteX96" fmla="*/ 529077 w 542129"/>
                <a:gd name="connsiteY96" fmla="*/ 452652 h 567499"/>
                <a:gd name="connsiteX97" fmla="*/ 529077 w 542129"/>
                <a:gd name="connsiteY97" fmla="*/ 449704 h 567499"/>
                <a:gd name="connsiteX98" fmla="*/ 511602 w 542129"/>
                <a:gd name="connsiteY98" fmla="*/ 431282 h 567499"/>
                <a:gd name="connsiteX99" fmla="*/ 511497 w 542129"/>
                <a:gd name="connsiteY99" fmla="*/ 431282 h 567499"/>
                <a:gd name="connsiteX100" fmla="*/ 424440 w 542129"/>
                <a:gd name="connsiteY100" fmla="*/ 431282 h 567499"/>
                <a:gd name="connsiteX101" fmla="*/ 418019 w 542129"/>
                <a:gd name="connsiteY101" fmla="*/ 426440 h 567499"/>
                <a:gd name="connsiteX102" fmla="*/ 424440 w 542129"/>
                <a:gd name="connsiteY102" fmla="*/ 421598 h 567499"/>
                <a:gd name="connsiteX103" fmla="*/ 258854 w 542129"/>
                <a:gd name="connsiteY103" fmla="*/ 285381 h 567499"/>
                <a:gd name="connsiteX104" fmla="*/ 274539 w 542129"/>
                <a:gd name="connsiteY104" fmla="*/ 275802 h 567499"/>
                <a:gd name="connsiteX105" fmla="*/ 277802 w 542129"/>
                <a:gd name="connsiteY105" fmla="*/ 273591 h 567499"/>
                <a:gd name="connsiteX106" fmla="*/ 292118 w 542129"/>
                <a:gd name="connsiteY106" fmla="*/ 294118 h 567499"/>
                <a:gd name="connsiteX107" fmla="*/ 271170 w 542129"/>
                <a:gd name="connsiteY107" fmla="*/ 306014 h 567499"/>
                <a:gd name="connsiteX108" fmla="*/ 258854 w 542129"/>
                <a:gd name="connsiteY108" fmla="*/ 285381 h 567499"/>
                <a:gd name="connsiteX109" fmla="*/ 320225 w 542129"/>
                <a:gd name="connsiteY109" fmla="*/ 49686 h 567499"/>
                <a:gd name="connsiteX110" fmla="*/ 337278 w 542129"/>
                <a:gd name="connsiteY110" fmla="*/ 32528 h 567499"/>
                <a:gd name="connsiteX111" fmla="*/ 340015 w 542129"/>
                <a:gd name="connsiteY111" fmla="*/ 32528 h 567499"/>
                <a:gd name="connsiteX112" fmla="*/ 349700 w 542129"/>
                <a:gd name="connsiteY112" fmla="*/ 35581 h 567499"/>
                <a:gd name="connsiteX113" fmla="*/ 349700 w 542129"/>
                <a:gd name="connsiteY113" fmla="*/ 126321 h 567499"/>
                <a:gd name="connsiteX114" fmla="*/ 358753 w 542129"/>
                <a:gd name="connsiteY114" fmla="*/ 135374 h 567499"/>
                <a:gd name="connsiteX115" fmla="*/ 367806 w 542129"/>
                <a:gd name="connsiteY115" fmla="*/ 126321 h 567499"/>
                <a:gd name="connsiteX116" fmla="*/ 367806 w 542129"/>
                <a:gd name="connsiteY116" fmla="*/ 28738 h 567499"/>
                <a:gd name="connsiteX117" fmla="*/ 383596 w 542129"/>
                <a:gd name="connsiteY117" fmla="*/ 18106 h 567499"/>
                <a:gd name="connsiteX118" fmla="*/ 386333 w 542129"/>
                <a:gd name="connsiteY118" fmla="*/ 18106 h 567499"/>
                <a:gd name="connsiteX119" fmla="*/ 399702 w 542129"/>
                <a:gd name="connsiteY119" fmla="*/ 24633 h 567499"/>
                <a:gd name="connsiteX120" fmla="*/ 399492 w 542129"/>
                <a:gd name="connsiteY120" fmla="*/ 26633 h 567499"/>
                <a:gd name="connsiteX121" fmla="*/ 399492 w 542129"/>
                <a:gd name="connsiteY121" fmla="*/ 130532 h 567499"/>
                <a:gd name="connsiteX122" fmla="*/ 408545 w 542129"/>
                <a:gd name="connsiteY122" fmla="*/ 139585 h 567499"/>
                <a:gd name="connsiteX123" fmla="*/ 417598 w 542129"/>
                <a:gd name="connsiteY123" fmla="*/ 130532 h 567499"/>
                <a:gd name="connsiteX124" fmla="*/ 417598 w 542129"/>
                <a:gd name="connsiteY124" fmla="*/ 35054 h 567499"/>
                <a:gd name="connsiteX125" fmla="*/ 429598 w 542129"/>
                <a:gd name="connsiteY125" fmla="*/ 30107 h 567499"/>
                <a:gd name="connsiteX126" fmla="*/ 432230 w 542129"/>
                <a:gd name="connsiteY126" fmla="*/ 30107 h 567499"/>
                <a:gd name="connsiteX127" fmla="*/ 449389 w 542129"/>
                <a:gd name="connsiteY127" fmla="*/ 47160 h 567499"/>
                <a:gd name="connsiteX128" fmla="*/ 449389 w 542129"/>
                <a:gd name="connsiteY128" fmla="*/ 133585 h 567499"/>
                <a:gd name="connsiteX129" fmla="*/ 453073 w 542129"/>
                <a:gd name="connsiteY129" fmla="*/ 139480 h 567499"/>
                <a:gd name="connsiteX130" fmla="*/ 458758 w 542129"/>
                <a:gd name="connsiteY130" fmla="*/ 141480 h 567499"/>
                <a:gd name="connsiteX131" fmla="*/ 467811 w 542129"/>
                <a:gd name="connsiteY131" fmla="*/ 132427 h 567499"/>
                <a:gd name="connsiteX132" fmla="*/ 467811 w 542129"/>
                <a:gd name="connsiteY132" fmla="*/ 53476 h 567499"/>
                <a:gd name="connsiteX133" fmla="*/ 475600 w 542129"/>
                <a:gd name="connsiteY133" fmla="*/ 51581 h 567499"/>
                <a:gd name="connsiteX134" fmla="*/ 478337 w 542129"/>
                <a:gd name="connsiteY134" fmla="*/ 51581 h 567499"/>
                <a:gd name="connsiteX135" fmla="*/ 495601 w 542129"/>
                <a:gd name="connsiteY135" fmla="*/ 68740 h 567499"/>
                <a:gd name="connsiteX136" fmla="*/ 495601 w 542129"/>
                <a:gd name="connsiteY136" fmla="*/ 229484 h 567499"/>
                <a:gd name="connsiteX137" fmla="*/ 488443 w 542129"/>
                <a:gd name="connsiteY137" fmla="*/ 286644 h 567499"/>
                <a:gd name="connsiteX138" fmla="*/ 450863 w 542129"/>
                <a:gd name="connsiteY138" fmla="*/ 314330 h 567499"/>
                <a:gd name="connsiteX139" fmla="*/ 446020 w 542129"/>
                <a:gd name="connsiteY139" fmla="*/ 314646 h 567499"/>
                <a:gd name="connsiteX140" fmla="*/ 388544 w 542129"/>
                <a:gd name="connsiteY140" fmla="*/ 314646 h 567499"/>
                <a:gd name="connsiteX141" fmla="*/ 369175 w 542129"/>
                <a:gd name="connsiteY141" fmla="*/ 314646 h 567499"/>
                <a:gd name="connsiteX142" fmla="*/ 367069 w 542129"/>
                <a:gd name="connsiteY142" fmla="*/ 314646 h 567499"/>
                <a:gd name="connsiteX143" fmla="*/ 309488 w 542129"/>
                <a:gd name="connsiteY143" fmla="*/ 286539 h 567499"/>
                <a:gd name="connsiteX144" fmla="*/ 308224 w 542129"/>
                <a:gd name="connsiteY144" fmla="*/ 284960 h 567499"/>
                <a:gd name="connsiteX145" fmla="*/ 292434 w 542129"/>
                <a:gd name="connsiteY145" fmla="*/ 262328 h 567499"/>
                <a:gd name="connsiteX146" fmla="*/ 320436 w 542129"/>
                <a:gd name="connsiteY146" fmla="*/ 199904 h 567499"/>
                <a:gd name="connsiteX147" fmla="*/ 320436 w 542129"/>
                <a:gd name="connsiteY147" fmla="*/ 194009 h 567499"/>
                <a:gd name="connsiteX148" fmla="*/ 320646 w 542129"/>
                <a:gd name="connsiteY148" fmla="*/ 192324 h 567499"/>
                <a:gd name="connsiteX149" fmla="*/ 320646 w 542129"/>
                <a:gd name="connsiteY149" fmla="*/ 49686 h 567499"/>
                <a:gd name="connsiteX150" fmla="*/ 221799 w 542129"/>
                <a:gd name="connsiteY150" fmla="*/ 517707 h 567499"/>
                <a:gd name="connsiteX151" fmla="*/ 204746 w 542129"/>
                <a:gd name="connsiteY151" fmla="*/ 534761 h 567499"/>
                <a:gd name="connsiteX152" fmla="*/ 202009 w 542129"/>
                <a:gd name="connsiteY152" fmla="*/ 534761 h 567499"/>
                <a:gd name="connsiteX153" fmla="*/ 192324 w 542129"/>
                <a:gd name="connsiteY153" fmla="*/ 531708 h 567499"/>
                <a:gd name="connsiteX154" fmla="*/ 192324 w 542129"/>
                <a:gd name="connsiteY154" fmla="*/ 440967 h 567499"/>
                <a:gd name="connsiteX155" fmla="*/ 183271 w 542129"/>
                <a:gd name="connsiteY155" fmla="*/ 431914 h 567499"/>
                <a:gd name="connsiteX156" fmla="*/ 174324 w 542129"/>
                <a:gd name="connsiteY156" fmla="*/ 440967 h 567499"/>
                <a:gd name="connsiteX157" fmla="*/ 174324 w 542129"/>
                <a:gd name="connsiteY157" fmla="*/ 538550 h 567499"/>
                <a:gd name="connsiteX158" fmla="*/ 158533 w 542129"/>
                <a:gd name="connsiteY158" fmla="*/ 549182 h 567499"/>
                <a:gd name="connsiteX159" fmla="*/ 155797 w 542129"/>
                <a:gd name="connsiteY159" fmla="*/ 549182 h 567499"/>
                <a:gd name="connsiteX160" fmla="*/ 142428 w 542129"/>
                <a:gd name="connsiteY160" fmla="*/ 542656 h 567499"/>
                <a:gd name="connsiteX161" fmla="*/ 142638 w 542129"/>
                <a:gd name="connsiteY161" fmla="*/ 540656 h 567499"/>
                <a:gd name="connsiteX162" fmla="*/ 142638 w 542129"/>
                <a:gd name="connsiteY162" fmla="*/ 436756 h 567499"/>
                <a:gd name="connsiteX163" fmla="*/ 133690 w 542129"/>
                <a:gd name="connsiteY163" fmla="*/ 427703 h 567499"/>
                <a:gd name="connsiteX164" fmla="*/ 124637 w 542129"/>
                <a:gd name="connsiteY164" fmla="*/ 436756 h 567499"/>
                <a:gd name="connsiteX165" fmla="*/ 124637 w 542129"/>
                <a:gd name="connsiteY165" fmla="*/ 532024 h 567499"/>
                <a:gd name="connsiteX166" fmla="*/ 112637 w 542129"/>
                <a:gd name="connsiteY166" fmla="*/ 536971 h 567499"/>
                <a:gd name="connsiteX167" fmla="*/ 109900 w 542129"/>
                <a:gd name="connsiteY167" fmla="*/ 536971 h 567499"/>
                <a:gd name="connsiteX168" fmla="*/ 92741 w 542129"/>
                <a:gd name="connsiteY168" fmla="*/ 519918 h 567499"/>
                <a:gd name="connsiteX169" fmla="*/ 92741 w 542129"/>
                <a:gd name="connsiteY169" fmla="*/ 433493 h 567499"/>
                <a:gd name="connsiteX170" fmla="*/ 89162 w 542129"/>
                <a:gd name="connsiteY170" fmla="*/ 427598 h 567499"/>
                <a:gd name="connsiteX171" fmla="*/ 83477 w 542129"/>
                <a:gd name="connsiteY171" fmla="*/ 425598 h 567499"/>
                <a:gd name="connsiteX172" fmla="*/ 74424 w 542129"/>
                <a:gd name="connsiteY172" fmla="*/ 434546 h 567499"/>
                <a:gd name="connsiteX173" fmla="*/ 74424 w 542129"/>
                <a:gd name="connsiteY173" fmla="*/ 513497 h 567499"/>
                <a:gd name="connsiteX174" fmla="*/ 66635 w 542129"/>
                <a:gd name="connsiteY174" fmla="*/ 515391 h 567499"/>
                <a:gd name="connsiteX175" fmla="*/ 63898 w 542129"/>
                <a:gd name="connsiteY175" fmla="*/ 515391 h 567499"/>
                <a:gd name="connsiteX176" fmla="*/ 46634 w 542129"/>
                <a:gd name="connsiteY176" fmla="*/ 498233 h 567499"/>
                <a:gd name="connsiteX177" fmla="*/ 46634 w 542129"/>
                <a:gd name="connsiteY177" fmla="*/ 337910 h 567499"/>
                <a:gd name="connsiteX178" fmla="*/ 53792 w 542129"/>
                <a:gd name="connsiteY178" fmla="*/ 280855 h 567499"/>
                <a:gd name="connsiteX179" fmla="*/ 96320 w 542129"/>
                <a:gd name="connsiteY179" fmla="*/ 252959 h 567499"/>
                <a:gd name="connsiteX180" fmla="*/ 173166 w 542129"/>
                <a:gd name="connsiteY180" fmla="*/ 252959 h 567499"/>
                <a:gd name="connsiteX181" fmla="*/ 191798 w 542129"/>
                <a:gd name="connsiteY181" fmla="*/ 254117 h 567499"/>
                <a:gd name="connsiteX182" fmla="*/ 234221 w 542129"/>
                <a:gd name="connsiteY182" fmla="*/ 282750 h 567499"/>
                <a:gd name="connsiteX183" fmla="*/ 242537 w 542129"/>
                <a:gd name="connsiteY183" fmla="*/ 293697 h 567499"/>
                <a:gd name="connsiteX184" fmla="*/ 256222 w 542129"/>
                <a:gd name="connsiteY184" fmla="*/ 316856 h 567499"/>
                <a:gd name="connsiteX185" fmla="*/ 254011 w 542129"/>
                <a:gd name="connsiteY185" fmla="*/ 318646 h 567499"/>
                <a:gd name="connsiteX186" fmla="*/ 222221 w 542129"/>
                <a:gd name="connsiteY186" fmla="*/ 373069 h 567499"/>
                <a:gd name="connsiteX187" fmla="*/ 221694 w 542129"/>
                <a:gd name="connsiteY187" fmla="*/ 375491 h 567499"/>
                <a:gd name="connsiteX188" fmla="*/ 221694 w 542129"/>
                <a:gd name="connsiteY188" fmla="*/ 517707 h 567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Lst>
              <a:rect l="l" t="t" r="r" b="b"/>
              <a:pathLst>
                <a:path w="542129" h="567499">
                  <a:moveTo>
                    <a:pt x="424440" y="421598"/>
                  </a:moveTo>
                  <a:lnTo>
                    <a:pt x="523708" y="421598"/>
                  </a:lnTo>
                  <a:cubicBezTo>
                    <a:pt x="533919" y="421598"/>
                    <a:pt x="542130" y="413282"/>
                    <a:pt x="542130" y="403176"/>
                  </a:cubicBezTo>
                  <a:lnTo>
                    <a:pt x="542130" y="400228"/>
                  </a:lnTo>
                  <a:cubicBezTo>
                    <a:pt x="542130" y="390123"/>
                    <a:pt x="533814" y="381807"/>
                    <a:pt x="523603" y="381807"/>
                  </a:cubicBezTo>
                  <a:lnTo>
                    <a:pt x="430230" y="381807"/>
                  </a:lnTo>
                  <a:cubicBezTo>
                    <a:pt x="426651" y="381807"/>
                    <a:pt x="423703" y="379596"/>
                    <a:pt x="423703" y="376754"/>
                  </a:cubicBezTo>
                  <a:cubicBezTo>
                    <a:pt x="423703" y="374017"/>
                    <a:pt x="426546" y="371701"/>
                    <a:pt x="430230" y="371701"/>
                  </a:cubicBezTo>
                  <a:lnTo>
                    <a:pt x="507918" y="371701"/>
                  </a:lnTo>
                  <a:cubicBezTo>
                    <a:pt x="518023" y="371701"/>
                    <a:pt x="526340" y="363385"/>
                    <a:pt x="526340" y="353279"/>
                  </a:cubicBezTo>
                  <a:lnTo>
                    <a:pt x="526340" y="350331"/>
                  </a:lnTo>
                  <a:cubicBezTo>
                    <a:pt x="526340" y="340120"/>
                    <a:pt x="518023" y="331910"/>
                    <a:pt x="507918" y="331910"/>
                  </a:cubicBezTo>
                  <a:lnTo>
                    <a:pt x="454547" y="331910"/>
                  </a:lnTo>
                  <a:cubicBezTo>
                    <a:pt x="479074" y="328330"/>
                    <a:pt x="496338" y="310330"/>
                    <a:pt x="504128" y="294750"/>
                  </a:cubicBezTo>
                  <a:cubicBezTo>
                    <a:pt x="511602" y="279802"/>
                    <a:pt x="512971" y="244432"/>
                    <a:pt x="513181" y="229800"/>
                  </a:cubicBezTo>
                  <a:lnTo>
                    <a:pt x="513181" y="68740"/>
                  </a:lnTo>
                  <a:cubicBezTo>
                    <a:pt x="513181" y="49371"/>
                    <a:pt x="497286" y="33686"/>
                    <a:pt x="477916" y="33686"/>
                  </a:cubicBezTo>
                  <a:lnTo>
                    <a:pt x="475179" y="33686"/>
                  </a:lnTo>
                  <a:cubicBezTo>
                    <a:pt x="472232" y="33686"/>
                    <a:pt x="469390" y="34107"/>
                    <a:pt x="466653" y="34738"/>
                  </a:cubicBezTo>
                  <a:cubicBezTo>
                    <a:pt x="465811" y="33054"/>
                    <a:pt x="464653" y="31686"/>
                    <a:pt x="463074" y="30738"/>
                  </a:cubicBezTo>
                  <a:cubicBezTo>
                    <a:pt x="457179" y="19685"/>
                    <a:pt x="445494" y="12106"/>
                    <a:pt x="432020" y="12106"/>
                  </a:cubicBezTo>
                  <a:lnTo>
                    <a:pt x="429388" y="12106"/>
                  </a:lnTo>
                  <a:cubicBezTo>
                    <a:pt x="424335" y="12106"/>
                    <a:pt x="419493" y="13158"/>
                    <a:pt x="415071" y="15159"/>
                  </a:cubicBezTo>
                  <a:cubicBezTo>
                    <a:pt x="408755" y="6000"/>
                    <a:pt x="398123" y="0"/>
                    <a:pt x="386228" y="0"/>
                  </a:cubicBezTo>
                  <a:lnTo>
                    <a:pt x="386228" y="0"/>
                  </a:lnTo>
                  <a:lnTo>
                    <a:pt x="383491" y="0"/>
                  </a:lnTo>
                  <a:cubicBezTo>
                    <a:pt x="372122" y="0"/>
                    <a:pt x="361911" y="5474"/>
                    <a:pt x="355490" y="14001"/>
                  </a:cubicBezTo>
                  <a:cubicBezTo>
                    <a:pt x="354016" y="14527"/>
                    <a:pt x="352753" y="15474"/>
                    <a:pt x="351805" y="16632"/>
                  </a:cubicBezTo>
                  <a:cubicBezTo>
                    <a:pt x="348121" y="15264"/>
                    <a:pt x="344121" y="14527"/>
                    <a:pt x="340015" y="14527"/>
                  </a:cubicBezTo>
                  <a:lnTo>
                    <a:pt x="337278" y="14527"/>
                  </a:lnTo>
                  <a:cubicBezTo>
                    <a:pt x="318014" y="14527"/>
                    <a:pt x="302224" y="30317"/>
                    <a:pt x="302224" y="49686"/>
                  </a:cubicBezTo>
                  <a:lnTo>
                    <a:pt x="302224" y="79372"/>
                  </a:lnTo>
                  <a:cubicBezTo>
                    <a:pt x="297803" y="75477"/>
                    <a:pt x="293276" y="72635"/>
                    <a:pt x="289908" y="70951"/>
                  </a:cubicBezTo>
                  <a:cubicBezTo>
                    <a:pt x="276012" y="64003"/>
                    <a:pt x="228221" y="63266"/>
                    <a:pt x="228221" y="63266"/>
                  </a:cubicBezTo>
                  <a:lnTo>
                    <a:pt x="54634" y="63266"/>
                  </a:lnTo>
                  <a:cubicBezTo>
                    <a:pt x="44528" y="63266"/>
                    <a:pt x="36212" y="71793"/>
                    <a:pt x="36212" y="81898"/>
                  </a:cubicBezTo>
                  <a:lnTo>
                    <a:pt x="36212" y="84846"/>
                  </a:lnTo>
                  <a:cubicBezTo>
                    <a:pt x="36212" y="94636"/>
                    <a:pt x="43897" y="102741"/>
                    <a:pt x="53687" y="103268"/>
                  </a:cubicBezTo>
                  <a:lnTo>
                    <a:pt x="53792" y="103268"/>
                  </a:lnTo>
                  <a:lnTo>
                    <a:pt x="53897" y="103268"/>
                  </a:lnTo>
                  <a:cubicBezTo>
                    <a:pt x="54213" y="103268"/>
                    <a:pt x="54424" y="103268"/>
                    <a:pt x="54739" y="103268"/>
                  </a:cubicBezTo>
                  <a:lnTo>
                    <a:pt x="124742" y="103268"/>
                  </a:lnTo>
                  <a:cubicBezTo>
                    <a:pt x="128322" y="103268"/>
                    <a:pt x="131164" y="105478"/>
                    <a:pt x="131164" y="108110"/>
                  </a:cubicBezTo>
                  <a:cubicBezTo>
                    <a:pt x="131164" y="110742"/>
                    <a:pt x="128322" y="112952"/>
                    <a:pt x="124742" y="112952"/>
                  </a:cubicBezTo>
                  <a:lnTo>
                    <a:pt x="31475" y="112952"/>
                  </a:lnTo>
                  <a:cubicBezTo>
                    <a:pt x="21264" y="112952"/>
                    <a:pt x="13053" y="121269"/>
                    <a:pt x="13053" y="131480"/>
                  </a:cubicBezTo>
                  <a:lnTo>
                    <a:pt x="13053" y="134427"/>
                  </a:lnTo>
                  <a:cubicBezTo>
                    <a:pt x="13053" y="144217"/>
                    <a:pt x="20738" y="152323"/>
                    <a:pt x="30528" y="152849"/>
                  </a:cubicBezTo>
                  <a:lnTo>
                    <a:pt x="30633" y="152849"/>
                  </a:lnTo>
                  <a:lnTo>
                    <a:pt x="117690" y="152849"/>
                  </a:lnTo>
                  <a:cubicBezTo>
                    <a:pt x="121269" y="152849"/>
                    <a:pt x="124111" y="155060"/>
                    <a:pt x="124111" y="157691"/>
                  </a:cubicBezTo>
                  <a:cubicBezTo>
                    <a:pt x="124111" y="160323"/>
                    <a:pt x="121163" y="162534"/>
                    <a:pt x="117690" y="162534"/>
                  </a:cubicBezTo>
                  <a:lnTo>
                    <a:pt x="18422" y="162534"/>
                  </a:lnTo>
                  <a:cubicBezTo>
                    <a:pt x="8316" y="162534"/>
                    <a:pt x="0" y="170850"/>
                    <a:pt x="0" y="180955"/>
                  </a:cubicBezTo>
                  <a:lnTo>
                    <a:pt x="0" y="183903"/>
                  </a:lnTo>
                  <a:cubicBezTo>
                    <a:pt x="0" y="194114"/>
                    <a:pt x="8316" y="202325"/>
                    <a:pt x="18422" y="202325"/>
                  </a:cubicBezTo>
                  <a:lnTo>
                    <a:pt x="111795" y="202325"/>
                  </a:lnTo>
                  <a:cubicBezTo>
                    <a:pt x="115374" y="202325"/>
                    <a:pt x="118216" y="204535"/>
                    <a:pt x="118216" y="207378"/>
                  </a:cubicBezTo>
                  <a:cubicBezTo>
                    <a:pt x="118216" y="210115"/>
                    <a:pt x="115268" y="212431"/>
                    <a:pt x="111795" y="212431"/>
                  </a:cubicBezTo>
                  <a:lnTo>
                    <a:pt x="34107" y="212431"/>
                  </a:lnTo>
                  <a:cubicBezTo>
                    <a:pt x="23896" y="212431"/>
                    <a:pt x="15685" y="220747"/>
                    <a:pt x="15685" y="230852"/>
                  </a:cubicBezTo>
                  <a:lnTo>
                    <a:pt x="15685" y="233800"/>
                  </a:lnTo>
                  <a:cubicBezTo>
                    <a:pt x="15685" y="243906"/>
                    <a:pt x="24001" y="252222"/>
                    <a:pt x="34107" y="252222"/>
                  </a:cubicBezTo>
                  <a:lnTo>
                    <a:pt x="53476" y="252222"/>
                  </a:lnTo>
                  <a:cubicBezTo>
                    <a:pt x="46528" y="258538"/>
                    <a:pt x="41265" y="265907"/>
                    <a:pt x="37896" y="272749"/>
                  </a:cubicBezTo>
                  <a:cubicBezTo>
                    <a:pt x="30422" y="287697"/>
                    <a:pt x="29054" y="323067"/>
                    <a:pt x="28843" y="337699"/>
                  </a:cubicBezTo>
                  <a:lnTo>
                    <a:pt x="28843" y="498759"/>
                  </a:lnTo>
                  <a:cubicBezTo>
                    <a:pt x="28843" y="518023"/>
                    <a:pt x="44739" y="533813"/>
                    <a:pt x="64108" y="533813"/>
                  </a:cubicBezTo>
                  <a:lnTo>
                    <a:pt x="66845" y="533813"/>
                  </a:lnTo>
                  <a:cubicBezTo>
                    <a:pt x="69793" y="533813"/>
                    <a:pt x="72635" y="533392"/>
                    <a:pt x="75372" y="532761"/>
                  </a:cubicBezTo>
                  <a:cubicBezTo>
                    <a:pt x="76109" y="534445"/>
                    <a:pt x="77372" y="535813"/>
                    <a:pt x="78951" y="536761"/>
                  </a:cubicBezTo>
                  <a:cubicBezTo>
                    <a:pt x="84846" y="547814"/>
                    <a:pt x="96531" y="555393"/>
                    <a:pt x="110005" y="555393"/>
                  </a:cubicBezTo>
                  <a:lnTo>
                    <a:pt x="112637" y="555393"/>
                  </a:lnTo>
                  <a:cubicBezTo>
                    <a:pt x="117690" y="555393"/>
                    <a:pt x="122532" y="554341"/>
                    <a:pt x="126953" y="552341"/>
                  </a:cubicBezTo>
                  <a:cubicBezTo>
                    <a:pt x="133269" y="561499"/>
                    <a:pt x="143901" y="567499"/>
                    <a:pt x="155797" y="567499"/>
                  </a:cubicBezTo>
                  <a:lnTo>
                    <a:pt x="155797" y="567499"/>
                  </a:lnTo>
                  <a:lnTo>
                    <a:pt x="158533" y="567499"/>
                  </a:lnTo>
                  <a:cubicBezTo>
                    <a:pt x="169902" y="567499"/>
                    <a:pt x="180113" y="562025"/>
                    <a:pt x="186535" y="553498"/>
                  </a:cubicBezTo>
                  <a:cubicBezTo>
                    <a:pt x="188008" y="552972"/>
                    <a:pt x="189272" y="552025"/>
                    <a:pt x="190219" y="550867"/>
                  </a:cubicBezTo>
                  <a:cubicBezTo>
                    <a:pt x="193904" y="552235"/>
                    <a:pt x="197904" y="552867"/>
                    <a:pt x="202009" y="552972"/>
                  </a:cubicBezTo>
                  <a:lnTo>
                    <a:pt x="204746" y="552972"/>
                  </a:lnTo>
                  <a:cubicBezTo>
                    <a:pt x="224010" y="552972"/>
                    <a:pt x="239800" y="537182"/>
                    <a:pt x="239800" y="517918"/>
                  </a:cubicBezTo>
                  <a:lnTo>
                    <a:pt x="239800" y="504865"/>
                  </a:lnTo>
                  <a:cubicBezTo>
                    <a:pt x="244222" y="508760"/>
                    <a:pt x="248643" y="511602"/>
                    <a:pt x="252117" y="513286"/>
                  </a:cubicBezTo>
                  <a:cubicBezTo>
                    <a:pt x="266117" y="520234"/>
                    <a:pt x="313804" y="520971"/>
                    <a:pt x="313804" y="520971"/>
                  </a:cubicBezTo>
                  <a:lnTo>
                    <a:pt x="487390" y="520971"/>
                  </a:lnTo>
                  <a:cubicBezTo>
                    <a:pt x="497496" y="520971"/>
                    <a:pt x="505812" y="512444"/>
                    <a:pt x="505812" y="502338"/>
                  </a:cubicBezTo>
                  <a:lnTo>
                    <a:pt x="505812" y="499285"/>
                  </a:lnTo>
                  <a:cubicBezTo>
                    <a:pt x="505812" y="489496"/>
                    <a:pt x="498128" y="481390"/>
                    <a:pt x="488443" y="480864"/>
                  </a:cubicBezTo>
                  <a:lnTo>
                    <a:pt x="488338" y="480864"/>
                  </a:lnTo>
                  <a:lnTo>
                    <a:pt x="488233" y="480864"/>
                  </a:lnTo>
                  <a:cubicBezTo>
                    <a:pt x="487917" y="480864"/>
                    <a:pt x="487601" y="480864"/>
                    <a:pt x="487390" y="480864"/>
                  </a:cubicBezTo>
                  <a:lnTo>
                    <a:pt x="417387" y="480864"/>
                  </a:lnTo>
                  <a:cubicBezTo>
                    <a:pt x="413808" y="480864"/>
                    <a:pt x="410861" y="478653"/>
                    <a:pt x="410861" y="476021"/>
                  </a:cubicBezTo>
                  <a:cubicBezTo>
                    <a:pt x="410861" y="473390"/>
                    <a:pt x="413703" y="471179"/>
                    <a:pt x="417387" y="471179"/>
                  </a:cubicBezTo>
                  <a:lnTo>
                    <a:pt x="510655" y="471179"/>
                  </a:lnTo>
                  <a:cubicBezTo>
                    <a:pt x="520760" y="471179"/>
                    <a:pt x="529077" y="462863"/>
                    <a:pt x="529077" y="452652"/>
                  </a:cubicBezTo>
                  <a:lnTo>
                    <a:pt x="529077" y="449704"/>
                  </a:lnTo>
                  <a:cubicBezTo>
                    <a:pt x="529077" y="439914"/>
                    <a:pt x="521392" y="431809"/>
                    <a:pt x="511602" y="431282"/>
                  </a:cubicBezTo>
                  <a:lnTo>
                    <a:pt x="511497" y="431282"/>
                  </a:lnTo>
                  <a:lnTo>
                    <a:pt x="424440" y="431282"/>
                  </a:lnTo>
                  <a:cubicBezTo>
                    <a:pt x="420861" y="431282"/>
                    <a:pt x="418019" y="429177"/>
                    <a:pt x="418019" y="426440"/>
                  </a:cubicBezTo>
                  <a:cubicBezTo>
                    <a:pt x="417914" y="423808"/>
                    <a:pt x="420861" y="421598"/>
                    <a:pt x="424440" y="421598"/>
                  </a:cubicBezTo>
                  <a:moveTo>
                    <a:pt x="258854" y="285381"/>
                  </a:moveTo>
                  <a:cubicBezTo>
                    <a:pt x="264222" y="282434"/>
                    <a:pt x="269381" y="279276"/>
                    <a:pt x="274539" y="275802"/>
                  </a:cubicBezTo>
                  <a:cubicBezTo>
                    <a:pt x="275591" y="275065"/>
                    <a:pt x="276749" y="274328"/>
                    <a:pt x="277802" y="273591"/>
                  </a:cubicBezTo>
                  <a:cubicBezTo>
                    <a:pt x="282118" y="280644"/>
                    <a:pt x="286855" y="287592"/>
                    <a:pt x="292118" y="294118"/>
                  </a:cubicBezTo>
                  <a:cubicBezTo>
                    <a:pt x="284855" y="297698"/>
                    <a:pt x="277907" y="301592"/>
                    <a:pt x="271170" y="306014"/>
                  </a:cubicBezTo>
                  <a:cubicBezTo>
                    <a:pt x="267381" y="298855"/>
                    <a:pt x="263380" y="292013"/>
                    <a:pt x="258854" y="285381"/>
                  </a:cubicBezTo>
                  <a:moveTo>
                    <a:pt x="320225" y="49686"/>
                  </a:moveTo>
                  <a:cubicBezTo>
                    <a:pt x="320225" y="40318"/>
                    <a:pt x="327910" y="32633"/>
                    <a:pt x="337278" y="32528"/>
                  </a:cubicBezTo>
                  <a:lnTo>
                    <a:pt x="340015" y="32528"/>
                  </a:lnTo>
                  <a:cubicBezTo>
                    <a:pt x="343594" y="32528"/>
                    <a:pt x="346963" y="33686"/>
                    <a:pt x="349700" y="35581"/>
                  </a:cubicBezTo>
                  <a:lnTo>
                    <a:pt x="349700" y="126321"/>
                  </a:lnTo>
                  <a:cubicBezTo>
                    <a:pt x="349700" y="131269"/>
                    <a:pt x="353700" y="135374"/>
                    <a:pt x="358753" y="135374"/>
                  </a:cubicBezTo>
                  <a:cubicBezTo>
                    <a:pt x="363701" y="135374"/>
                    <a:pt x="367806" y="131374"/>
                    <a:pt x="367806" y="126321"/>
                  </a:cubicBezTo>
                  <a:lnTo>
                    <a:pt x="367806" y="28738"/>
                  </a:lnTo>
                  <a:cubicBezTo>
                    <a:pt x="370333" y="22527"/>
                    <a:pt x="376438" y="18106"/>
                    <a:pt x="383596" y="18106"/>
                  </a:cubicBezTo>
                  <a:lnTo>
                    <a:pt x="386333" y="18106"/>
                  </a:lnTo>
                  <a:cubicBezTo>
                    <a:pt x="391702" y="18106"/>
                    <a:pt x="396544" y="20633"/>
                    <a:pt x="399702" y="24633"/>
                  </a:cubicBezTo>
                  <a:cubicBezTo>
                    <a:pt x="399597" y="25264"/>
                    <a:pt x="399492" y="26001"/>
                    <a:pt x="399492" y="26633"/>
                  </a:cubicBezTo>
                  <a:lnTo>
                    <a:pt x="399492" y="130532"/>
                  </a:lnTo>
                  <a:cubicBezTo>
                    <a:pt x="399492" y="135480"/>
                    <a:pt x="403492" y="139585"/>
                    <a:pt x="408545" y="139585"/>
                  </a:cubicBezTo>
                  <a:cubicBezTo>
                    <a:pt x="413492" y="139585"/>
                    <a:pt x="417598" y="135585"/>
                    <a:pt x="417598" y="130532"/>
                  </a:cubicBezTo>
                  <a:lnTo>
                    <a:pt x="417598" y="35054"/>
                  </a:lnTo>
                  <a:cubicBezTo>
                    <a:pt x="420651" y="32001"/>
                    <a:pt x="424967" y="30107"/>
                    <a:pt x="429598" y="30107"/>
                  </a:cubicBezTo>
                  <a:lnTo>
                    <a:pt x="432230" y="30107"/>
                  </a:lnTo>
                  <a:cubicBezTo>
                    <a:pt x="441704" y="30107"/>
                    <a:pt x="449389" y="37791"/>
                    <a:pt x="449389" y="47160"/>
                  </a:cubicBezTo>
                  <a:lnTo>
                    <a:pt x="449389" y="133585"/>
                  </a:lnTo>
                  <a:cubicBezTo>
                    <a:pt x="449389" y="136532"/>
                    <a:pt x="450968" y="138954"/>
                    <a:pt x="453073" y="139480"/>
                  </a:cubicBezTo>
                  <a:cubicBezTo>
                    <a:pt x="454652" y="140743"/>
                    <a:pt x="456652" y="141480"/>
                    <a:pt x="458758" y="141480"/>
                  </a:cubicBezTo>
                  <a:cubicBezTo>
                    <a:pt x="463705" y="141480"/>
                    <a:pt x="467811" y="137480"/>
                    <a:pt x="467811" y="132427"/>
                  </a:cubicBezTo>
                  <a:lnTo>
                    <a:pt x="467811" y="53476"/>
                  </a:lnTo>
                  <a:cubicBezTo>
                    <a:pt x="470127" y="52318"/>
                    <a:pt x="472758" y="51581"/>
                    <a:pt x="475600" y="51581"/>
                  </a:cubicBezTo>
                  <a:lnTo>
                    <a:pt x="478337" y="51581"/>
                  </a:lnTo>
                  <a:cubicBezTo>
                    <a:pt x="487812" y="51581"/>
                    <a:pt x="495601" y="59266"/>
                    <a:pt x="495601" y="68740"/>
                  </a:cubicBezTo>
                  <a:lnTo>
                    <a:pt x="495601" y="229484"/>
                  </a:lnTo>
                  <a:cubicBezTo>
                    <a:pt x="495601" y="229484"/>
                    <a:pt x="494864" y="273696"/>
                    <a:pt x="488443" y="286644"/>
                  </a:cubicBezTo>
                  <a:cubicBezTo>
                    <a:pt x="484022" y="295487"/>
                    <a:pt x="471600" y="312014"/>
                    <a:pt x="450863" y="314330"/>
                  </a:cubicBezTo>
                  <a:cubicBezTo>
                    <a:pt x="449283" y="314540"/>
                    <a:pt x="447704" y="314646"/>
                    <a:pt x="446020" y="314646"/>
                  </a:cubicBezTo>
                  <a:cubicBezTo>
                    <a:pt x="429598" y="314646"/>
                    <a:pt x="407808" y="314646"/>
                    <a:pt x="388544" y="314646"/>
                  </a:cubicBezTo>
                  <a:cubicBezTo>
                    <a:pt x="381596" y="314646"/>
                    <a:pt x="375070" y="314646"/>
                    <a:pt x="369175" y="314646"/>
                  </a:cubicBezTo>
                  <a:cubicBezTo>
                    <a:pt x="368438" y="314646"/>
                    <a:pt x="367806" y="314646"/>
                    <a:pt x="367069" y="314646"/>
                  </a:cubicBezTo>
                  <a:cubicBezTo>
                    <a:pt x="338647" y="314435"/>
                    <a:pt x="328331" y="308856"/>
                    <a:pt x="309488" y="286539"/>
                  </a:cubicBezTo>
                  <a:cubicBezTo>
                    <a:pt x="309067" y="286013"/>
                    <a:pt x="308646" y="285486"/>
                    <a:pt x="308224" y="284960"/>
                  </a:cubicBezTo>
                  <a:cubicBezTo>
                    <a:pt x="302224" y="277802"/>
                    <a:pt x="297066" y="270223"/>
                    <a:pt x="292434" y="262328"/>
                  </a:cubicBezTo>
                  <a:cubicBezTo>
                    <a:pt x="315172" y="242748"/>
                    <a:pt x="320436" y="231274"/>
                    <a:pt x="320436" y="199904"/>
                  </a:cubicBezTo>
                  <a:lnTo>
                    <a:pt x="320436" y="194009"/>
                  </a:lnTo>
                  <a:cubicBezTo>
                    <a:pt x="320541" y="193482"/>
                    <a:pt x="320646" y="192956"/>
                    <a:pt x="320646" y="192324"/>
                  </a:cubicBezTo>
                  <a:lnTo>
                    <a:pt x="320646" y="49686"/>
                  </a:lnTo>
                  <a:close/>
                  <a:moveTo>
                    <a:pt x="221799" y="517707"/>
                  </a:moveTo>
                  <a:cubicBezTo>
                    <a:pt x="221799" y="527076"/>
                    <a:pt x="214115" y="534761"/>
                    <a:pt x="204746" y="534761"/>
                  </a:cubicBezTo>
                  <a:lnTo>
                    <a:pt x="202009" y="534761"/>
                  </a:lnTo>
                  <a:cubicBezTo>
                    <a:pt x="198430" y="534761"/>
                    <a:pt x="195061" y="533603"/>
                    <a:pt x="192324" y="531708"/>
                  </a:cubicBezTo>
                  <a:lnTo>
                    <a:pt x="192324" y="440967"/>
                  </a:lnTo>
                  <a:cubicBezTo>
                    <a:pt x="192324" y="436019"/>
                    <a:pt x="188324" y="431914"/>
                    <a:pt x="183271" y="431914"/>
                  </a:cubicBezTo>
                  <a:cubicBezTo>
                    <a:pt x="178324" y="431914"/>
                    <a:pt x="174324" y="435914"/>
                    <a:pt x="174324" y="440967"/>
                  </a:cubicBezTo>
                  <a:lnTo>
                    <a:pt x="174324" y="538550"/>
                  </a:lnTo>
                  <a:cubicBezTo>
                    <a:pt x="171797" y="544761"/>
                    <a:pt x="165586" y="549182"/>
                    <a:pt x="158533" y="549182"/>
                  </a:cubicBezTo>
                  <a:lnTo>
                    <a:pt x="155797" y="549182"/>
                  </a:lnTo>
                  <a:cubicBezTo>
                    <a:pt x="150428" y="549182"/>
                    <a:pt x="145586" y="546656"/>
                    <a:pt x="142428" y="542656"/>
                  </a:cubicBezTo>
                  <a:cubicBezTo>
                    <a:pt x="142638" y="542024"/>
                    <a:pt x="142638" y="541287"/>
                    <a:pt x="142638" y="540656"/>
                  </a:cubicBezTo>
                  <a:lnTo>
                    <a:pt x="142638" y="436756"/>
                  </a:lnTo>
                  <a:cubicBezTo>
                    <a:pt x="142638" y="431809"/>
                    <a:pt x="138638" y="427703"/>
                    <a:pt x="133690" y="427703"/>
                  </a:cubicBezTo>
                  <a:cubicBezTo>
                    <a:pt x="128743" y="427703"/>
                    <a:pt x="124637" y="431704"/>
                    <a:pt x="124637" y="436756"/>
                  </a:cubicBezTo>
                  <a:lnTo>
                    <a:pt x="124637" y="532024"/>
                  </a:lnTo>
                  <a:cubicBezTo>
                    <a:pt x="121584" y="535077"/>
                    <a:pt x="117268" y="536971"/>
                    <a:pt x="112637" y="536971"/>
                  </a:cubicBezTo>
                  <a:lnTo>
                    <a:pt x="109900" y="536971"/>
                  </a:lnTo>
                  <a:cubicBezTo>
                    <a:pt x="100426" y="536971"/>
                    <a:pt x="92846" y="529287"/>
                    <a:pt x="92741" y="519918"/>
                  </a:cubicBezTo>
                  <a:lnTo>
                    <a:pt x="92741" y="433493"/>
                  </a:lnTo>
                  <a:cubicBezTo>
                    <a:pt x="92741" y="430546"/>
                    <a:pt x="91162" y="428124"/>
                    <a:pt x="89162" y="427598"/>
                  </a:cubicBezTo>
                  <a:cubicBezTo>
                    <a:pt x="87583" y="426335"/>
                    <a:pt x="85583" y="425598"/>
                    <a:pt x="83477" y="425598"/>
                  </a:cubicBezTo>
                  <a:cubicBezTo>
                    <a:pt x="78530" y="425598"/>
                    <a:pt x="74424" y="429598"/>
                    <a:pt x="74424" y="434546"/>
                  </a:cubicBezTo>
                  <a:lnTo>
                    <a:pt x="74424" y="513497"/>
                  </a:lnTo>
                  <a:cubicBezTo>
                    <a:pt x="72109" y="514655"/>
                    <a:pt x="69477" y="515391"/>
                    <a:pt x="66635" y="515391"/>
                  </a:cubicBezTo>
                  <a:lnTo>
                    <a:pt x="63898" y="515391"/>
                  </a:lnTo>
                  <a:cubicBezTo>
                    <a:pt x="54529" y="515391"/>
                    <a:pt x="46634" y="507707"/>
                    <a:pt x="46634" y="498233"/>
                  </a:cubicBezTo>
                  <a:lnTo>
                    <a:pt x="46634" y="337910"/>
                  </a:lnTo>
                  <a:cubicBezTo>
                    <a:pt x="46634" y="337910"/>
                    <a:pt x="47265" y="293697"/>
                    <a:pt x="53792" y="280855"/>
                  </a:cubicBezTo>
                  <a:cubicBezTo>
                    <a:pt x="58529" y="271381"/>
                    <a:pt x="72530" y="252959"/>
                    <a:pt x="96320" y="252959"/>
                  </a:cubicBezTo>
                  <a:cubicBezTo>
                    <a:pt x="118637" y="252959"/>
                    <a:pt x="150849" y="252959"/>
                    <a:pt x="173166" y="252959"/>
                  </a:cubicBezTo>
                  <a:cubicBezTo>
                    <a:pt x="180429" y="252959"/>
                    <a:pt x="186430" y="253275"/>
                    <a:pt x="191798" y="254117"/>
                  </a:cubicBezTo>
                  <a:cubicBezTo>
                    <a:pt x="209167" y="256643"/>
                    <a:pt x="218747" y="264222"/>
                    <a:pt x="234221" y="282750"/>
                  </a:cubicBezTo>
                  <a:cubicBezTo>
                    <a:pt x="237169" y="286223"/>
                    <a:pt x="239906" y="289908"/>
                    <a:pt x="242537" y="293697"/>
                  </a:cubicBezTo>
                  <a:cubicBezTo>
                    <a:pt x="247695" y="301066"/>
                    <a:pt x="252222" y="308856"/>
                    <a:pt x="256222" y="316856"/>
                  </a:cubicBezTo>
                  <a:cubicBezTo>
                    <a:pt x="255485" y="317383"/>
                    <a:pt x="254748" y="318014"/>
                    <a:pt x="254011" y="318646"/>
                  </a:cubicBezTo>
                  <a:cubicBezTo>
                    <a:pt x="231168" y="337699"/>
                    <a:pt x="223694" y="348437"/>
                    <a:pt x="222221" y="373069"/>
                  </a:cubicBezTo>
                  <a:cubicBezTo>
                    <a:pt x="221905" y="373701"/>
                    <a:pt x="221694" y="374438"/>
                    <a:pt x="221694" y="375491"/>
                  </a:cubicBezTo>
                  <a:lnTo>
                    <a:pt x="221694" y="517707"/>
                  </a:lnTo>
                  <a:close/>
                </a:path>
              </a:pathLst>
            </a:custGeom>
            <a:solidFill>
              <a:srgbClr val="FFFFFF"/>
            </a:solidFill>
            <a:ln w="10517" cap="flat">
              <a:noFill/>
              <a:prstDash val="solid"/>
              <a:miter/>
            </a:ln>
          </p:spPr>
          <p:txBody>
            <a:bodyPr wrap="square" anchor="ctr">
              <a:noAutofit/>
            </a:bodyPr>
            <a:lstStyle/>
            <a:p>
              <a:endParaRPr lang="ja-JP" altLang="en-US" dirty="0">
                <a:ea typeface="MS PGothic" panose="020B0600070205080204" pitchFamily="34" charset="-128"/>
              </a:endParaRPr>
            </a:p>
          </p:txBody>
        </p:sp>
      </p:grpSp>
      <p:sp>
        <p:nvSpPr>
          <p:cNvPr id="31" name="Callout: Line with No Border 30">
            <a:extLst>
              <a:ext uri="{FF2B5EF4-FFF2-40B4-BE49-F238E27FC236}">
                <a16:creationId xmlns:a16="http://schemas.microsoft.com/office/drawing/2014/main" id="{33844E66-9574-4D59-93BB-EE549F9FA5FD}"/>
              </a:ext>
            </a:extLst>
          </p:cNvPr>
          <p:cNvSpPr/>
          <p:nvPr/>
        </p:nvSpPr>
        <p:spPr bwMode="gray">
          <a:xfrm>
            <a:off x="4498762" y="3659191"/>
            <a:ext cx="3081528" cy="1151467"/>
          </a:xfrm>
          <a:prstGeom prst="callout1">
            <a:avLst>
              <a:gd name="adj1" fmla="val 26756"/>
              <a:gd name="adj2" fmla="val -282"/>
              <a:gd name="adj3" fmla="val 26000"/>
              <a:gd name="adj4" fmla="val 100000"/>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t">
            <a:noAutofit/>
          </a:bodyPr>
          <a:lstStyle/>
          <a:p>
            <a:pPr algn="r">
              <a:lnSpc>
                <a:spcPct val="85000"/>
              </a:lnSpc>
              <a:defRPr>
                <a:solidFill>
                  <a:schemeClr val="tx2"/>
                </a:solidFill>
                <a:latin typeface="Arial Black" panose="020B0A04020102020204" pitchFamily="34" charset="0"/>
              </a:defRPr>
            </a:pPr>
            <a:r>
              <a:rPr lang="ja-JP" altLang="en-US" b="1" dirty="0">
                <a:ea typeface="MS PGothic" panose="020B0600070205080204" pitchFamily="34" charset="-128"/>
              </a:rPr>
              <a:t>エミアブル </a:t>
            </a:r>
            <a:r>
              <a:rPr lang="en-US" altLang="ja-JP" b="1" dirty="0">
                <a:ea typeface="MS PGothic" panose="020B0600070205080204" pitchFamily="34" charset="-128"/>
              </a:rPr>
              <a:t>- </a:t>
            </a:r>
            <a:r>
              <a:rPr lang="ja-JP" altLang="en-US" b="1" dirty="0">
                <a:ea typeface="MS PGothic" panose="020B0600070205080204" pitchFamily="34" charset="-128"/>
              </a:rPr>
              <a:t>同調行動 </a:t>
            </a:r>
          </a:p>
          <a:p>
            <a:pPr algn="r">
              <a:lnSpc>
                <a:spcPct val="85000"/>
              </a:lnSpc>
            </a:pPr>
            <a:endParaRPr lang="ja-JP" altLang="en-US" sz="1600" dirty="0">
              <a:solidFill>
                <a:schemeClr val="tx2"/>
              </a:solidFill>
              <a:latin typeface="Arial Black" panose="020B0A04020102020204" pitchFamily="34" charset="0"/>
              <a:ea typeface="MS PGothic" panose="020B0600070205080204" pitchFamily="34" charset="-128"/>
            </a:endParaRPr>
          </a:p>
          <a:p>
            <a:pPr algn="r">
              <a:defRPr sz="1600">
                <a:solidFill>
                  <a:schemeClr val="tx2"/>
                </a:solidFill>
              </a:defRPr>
            </a:pPr>
            <a:r>
              <a:rPr lang="ja-JP" altLang="en-US" dirty="0">
                <a:ea typeface="MS PGothic" panose="020B0600070205080204" pitchFamily="34" charset="-128"/>
              </a:rPr>
              <a:t>関わっても不安を感じないように改めて安心感を与え、自分の意見を主張するようすすめる</a:t>
            </a:r>
          </a:p>
          <a:p>
            <a:pPr>
              <a:lnSpc>
                <a:spcPct val="85000"/>
              </a:lnSpc>
            </a:pPr>
            <a:endParaRPr lang="ja-JP" altLang="en-US" sz="1400" dirty="0">
              <a:solidFill>
                <a:schemeClr val="tx2"/>
              </a:solidFill>
              <a:latin typeface="Arial Black" panose="020B0A04020102020204" pitchFamily="34" charset="0"/>
              <a:ea typeface="MS PGothic" panose="020B0600070205080204" pitchFamily="34" charset="-128"/>
            </a:endParaRPr>
          </a:p>
        </p:txBody>
      </p:sp>
      <p:sp>
        <p:nvSpPr>
          <p:cNvPr id="32" name="Callout: Line with No Border 31">
            <a:extLst>
              <a:ext uri="{FF2B5EF4-FFF2-40B4-BE49-F238E27FC236}">
                <a16:creationId xmlns:a16="http://schemas.microsoft.com/office/drawing/2014/main" id="{F6A29D5A-D2F4-478A-9120-940F9430DD14}"/>
              </a:ext>
            </a:extLst>
          </p:cNvPr>
          <p:cNvSpPr/>
          <p:nvPr/>
        </p:nvSpPr>
        <p:spPr bwMode="gray">
          <a:xfrm>
            <a:off x="8558547" y="1030410"/>
            <a:ext cx="3083364" cy="1151467"/>
          </a:xfrm>
          <a:prstGeom prst="callout1">
            <a:avLst>
              <a:gd name="adj1" fmla="val 26000"/>
              <a:gd name="adj2" fmla="val 0"/>
              <a:gd name="adj3" fmla="val 26000"/>
              <a:gd name="adj4" fmla="val 100283"/>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t">
            <a:noAutofit/>
          </a:bodyPr>
          <a:lstStyle/>
          <a:p>
            <a:pPr>
              <a:lnSpc>
                <a:spcPct val="85000"/>
              </a:lnSpc>
              <a:defRPr>
                <a:solidFill>
                  <a:schemeClr val="tx2"/>
                </a:solidFill>
                <a:latin typeface="Arial Black" panose="020B0A04020102020204" pitchFamily="34" charset="0"/>
              </a:defRPr>
            </a:pPr>
            <a:r>
              <a:rPr lang="ja-JP" altLang="en-US" b="1" dirty="0">
                <a:ea typeface="MS PGothic" panose="020B0600070205080204" pitchFamily="34" charset="-128"/>
              </a:rPr>
              <a:t>ドライビング </a:t>
            </a:r>
            <a:r>
              <a:rPr lang="en-US" altLang="ja-JP" b="1" dirty="0">
                <a:ea typeface="MS PGothic" panose="020B0600070205080204" pitchFamily="34" charset="-128"/>
              </a:rPr>
              <a:t>– </a:t>
            </a:r>
            <a:r>
              <a:rPr lang="ja-JP" altLang="en-US" b="1" dirty="0">
                <a:ea typeface="MS PGothic" panose="020B0600070205080204" pitchFamily="34" charset="-128"/>
              </a:rPr>
              <a:t>独裁的行動 </a:t>
            </a:r>
          </a:p>
          <a:p>
            <a:pPr>
              <a:lnSpc>
                <a:spcPct val="85000"/>
              </a:lnSpc>
            </a:pPr>
            <a:endParaRPr lang="ja-JP" altLang="en-US" dirty="0">
              <a:solidFill>
                <a:schemeClr val="tx2"/>
              </a:solidFill>
              <a:latin typeface="Arial Black" panose="020B0A04020102020204" pitchFamily="34" charset="0"/>
              <a:ea typeface="MS PGothic" panose="020B0600070205080204" pitchFamily="34" charset="-128"/>
            </a:endParaRPr>
          </a:p>
          <a:p>
            <a:pPr>
              <a:defRPr sz="1600">
                <a:solidFill>
                  <a:schemeClr val="tx2"/>
                </a:solidFill>
              </a:defRPr>
            </a:pPr>
            <a:r>
              <a:rPr lang="ja-JP" altLang="en-US" dirty="0">
                <a:ea typeface="MS PGothic" panose="020B0600070205080204" pitchFamily="34" charset="-128"/>
              </a:rPr>
              <a:t>目標に対する自分のコミットメントをしっかりと述べ、相手が達成しようとしている結果の達成にどのように役立つかを示す</a:t>
            </a:r>
          </a:p>
        </p:txBody>
      </p:sp>
      <p:sp>
        <p:nvSpPr>
          <p:cNvPr id="33" name="Callout: Line with No Border 32">
            <a:extLst>
              <a:ext uri="{FF2B5EF4-FFF2-40B4-BE49-F238E27FC236}">
                <a16:creationId xmlns:a16="http://schemas.microsoft.com/office/drawing/2014/main" id="{73DBDBC6-BDEE-424A-9ECE-40DFB9604729}"/>
              </a:ext>
            </a:extLst>
          </p:cNvPr>
          <p:cNvSpPr/>
          <p:nvPr/>
        </p:nvSpPr>
        <p:spPr bwMode="gray">
          <a:xfrm>
            <a:off x="8558547" y="3659191"/>
            <a:ext cx="3083364" cy="1151467"/>
          </a:xfrm>
          <a:prstGeom prst="callout1">
            <a:avLst>
              <a:gd name="adj1" fmla="val 26000"/>
              <a:gd name="adj2" fmla="val 0"/>
              <a:gd name="adj3" fmla="val 26000"/>
              <a:gd name="adj4" fmla="val 100565"/>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t">
            <a:noAutofit/>
          </a:bodyPr>
          <a:lstStyle/>
          <a:p>
            <a:pPr>
              <a:lnSpc>
                <a:spcPct val="85000"/>
              </a:lnSpc>
              <a:defRPr>
                <a:solidFill>
                  <a:schemeClr val="tx2"/>
                </a:solidFill>
                <a:latin typeface="Arial Black" panose="020B0A04020102020204" pitchFamily="34" charset="0"/>
              </a:defRPr>
            </a:pPr>
            <a:r>
              <a:rPr lang="ja-JP" altLang="en-US" b="1" dirty="0">
                <a:ea typeface="MS PGothic" panose="020B0600070205080204" pitchFamily="34" charset="-128"/>
              </a:rPr>
              <a:t>エクスプレッシブ </a:t>
            </a:r>
            <a:r>
              <a:rPr lang="en-US" altLang="ja-JP" b="1" dirty="0">
                <a:ea typeface="MS PGothic" panose="020B0600070205080204" pitchFamily="34" charset="-128"/>
              </a:rPr>
              <a:t>- </a:t>
            </a:r>
            <a:r>
              <a:rPr lang="ja-JP" altLang="en-US" b="1" dirty="0">
                <a:ea typeface="MS PGothic" panose="020B0600070205080204" pitchFamily="34" charset="-128"/>
              </a:rPr>
              <a:t>攻撃的行動 </a:t>
            </a:r>
          </a:p>
          <a:p>
            <a:pPr>
              <a:lnSpc>
                <a:spcPct val="85000"/>
              </a:lnSpc>
            </a:pPr>
            <a:endParaRPr lang="ja-JP" altLang="en-US" sz="1600" dirty="0">
              <a:solidFill>
                <a:schemeClr val="tx2"/>
              </a:solidFill>
              <a:latin typeface="Arial Black" panose="020B0A04020102020204" pitchFamily="34" charset="0"/>
              <a:ea typeface="MS PGothic" panose="020B0600070205080204" pitchFamily="34" charset="-128"/>
            </a:endParaRPr>
          </a:p>
          <a:p>
            <a:pPr>
              <a:defRPr sz="1600">
                <a:solidFill>
                  <a:schemeClr val="tx2"/>
                </a:solidFill>
              </a:defRPr>
            </a:pPr>
            <a:r>
              <a:rPr lang="ja-JP" altLang="en-US" dirty="0">
                <a:ea typeface="MS PGothic" panose="020B0600070205080204" pitchFamily="34" charset="-128"/>
              </a:rPr>
              <a:t>本人とチームにとって有益なアクションに会話を誘導しながら、本人が自分の「意見を吐き出し」、自分の貢献を認められるようサポートする</a:t>
            </a:r>
          </a:p>
        </p:txBody>
      </p:sp>
    </p:spTree>
    <p:extLst>
      <p:ext uri="{BB962C8B-B14F-4D97-AF65-F5344CB8AC3E}">
        <p14:creationId xmlns:p14="http://schemas.microsoft.com/office/powerpoint/2010/main" val="159545655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mph" presetSubtype="0" nodeType="withEffect">
                                  <p:stCondLst>
                                    <p:cond delay="0"/>
                                  </p:stCondLst>
                                  <p:childTnLst>
                                    <p:set>
                                      <p:cBhvr>
                                        <p:cTn id="6" dur="indefinite"/>
                                        <p:tgtEl>
                                          <p:spTgt spid="32">
                                            <p:txEl>
                                              <p:pRg st="2" end="2"/>
                                            </p:txEl>
                                          </p:spTgt>
                                        </p:tgtEl>
                                        <p:attrNameLst>
                                          <p:attrName>style.opacity</p:attrName>
                                        </p:attrNameLst>
                                      </p:cBhvr>
                                      <p:to>
                                        <p:strVal val="0.25"/>
                                      </p:to>
                                    </p:set>
                                    <p:animEffect filter="image" prLst="opacity: 0.25">
                                      <p:cBhvr rctx="IE">
                                        <p:cTn id="7" dur="indefinite"/>
                                        <p:tgtEl>
                                          <p:spTgt spid="32">
                                            <p:txEl>
                                              <p:pRg st="2" end="2"/>
                                            </p:txEl>
                                          </p:spTgt>
                                        </p:tgtEl>
                                      </p:cBhvr>
                                    </p:animEffect>
                                  </p:childTnLst>
                                </p:cTn>
                              </p:par>
                              <p:par>
                                <p:cTn id="8" presetID="9" presetClass="emph" presetSubtype="0" nodeType="withEffect">
                                  <p:stCondLst>
                                    <p:cond delay="0"/>
                                  </p:stCondLst>
                                  <p:childTnLst>
                                    <p:set>
                                      <p:cBhvr>
                                        <p:cTn id="9" dur="indefinite"/>
                                        <p:tgtEl>
                                          <p:spTgt spid="33">
                                            <p:txEl>
                                              <p:pRg st="2" end="2"/>
                                            </p:txEl>
                                          </p:spTgt>
                                        </p:tgtEl>
                                        <p:attrNameLst>
                                          <p:attrName>style.opacity</p:attrName>
                                        </p:attrNameLst>
                                      </p:cBhvr>
                                      <p:to>
                                        <p:strVal val="0.25"/>
                                      </p:to>
                                    </p:set>
                                    <p:animEffect filter="image" prLst="opacity: 0.25">
                                      <p:cBhvr rctx="IE">
                                        <p:cTn id="10" dur="indefinite"/>
                                        <p:tgtEl>
                                          <p:spTgt spid="33">
                                            <p:txEl>
                                              <p:pRg st="2" end="2"/>
                                            </p:txEl>
                                          </p:spTgt>
                                        </p:tgtEl>
                                      </p:cBhvr>
                                    </p:animEffect>
                                  </p:childTnLst>
                                </p:cTn>
                              </p:par>
                              <p:par>
                                <p:cTn id="11" presetID="9" presetClass="emph" presetSubtype="0" nodeType="withEffect">
                                  <p:stCondLst>
                                    <p:cond delay="0"/>
                                  </p:stCondLst>
                                  <p:childTnLst>
                                    <p:set>
                                      <p:cBhvr>
                                        <p:cTn id="12" dur="indefinite"/>
                                        <p:tgtEl>
                                          <p:spTgt spid="31">
                                            <p:txEl>
                                              <p:pRg st="2" end="2"/>
                                            </p:txEl>
                                          </p:spTgt>
                                        </p:tgtEl>
                                        <p:attrNameLst>
                                          <p:attrName>style.opacity</p:attrName>
                                        </p:attrNameLst>
                                      </p:cBhvr>
                                      <p:to>
                                        <p:strVal val="0.25"/>
                                      </p:to>
                                    </p:set>
                                    <p:animEffect filter="image" prLst="opacity: 0.25">
                                      <p:cBhvr rctx="IE">
                                        <p:cTn id="13" dur="indefinite"/>
                                        <p:tgtEl>
                                          <p:spTgt spid="31">
                                            <p:txEl>
                                              <p:pRg st="2" end="2"/>
                                            </p:txEl>
                                          </p:spTgt>
                                        </p:tgtEl>
                                      </p:cBhvr>
                                    </p:animEffect>
                                  </p:childTnLst>
                                </p:cTn>
                              </p:par>
                              <p:par>
                                <p:cTn id="14" presetID="9" presetClass="emph" presetSubtype="0" nodeType="withEffect">
                                  <p:stCondLst>
                                    <p:cond delay="0"/>
                                  </p:stCondLst>
                                  <p:childTnLst>
                                    <p:set>
                                      <p:cBhvr>
                                        <p:cTn id="15" dur="indefinite"/>
                                        <p:tgtEl>
                                          <p:spTgt spid="18">
                                            <p:txEl>
                                              <p:pRg st="1" end="1"/>
                                            </p:txEl>
                                          </p:spTgt>
                                        </p:tgtEl>
                                        <p:attrNameLst>
                                          <p:attrName>style.opacity</p:attrName>
                                        </p:attrNameLst>
                                      </p:cBhvr>
                                      <p:to>
                                        <p:strVal val="0.25"/>
                                      </p:to>
                                    </p:set>
                                    <p:animEffect filter="image" prLst="opacity: 0.25">
                                      <p:cBhvr rctx="IE">
                                        <p:cTn id="16" dur="indefinite"/>
                                        <p:tgtEl>
                                          <p:spTgt spid="18">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mph" presetSubtype="0" nodeType="clickEffect">
                                  <p:stCondLst>
                                    <p:cond delay="0"/>
                                  </p:stCondLst>
                                  <p:childTnLst>
                                    <p:set>
                                      <p:cBhvr>
                                        <p:cTn id="20" dur="indefinite"/>
                                        <p:tgtEl>
                                          <p:spTgt spid="32">
                                            <p:txEl>
                                              <p:pRg st="2" end="2"/>
                                            </p:txEl>
                                          </p:spTgt>
                                        </p:tgtEl>
                                        <p:attrNameLst>
                                          <p:attrName>style.opacity</p:attrName>
                                        </p:attrNameLst>
                                      </p:cBhvr>
                                      <p:to>
                                        <p:strVal val="1"/>
                                      </p:to>
                                    </p:set>
                                    <p:animEffect filter="image" prLst="opacity: 1">
                                      <p:cBhvr rctx="IE">
                                        <p:cTn id="21" dur="indefinite"/>
                                        <p:tgtEl>
                                          <p:spTgt spid="32">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9" presetClass="emph" presetSubtype="0" nodeType="clickEffect">
                                  <p:stCondLst>
                                    <p:cond delay="0"/>
                                  </p:stCondLst>
                                  <p:childTnLst>
                                    <p:set>
                                      <p:cBhvr>
                                        <p:cTn id="25" dur="indefinite"/>
                                        <p:tgtEl>
                                          <p:spTgt spid="33">
                                            <p:txEl>
                                              <p:pRg st="2" end="2"/>
                                            </p:txEl>
                                          </p:spTgt>
                                        </p:tgtEl>
                                        <p:attrNameLst>
                                          <p:attrName>style.opacity</p:attrName>
                                        </p:attrNameLst>
                                      </p:cBhvr>
                                      <p:to>
                                        <p:strVal val="1"/>
                                      </p:to>
                                    </p:set>
                                    <p:animEffect filter="image" prLst="opacity: 1">
                                      <p:cBhvr rctx="IE">
                                        <p:cTn id="26" dur="indefinite"/>
                                        <p:tgtEl>
                                          <p:spTgt spid="33">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9" presetClass="emph" presetSubtype="0" nodeType="clickEffect">
                                  <p:stCondLst>
                                    <p:cond delay="0"/>
                                  </p:stCondLst>
                                  <p:childTnLst>
                                    <p:set>
                                      <p:cBhvr>
                                        <p:cTn id="30" dur="indefinite"/>
                                        <p:tgtEl>
                                          <p:spTgt spid="31">
                                            <p:txEl>
                                              <p:pRg st="2" end="2"/>
                                            </p:txEl>
                                          </p:spTgt>
                                        </p:tgtEl>
                                        <p:attrNameLst>
                                          <p:attrName>style.opacity</p:attrName>
                                        </p:attrNameLst>
                                      </p:cBhvr>
                                      <p:to>
                                        <p:strVal val="1"/>
                                      </p:to>
                                    </p:set>
                                    <p:animEffect filter="image" prLst="opacity: 1">
                                      <p:cBhvr rctx="IE">
                                        <p:cTn id="31" dur="indefinite"/>
                                        <p:tgtEl>
                                          <p:spTgt spid="31">
                                            <p:txEl>
                                              <p:pRg st="2" end="2"/>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9" presetClass="emph" presetSubtype="0" nodeType="clickEffect">
                                  <p:stCondLst>
                                    <p:cond delay="0"/>
                                  </p:stCondLst>
                                  <p:childTnLst>
                                    <p:set>
                                      <p:cBhvr>
                                        <p:cTn id="35" dur="indefinite"/>
                                        <p:tgtEl>
                                          <p:spTgt spid="18">
                                            <p:txEl>
                                              <p:pRg st="1" end="1"/>
                                            </p:txEl>
                                          </p:spTgt>
                                        </p:tgtEl>
                                        <p:attrNameLst>
                                          <p:attrName>style.opacity</p:attrName>
                                        </p:attrNameLst>
                                      </p:cBhvr>
                                      <p:to>
                                        <p:strVal val="1"/>
                                      </p:to>
                                    </p:set>
                                    <p:animEffect filter="image" prLst="opacity: 1">
                                      <p:cBhvr rctx="IE">
                                        <p:cTn id="36" dur="indefinite"/>
                                        <p:tgtEl>
                                          <p:spTgt spid="1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94A9DCC-85B8-4039-AB44-D010029151B9}"/>
              </a:ext>
            </a:extLst>
          </p:cNvPr>
          <p:cNvSpPr>
            <a:spLocks noGrp="1"/>
          </p:cNvSpPr>
          <p:nvPr>
            <p:ph type="title"/>
          </p:nvPr>
        </p:nvSpPr>
        <p:spPr>
          <a:xfrm>
            <a:off x="406399" y="228600"/>
            <a:ext cx="3671889" cy="1995488"/>
          </a:xfrm>
        </p:spPr>
        <p:txBody>
          <a:bodyPr wrap="square">
            <a:noAutofit/>
          </a:bodyPr>
          <a:lstStyle/>
          <a:p>
            <a:pPr>
              <a:lnSpc>
                <a:spcPct val="100000"/>
              </a:lnSpc>
            </a:pPr>
            <a:r>
              <a:rPr lang="ja-JP" altLang="en-US" dirty="0">
                <a:ea typeface="MS PGothic" panose="020B0600070205080204" pitchFamily="34" charset="-128"/>
              </a:rPr>
              <a:t>潜在的に</a:t>
            </a:r>
            <a:br>
              <a:rPr lang="ja-JP" altLang="en-US" dirty="0">
                <a:ea typeface="MS PGothic" panose="020B0600070205080204" pitchFamily="34" charset="-128"/>
              </a:rPr>
            </a:br>
            <a:r>
              <a:rPr lang="ja-JP" altLang="en-US" dirty="0">
                <a:ea typeface="MS PGothic" panose="020B0600070205080204" pitchFamily="34" charset="-128"/>
              </a:rPr>
              <a:t>有害な関係</a:t>
            </a:r>
          </a:p>
        </p:txBody>
      </p:sp>
      <p:sp>
        <p:nvSpPr>
          <p:cNvPr id="8" name="Content Placeholder 7">
            <a:extLst>
              <a:ext uri="{FF2B5EF4-FFF2-40B4-BE49-F238E27FC236}">
                <a16:creationId xmlns:a16="http://schemas.microsoft.com/office/drawing/2014/main" id="{F6D96189-FBF3-4E83-A198-E41EC5A15A87}"/>
              </a:ext>
            </a:extLst>
          </p:cNvPr>
          <p:cNvSpPr>
            <a:spLocks noGrp="1"/>
          </p:cNvSpPr>
          <p:nvPr>
            <p:ph idx="1"/>
          </p:nvPr>
        </p:nvSpPr>
        <p:spPr/>
        <p:txBody>
          <a:bodyPr wrap="square">
            <a:noAutofit/>
          </a:bodyPr>
          <a:lstStyle/>
          <a:p>
            <a:r>
              <a:rPr lang="ja-JP" altLang="en-US">
                <a:ea typeface="MS PGothic" panose="020B0600070205080204" pitchFamily="34" charset="-128"/>
              </a:rPr>
              <a:t> </a:t>
            </a:r>
            <a:endParaRPr lang="ja-JP" altLang="en-US" dirty="0">
              <a:ea typeface="MS PGothic" panose="020B0600070205080204" pitchFamily="34" charset="-128"/>
            </a:endParaRPr>
          </a:p>
        </p:txBody>
      </p:sp>
      <p:sp>
        <p:nvSpPr>
          <p:cNvPr id="4" name="Footer Placeholder 3">
            <a:extLst>
              <a:ext uri="{FF2B5EF4-FFF2-40B4-BE49-F238E27FC236}">
                <a16:creationId xmlns:a16="http://schemas.microsoft.com/office/drawing/2014/main" id="{E423F4CB-2C03-4CBC-AE33-A4783E8A2AC4}"/>
              </a:ext>
            </a:extLst>
          </p:cNvPr>
          <p:cNvSpPr>
            <a:spLocks noGrp="1"/>
          </p:cNvSpPr>
          <p:nvPr>
            <p:ph type="ftr" sz="quarter" idx="11"/>
          </p:nvPr>
        </p:nvSpPr>
        <p:spPr/>
        <p:txBody>
          <a:bodyPr wrap="square">
            <a:noAutofit/>
          </a:bodyPr>
          <a:lstStyle/>
          <a:p>
            <a:pPr algn="l"/>
            <a:r>
              <a:rPr lang="en-US" altLang="ja-JP">
                <a:ea typeface="MS PGothic" panose="020B0600070205080204" pitchFamily="34" charset="-128"/>
              </a:rPr>
              <a:t>© The TRACOM Corporation. All Rights Reserved.</a:t>
            </a:r>
            <a:endParaRPr lang="en-US" altLang="ja-JP" dirty="0">
              <a:ea typeface="MS PGothic" panose="020B0600070205080204" pitchFamily="34" charset="-128"/>
            </a:endParaRPr>
          </a:p>
        </p:txBody>
      </p:sp>
      <p:sp>
        <p:nvSpPr>
          <p:cNvPr id="3" name="Slide Number Placeholder 2">
            <a:extLst>
              <a:ext uri="{FF2B5EF4-FFF2-40B4-BE49-F238E27FC236}">
                <a16:creationId xmlns:a16="http://schemas.microsoft.com/office/drawing/2014/main" id="{77B66093-E442-4624-879F-FA255AFCC41E}"/>
              </a:ext>
            </a:extLst>
          </p:cNvPr>
          <p:cNvSpPr>
            <a:spLocks noGrp="1"/>
          </p:cNvSpPr>
          <p:nvPr>
            <p:ph type="sldNum" sz="quarter" idx="12"/>
          </p:nvPr>
        </p:nvSpPr>
        <p:spPr/>
        <p:txBody>
          <a:bodyPr wrap="square">
            <a:noAutofit/>
          </a:bodyPr>
          <a:lstStyle/>
          <a:p>
            <a:fld id="{1B1CF60C-C85D-47C0-8597-E3BF95F18FA3}" type="slidenum">
              <a:rPr lang="en-US" altLang="ja-JP" smtClean="0">
                <a:ea typeface="MS PGothic" panose="020B0600070205080204" pitchFamily="34" charset="-128"/>
              </a:rPr>
              <a:t>26</a:t>
            </a:fld>
            <a:endParaRPr lang="ja-JP" altLang="en-US" dirty="0">
              <a:ea typeface="MS PGothic" panose="020B0600070205080204" pitchFamily="34" charset="-128"/>
            </a:endParaRPr>
          </a:p>
        </p:txBody>
      </p:sp>
      <p:sp>
        <p:nvSpPr>
          <p:cNvPr id="14" name="Rectangle 13">
            <a:extLst>
              <a:ext uri="{FF2B5EF4-FFF2-40B4-BE49-F238E27FC236}">
                <a16:creationId xmlns:a16="http://schemas.microsoft.com/office/drawing/2014/main" id="{B818513F-9428-4B64-89AD-970CF89C1EE6}"/>
              </a:ext>
            </a:extLst>
          </p:cNvPr>
          <p:cNvSpPr/>
          <p:nvPr/>
        </p:nvSpPr>
        <p:spPr bwMode="gray">
          <a:xfrm>
            <a:off x="6868949" y="345369"/>
            <a:ext cx="2434732"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gn="ctr">
              <a:lnSpc>
                <a:spcPct val="85000"/>
              </a:lnSpc>
              <a:defRPr b="1">
                <a:solidFill>
                  <a:schemeClr val="accent6"/>
                </a:solidFill>
              </a:defRPr>
            </a:pPr>
            <a:r>
              <a:rPr lang="ja-JP" altLang="en-US" dirty="0">
                <a:ea typeface="MS PGothic" panose="020B0600070205080204" pitchFamily="34" charset="-128"/>
              </a:rPr>
              <a:t>感情表現を抑える</a:t>
            </a:r>
          </a:p>
        </p:txBody>
      </p:sp>
      <p:sp>
        <p:nvSpPr>
          <p:cNvPr id="15" name="Rectangle 14">
            <a:extLst>
              <a:ext uri="{FF2B5EF4-FFF2-40B4-BE49-F238E27FC236}">
                <a16:creationId xmlns:a16="http://schemas.microsoft.com/office/drawing/2014/main" id="{243288EC-A664-442F-9B5C-4168DA73519F}"/>
              </a:ext>
            </a:extLst>
          </p:cNvPr>
          <p:cNvSpPr/>
          <p:nvPr/>
        </p:nvSpPr>
        <p:spPr bwMode="gray">
          <a:xfrm>
            <a:off x="6868949" y="5392997"/>
            <a:ext cx="2434732"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gn="ctr">
              <a:lnSpc>
                <a:spcPct val="85000"/>
              </a:lnSpc>
              <a:defRPr b="1">
                <a:solidFill>
                  <a:schemeClr val="accent6"/>
                </a:solidFill>
              </a:defRPr>
            </a:pPr>
            <a:r>
              <a:rPr lang="ja-JP" altLang="en-US" dirty="0">
                <a:ea typeface="MS PGothic" panose="020B0600070205080204" pitchFamily="34" charset="-128"/>
              </a:rPr>
              <a:t>感情を表す</a:t>
            </a:r>
          </a:p>
        </p:txBody>
      </p:sp>
      <p:sp>
        <p:nvSpPr>
          <p:cNvPr id="16" name="Rectangle 15">
            <a:extLst>
              <a:ext uri="{FF2B5EF4-FFF2-40B4-BE49-F238E27FC236}">
                <a16:creationId xmlns:a16="http://schemas.microsoft.com/office/drawing/2014/main" id="{8409E058-2F0E-4976-9FA6-18C348CCA294}"/>
              </a:ext>
            </a:extLst>
          </p:cNvPr>
          <p:cNvSpPr/>
          <p:nvPr/>
        </p:nvSpPr>
        <p:spPr bwMode="gray">
          <a:xfrm>
            <a:off x="4174051" y="2850776"/>
            <a:ext cx="1395693" cy="41915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gn="r">
              <a:lnSpc>
                <a:spcPct val="95000"/>
              </a:lnSpc>
              <a:defRPr b="1">
                <a:solidFill>
                  <a:schemeClr val="accent6"/>
                </a:solidFill>
              </a:defRPr>
            </a:pPr>
            <a:r>
              <a:rPr lang="ja-JP" altLang="en-US" dirty="0">
                <a:ea typeface="MS PGothic" panose="020B0600070205080204" pitchFamily="34" charset="-128"/>
              </a:rPr>
              <a:t>意見を聞く</a:t>
            </a:r>
          </a:p>
        </p:txBody>
      </p:sp>
      <p:sp>
        <p:nvSpPr>
          <p:cNvPr id="17" name="Rectangle 16">
            <a:extLst>
              <a:ext uri="{FF2B5EF4-FFF2-40B4-BE49-F238E27FC236}">
                <a16:creationId xmlns:a16="http://schemas.microsoft.com/office/drawing/2014/main" id="{AEDD6BF9-1001-4E8A-A370-2495CC61B12B}"/>
              </a:ext>
            </a:extLst>
          </p:cNvPr>
          <p:cNvSpPr/>
          <p:nvPr/>
        </p:nvSpPr>
        <p:spPr bwMode="gray">
          <a:xfrm>
            <a:off x="10564017" y="2704766"/>
            <a:ext cx="1082552" cy="4478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nSpc>
                <a:spcPct val="95000"/>
              </a:lnSpc>
              <a:defRPr b="1">
                <a:solidFill>
                  <a:schemeClr val="accent6"/>
                </a:solidFill>
              </a:defRPr>
            </a:pPr>
            <a:r>
              <a:rPr lang="ja-JP" altLang="en-US" dirty="0">
                <a:ea typeface="MS PGothic" panose="020B0600070205080204" pitchFamily="34" charset="-128"/>
              </a:rPr>
              <a:t>意見を</a:t>
            </a:r>
            <a:br>
              <a:rPr lang="en-US" altLang="ja-JP" dirty="0">
                <a:ea typeface="MS PGothic" panose="020B0600070205080204" pitchFamily="34" charset="-128"/>
              </a:rPr>
            </a:br>
            <a:r>
              <a:rPr lang="ja-JP" altLang="en-US" dirty="0">
                <a:ea typeface="MS PGothic" panose="020B0600070205080204" pitchFamily="34" charset="-128"/>
              </a:rPr>
              <a:t>主張する</a:t>
            </a:r>
          </a:p>
        </p:txBody>
      </p:sp>
      <p:sp>
        <p:nvSpPr>
          <p:cNvPr id="18" name="Callout: Line with No Border 17">
            <a:extLst>
              <a:ext uri="{FF2B5EF4-FFF2-40B4-BE49-F238E27FC236}">
                <a16:creationId xmlns:a16="http://schemas.microsoft.com/office/drawing/2014/main" id="{4DDAAFAE-F16E-4FCF-A79E-5551FF31677F}"/>
              </a:ext>
            </a:extLst>
          </p:cNvPr>
          <p:cNvSpPr/>
          <p:nvPr/>
        </p:nvSpPr>
        <p:spPr bwMode="gray">
          <a:xfrm>
            <a:off x="5207620" y="1111713"/>
            <a:ext cx="2604604" cy="1151467"/>
          </a:xfrm>
          <a:prstGeom prst="callout1">
            <a:avLst>
              <a:gd name="adj1" fmla="val 25000"/>
              <a:gd name="adj2" fmla="val 0"/>
              <a:gd name="adj3" fmla="val 25000"/>
              <a:gd name="adj4" fmla="val 100000"/>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t">
            <a:noAutofit/>
          </a:bodyPr>
          <a:lstStyle/>
          <a:p>
            <a:pPr algn="r">
              <a:lnSpc>
                <a:spcPct val="85000"/>
              </a:lnSpc>
              <a:defRPr>
                <a:solidFill>
                  <a:schemeClr val="tx2"/>
                </a:solidFill>
                <a:latin typeface="Arial Black" panose="020B0A04020102020204" pitchFamily="34" charset="0"/>
              </a:defRPr>
            </a:pPr>
            <a:r>
              <a:rPr lang="ja-JP" altLang="en-US" b="1" dirty="0">
                <a:ea typeface="MS PGothic" panose="020B0600070205080204" pitchFamily="34" charset="-128"/>
              </a:rPr>
              <a:t>アナリティカル</a:t>
            </a:r>
            <a:br>
              <a:rPr lang="ja-JP" altLang="en-US" b="1" dirty="0">
                <a:solidFill>
                  <a:schemeClr val="tx2"/>
                </a:solidFill>
                <a:latin typeface="Arial Black" panose="020B0A04020102020204" pitchFamily="34" charset="0"/>
                <a:ea typeface="MS PGothic" panose="020B0600070205080204" pitchFamily="34" charset="-128"/>
              </a:rPr>
            </a:br>
            <a:endParaRPr lang="ja-JP" altLang="en-US" b="1" dirty="0">
              <a:solidFill>
                <a:schemeClr val="tx2"/>
              </a:solidFill>
              <a:latin typeface="Arial Black" panose="020B0A04020102020204" pitchFamily="34" charset="0"/>
              <a:ea typeface="MS PGothic" panose="020B0600070205080204" pitchFamily="34" charset="-128"/>
            </a:endParaRPr>
          </a:p>
          <a:p>
            <a:pPr algn="r">
              <a:lnSpc>
                <a:spcPct val="90000"/>
              </a:lnSpc>
              <a:defRPr>
                <a:solidFill>
                  <a:schemeClr val="tx2"/>
                </a:solidFill>
              </a:defRPr>
            </a:pPr>
            <a:r>
              <a:rPr lang="ja-JP" altLang="en-US" dirty="0">
                <a:ea typeface="MS PGothic" panose="020B0600070205080204" pitchFamily="34" charset="-128"/>
              </a:rPr>
              <a:t>ペースが遅め</a:t>
            </a:r>
          </a:p>
          <a:p>
            <a:pPr algn="r">
              <a:lnSpc>
                <a:spcPct val="90000"/>
              </a:lnSpc>
              <a:defRPr>
                <a:solidFill>
                  <a:schemeClr val="tx2"/>
                </a:solidFill>
              </a:defRPr>
            </a:pPr>
            <a:r>
              <a:rPr lang="ja-JP" altLang="en-US" dirty="0">
                <a:ea typeface="MS PGothic" panose="020B0600070205080204" pitchFamily="34" charset="-128"/>
              </a:rPr>
              <a:t>細部を重視</a:t>
            </a:r>
          </a:p>
          <a:p>
            <a:pPr algn="r">
              <a:lnSpc>
                <a:spcPct val="90000"/>
              </a:lnSpc>
              <a:defRPr>
                <a:solidFill>
                  <a:schemeClr val="tx2"/>
                </a:solidFill>
              </a:defRPr>
            </a:pPr>
            <a:r>
              <a:rPr lang="ja-JP" altLang="en-US" dirty="0">
                <a:ea typeface="MS PGothic" panose="020B0600070205080204" pitchFamily="34" charset="-128"/>
              </a:rPr>
              <a:t>生真面目で</a:t>
            </a:r>
            <a:br>
              <a:rPr lang="en-US" altLang="ja-JP" dirty="0">
                <a:ea typeface="MS PGothic" panose="020B0600070205080204" pitchFamily="34" charset="-128"/>
              </a:rPr>
            </a:br>
            <a:r>
              <a:rPr lang="ja-JP" altLang="en-US" dirty="0">
                <a:ea typeface="MS PGothic" panose="020B0600070205080204" pitchFamily="34" charset="-128"/>
              </a:rPr>
              <a:t>堅苦しいアプローチ</a:t>
            </a:r>
          </a:p>
          <a:p>
            <a:pPr algn="r">
              <a:lnSpc>
                <a:spcPct val="85000"/>
              </a:lnSpc>
              <a:defRPr sz="1600">
                <a:solidFill>
                  <a:schemeClr val="tx2"/>
                </a:solidFill>
              </a:defRPr>
            </a:pPr>
            <a:r>
              <a:rPr lang="ja-JP" altLang="en-US" dirty="0">
                <a:ea typeface="MS PGothic" panose="020B0600070205080204" pitchFamily="34" charset="-128"/>
              </a:rPr>
              <a:t>  </a:t>
            </a:r>
          </a:p>
          <a:p>
            <a:pPr>
              <a:lnSpc>
                <a:spcPct val="85000"/>
              </a:lnSpc>
            </a:pPr>
            <a:endParaRPr lang="ja-JP" altLang="en-US" sz="1400" dirty="0">
              <a:solidFill>
                <a:schemeClr val="tx2"/>
              </a:solidFill>
              <a:latin typeface="Arial Black" panose="020B0A04020102020204" pitchFamily="34" charset="0"/>
              <a:ea typeface="MS PGothic" panose="020B0600070205080204" pitchFamily="34" charset="-128"/>
            </a:endParaRPr>
          </a:p>
        </p:txBody>
      </p:sp>
      <p:grpSp>
        <p:nvGrpSpPr>
          <p:cNvPr id="39" name="Group 38">
            <a:extLst>
              <a:ext uri="{FF2B5EF4-FFF2-40B4-BE49-F238E27FC236}">
                <a16:creationId xmlns:a16="http://schemas.microsoft.com/office/drawing/2014/main" id="{DCED099E-50C5-4250-BBA9-4CDCEF78F1E3}"/>
              </a:ext>
            </a:extLst>
          </p:cNvPr>
          <p:cNvGrpSpPr/>
          <p:nvPr/>
        </p:nvGrpSpPr>
        <p:grpSpPr>
          <a:xfrm>
            <a:off x="5661818" y="647761"/>
            <a:ext cx="4810125" cy="4752148"/>
            <a:chOff x="5521325" y="584200"/>
            <a:chExt cx="5180542" cy="5118100"/>
          </a:xfrm>
        </p:grpSpPr>
        <p:sp>
          <p:nvSpPr>
            <p:cNvPr id="40" name="Callout: Quad Arrow 39">
              <a:extLst>
                <a:ext uri="{FF2B5EF4-FFF2-40B4-BE49-F238E27FC236}">
                  <a16:creationId xmlns:a16="http://schemas.microsoft.com/office/drawing/2014/main" id="{44F973D8-22BE-4995-84D9-86D2664F7693}"/>
                </a:ext>
              </a:extLst>
            </p:cNvPr>
            <p:cNvSpPr/>
            <p:nvPr/>
          </p:nvSpPr>
          <p:spPr bwMode="gray">
            <a:xfrm>
              <a:off x="5521325" y="584200"/>
              <a:ext cx="5180542" cy="5118100"/>
            </a:xfrm>
            <a:prstGeom prst="quadArrowCallout">
              <a:avLst>
                <a:gd name="adj1" fmla="val 6260"/>
                <a:gd name="adj2" fmla="val 3130"/>
                <a:gd name="adj3" fmla="val 3130"/>
                <a:gd name="adj4" fmla="val 6260"/>
              </a:avLst>
            </a:prstGeom>
            <a:solidFill>
              <a:srgbClr val="005B9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ja-JP" altLang="en-US" sz="1800" dirty="0">
                <a:solidFill>
                  <a:schemeClr val="bg1"/>
                </a:solidFill>
                <a:ea typeface="MS PGothic" panose="020B0600070205080204" pitchFamily="34" charset="-128"/>
              </a:endParaRPr>
            </a:p>
          </p:txBody>
        </p:sp>
        <p:sp>
          <p:nvSpPr>
            <p:cNvPr id="41" name="Freeform: Shape 40">
              <a:extLst>
                <a:ext uri="{FF2B5EF4-FFF2-40B4-BE49-F238E27FC236}">
                  <a16:creationId xmlns:a16="http://schemas.microsoft.com/office/drawing/2014/main" id="{73F81193-7F51-465B-AB5B-2EC0E9D356CA}"/>
                </a:ext>
              </a:extLst>
            </p:cNvPr>
            <p:cNvSpPr/>
            <p:nvPr/>
          </p:nvSpPr>
          <p:spPr>
            <a:xfrm>
              <a:off x="7680379" y="2717231"/>
              <a:ext cx="862433" cy="852038"/>
            </a:xfrm>
            <a:custGeom>
              <a:avLst/>
              <a:gdLst>
                <a:gd name="connsiteX0" fmla="*/ 426019 w 852038"/>
                <a:gd name="connsiteY0" fmla="*/ 0 h 852038"/>
                <a:gd name="connsiteX1" fmla="*/ 0 w 852038"/>
                <a:gd name="connsiteY1" fmla="*/ 426019 h 852038"/>
                <a:gd name="connsiteX2" fmla="*/ 426019 w 852038"/>
                <a:gd name="connsiteY2" fmla="*/ 852038 h 852038"/>
                <a:gd name="connsiteX3" fmla="*/ 852039 w 852038"/>
                <a:gd name="connsiteY3" fmla="*/ 426019 h 852038"/>
                <a:gd name="connsiteX4" fmla="*/ 426019 w 852038"/>
                <a:gd name="connsiteY4" fmla="*/ 0 h 852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2038" h="852038">
                  <a:moveTo>
                    <a:pt x="426019" y="0"/>
                  </a:moveTo>
                  <a:cubicBezTo>
                    <a:pt x="191377" y="0"/>
                    <a:pt x="0" y="191377"/>
                    <a:pt x="0" y="426019"/>
                  </a:cubicBezTo>
                  <a:cubicBezTo>
                    <a:pt x="0" y="660661"/>
                    <a:pt x="191377" y="852038"/>
                    <a:pt x="426019" y="852038"/>
                  </a:cubicBezTo>
                  <a:cubicBezTo>
                    <a:pt x="660661" y="852038"/>
                    <a:pt x="852039" y="660661"/>
                    <a:pt x="852039" y="426019"/>
                  </a:cubicBezTo>
                  <a:cubicBezTo>
                    <a:pt x="852039" y="191377"/>
                    <a:pt x="660661" y="0"/>
                    <a:pt x="426019" y="0"/>
                  </a:cubicBezTo>
                </a:path>
              </a:pathLst>
            </a:custGeom>
            <a:solidFill>
              <a:srgbClr val="7671B1"/>
            </a:solidFill>
            <a:ln w="10517" cap="flat">
              <a:noFill/>
              <a:prstDash val="solid"/>
              <a:miter/>
            </a:ln>
          </p:spPr>
          <p:txBody>
            <a:bodyPr wrap="square" anchor="ctr">
              <a:noAutofit/>
            </a:bodyPr>
            <a:lstStyle/>
            <a:p>
              <a:endParaRPr lang="ja-JP" altLang="en-US" dirty="0">
                <a:ea typeface="MS PGothic" panose="020B0600070205080204" pitchFamily="34" charset="-128"/>
              </a:endParaRPr>
            </a:p>
          </p:txBody>
        </p:sp>
        <p:sp>
          <p:nvSpPr>
            <p:cNvPr id="42" name="Freeform: Shape 41">
              <a:extLst>
                <a:ext uri="{FF2B5EF4-FFF2-40B4-BE49-F238E27FC236}">
                  <a16:creationId xmlns:a16="http://schemas.microsoft.com/office/drawing/2014/main" id="{B76B935F-486E-4045-B152-9017C8DE71D6}"/>
                </a:ext>
              </a:extLst>
            </p:cNvPr>
            <p:cNvSpPr/>
            <p:nvPr/>
          </p:nvSpPr>
          <p:spPr>
            <a:xfrm>
              <a:off x="7599931" y="2637754"/>
              <a:ext cx="1023327" cy="1010992"/>
            </a:xfrm>
            <a:custGeom>
              <a:avLst/>
              <a:gdLst>
                <a:gd name="connsiteX0" fmla="*/ 505497 w 1010993"/>
                <a:gd name="connsiteY0" fmla="*/ 1010993 h 1010992"/>
                <a:gd name="connsiteX1" fmla="*/ 0 w 1010993"/>
                <a:gd name="connsiteY1" fmla="*/ 505496 h 1010992"/>
                <a:gd name="connsiteX2" fmla="*/ 505497 w 1010993"/>
                <a:gd name="connsiteY2" fmla="*/ 0 h 1010992"/>
                <a:gd name="connsiteX3" fmla="*/ 1010993 w 1010993"/>
                <a:gd name="connsiteY3" fmla="*/ 505496 h 1010992"/>
                <a:gd name="connsiteX4" fmla="*/ 505497 w 1010993"/>
                <a:gd name="connsiteY4" fmla="*/ 1010993 h 10109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0993" h="1010992">
                  <a:moveTo>
                    <a:pt x="505497" y="1010993"/>
                  </a:moveTo>
                  <a:cubicBezTo>
                    <a:pt x="226747" y="1010993"/>
                    <a:pt x="0" y="784246"/>
                    <a:pt x="0" y="505496"/>
                  </a:cubicBezTo>
                  <a:cubicBezTo>
                    <a:pt x="0" y="226747"/>
                    <a:pt x="226747" y="0"/>
                    <a:pt x="505497" y="0"/>
                  </a:cubicBezTo>
                  <a:cubicBezTo>
                    <a:pt x="784246" y="0"/>
                    <a:pt x="1010993" y="226747"/>
                    <a:pt x="1010993" y="505496"/>
                  </a:cubicBezTo>
                  <a:cubicBezTo>
                    <a:pt x="1010993" y="784246"/>
                    <a:pt x="784246" y="1010993"/>
                    <a:pt x="505497" y="1010993"/>
                  </a:cubicBezTo>
                </a:path>
              </a:pathLst>
            </a:custGeom>
            <a:solidFill>
              <a:srgbClr val="005B92"/>
            </a:solidFill>
            <a:ln w="10517" cap="flat">
              <a:noFill/>
              <a:prstDash val="solid"/>
              <a:miter/>
            </a:ln>
          </p:spPr>
          <p:txBody>
            <a:bodyPr wrap="square" anchor="ctr">
              <a:noAutofit/>
            </a:bodyPr>
            <a:lstStyle/>
            <a:p>
              <a:endParaRPr lang="ja-JP" altLang="en-US" dirty="0">
                <a:ea typeface="MS PGothic" panose="020B0600070205080204" pitchFamily="34" charset="-128"/>
              </a:endParaRPr>
            </a:p>
          </p:txBody>
        </p:sp>
        <p:sp>
          <p:nvSpPr>
            <p:cNvPr id="43" name="Freeform: Shape 42">
              <a:extLst>
                <a:ext uri="{FF2B5EF4-FFF2-40B4-BE49-F238E27FC236}">
                  <a16:creationId xmlns:a16="http://schemas.microsoft.com/office/drawing/2014/main" id="{A88EAC6A-02F9-4D96-8542-9053E9E7D9F7}"/>
                </a:ext>
              </a:extLst>
            </p:cNvPr>
            <p:cNvSpPr/>
            <p:nvPr/>
          </p:nvSpPr>
          <p:spPr>
            <a:xfrm>
              <a:off x="7562639" y="2600910"/>
              <a:ext cx="1097913" cy="1084680"/>
            </a:xfrm>
            <a:custGeom>
              <a:avLst/>
              <a:gdLst>
                <a:gd name="connsiteX0" fmla="*/ 542340 w 1084680"/>
                <a:gd name="connsiteY0" fmla="*/ 73688 h 1084680"/>
                <a:gd name="connsiteX1" fmla="*/ 1010993 w 1084680"/>
                <a:gd name="connsiteY1" fmla="*/ 542340 h 1084680"/>
                <a:gd name="connsiteX2" fmla="*/ 542340 w 1084680"/>
                <a:gd name="connsiteY2" fmla="*/ 1010993 h 1084680"/>
                <a:gd name="connsiteX3" fmla="*/ 73688 w 1084680"/>
                <a:gd name="connsiteY3" fmla="*/ 542340 h 1084680"/>
                <a:gd name="connsiteX4" fmla="*/ 542340 w 1084680"/>
                <a:gd name="connsiteY4" fmla="*/ 73688 h 1084680"/>
                <a:gd name="connsiteX5" fmla="*/ 542340 w 1084680"/>
                <a:gd name="connsiteY5" fmla="*/ 0 h 1084680"/>
                <a:gd name="connsiteX6" fmla="*/ 0 w 1084680"/>
                <a:gd name="connsiteY6" fmla="*/ 542340 h 1084680"/>
                <a:gd name="connsiteX7" fmla="*/ 542340 w 1084680"/>
                <a:gd name="connsiteY7" fmla="*/ 1084680 h 1084680"/>
                <a:gd name="connsiteX8" fmla="*/ 1084681 w 1084680"/>
                <a:gd name="connsiteY8" fmla="*/ 542340 h 1084680"/>
                <a:gd name="connsiteX9" fmla="*/ 542340 w 1084680"/>
                <a:gd name="connsiteY9" fmla="*/ 0 h 1084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84680" h="1084680">
                  <a:moveTo>
                    <a:pt x="542340" y="73688"/>
                  </a:moveTo>
                  <a:cubicBezTo>
                    <a:pt x="800457" y="73688"/>
                    <a:pt x="1010993" y="284223"/>
                    <a:pt x="1010993" y="542340"/>
                  </a:cubicBezTo>
                  <a:cubicBezTo>
                    <a:pt x="1010993" y="800457"/>
                    <a:pt x="800457" y="1010993"/>
                    <a:pt x="542340" y="1010993"/>
                  </a:cubicBezTo>
                  <a:cubicBezTo>
                    <a:pt x="284223" y="1010993"/>
                    <a:pt x="73688" y="800457"/>
                    <a:pt x="73688" y="542340"/>
                  </a:cubicBezTo>
                  <a:cubicBezTo>
                    <a:pt x="73688" y="284223"/>
                    <a:pt x="284223" y="73688"/>
                    <a:pt x="542340" y="73688"/>
                  </a:cubicBezTo>
                  <a:moveTo>
                    <a:pt x="542340" y="0"/>
                  </a:moveTo>
                  <a:cubicBezTo>
                    <a:pt x="243274" y="0"/>
                    <a:pt x="0" y="243274"/>
                    <a:pt x="0" y="542340"/>
                  </a:cubicBezTo>
                  <a:cubicBezTo>
                    <a:pt x="0" y="841406"/>
                    <a:pt x="243274" y="1084680"/>
                    <a:pt x="542340" y="1084680"/>
                  </a:cubicBezTo>
                  <a:cubicBezTo>
                    <a:pt x="841407" y="1084680"/>
                    <a:pt x="1084681" y="841406"/>
                    <a:pt x="1084681" y="542340"/>
                  </a:cubicBezTo>
                  <a:cubicBezTo>
                    <a:pt x="1084681" y="243274"/>
                    <a:pt x="841407" y="0"/>
                    <a:pt x="542340" y="0"/>
                  </a:cubicBezTo>
                </a:path>
              </a:pathLst>
            </a:custGeom>
            <a:solidFill>
              <a:srgbClr val="D1D2D2"/>
            </a:solidFill>
            <a:ln w="10517" cap="flat">
              <a:noFill/>
              <a:prstDash val="solid"/>
              <a:miter/>
            </a:ln>
          </p:spPr>
          <p:txBody>
            <a:bodyPr wrap="square" anchor="ctr">
              <a:noAutofit/>
            </a:bodyPr>
            <a:lstStyle/>
            <a:p>
              <a:endParaRPr lang="ja-JP" altLang="en-US" dirty="0">
                <a:ea typeface="MS PGothic" panose="020B0600070205080204" pitchFamily="34" charset="-128"/>
              </a:endParaRPr>
            </a:p>
          </p:txBody>
        </p:sp>
        <p:sp>
          <p:nvSpPr>
            <p:cNvPr id="44" name="Freeform: Shape 43">
              <a:extLst>
                <a:ext uri="{FF2B5EF4-FFF2-40B4-BE49-F238E27FC236}">
                  <a16:creationId xmlns:a16="http://schemas.microsoft.com/office/drawing/2014/main" id="{C92F5C4A-C966-4287-BB84-A34E9299113D}"/>
                </a:ext>
              </a:extLst>
            </p:cNvPr>
            <p:cNvSpPr/>
            <p:nvPr/>
          </p:nvSpPr>
          <p:spPr>
            <a:xfrm>
              <a:off x="7837330" y="2859554"/>
              <a:ext cx="548743" cy="567499"/>
            </a:xfrm>
            <a:custGeom>
              <a:avLst/>
              <a:gdLst>
                <a:gd name="connsiteX0" fmla="*/ 424440 w 542129"/>
                <a:gd name="connsiteY0" fmla="*/ 421598 h 567499"/>
                <a:gd name="connsiteX1" fmla="*/ 523708 w 542129"/>
                <a:gd name="connsiteY1" fmla="*/ 421598 h 567499"/>
                <a:gd name="connsiteX2" fmla="*/ 542130 w 542129"/>
                <a:gd name="connsiteY2" fmla="*/ 403176 h 567499"/>
                <a:gd name="connsiteX3" fmla="*/ 542130 w 542129"/>
                <a:gd name="connsiteY3" fmla="*/ 400228 h 567499"/>
                <a:gd name="connsiteX4" fmla="*/ 523603 w 542129"/>
                <a:gd name="connsiteY4" fmla="*/ 381807 h 567499"/>
                <a:gd name="connsiteX5" fmla="*/ 430230 w 542129"/>
                <a:gd name="connsiteY5" fmla="*/ 381807 h 567499"/>
                <a:gd name="connsiteX6" fmla="*/ 423703 w 542129"/>
                <a:gd name="connsiteY6" fmla="*/ 376754 h 567499"/>
                <a:gd name="connsiteX7" fmla="*/ 430230 w 542129"/>
                <a:gd name="connsiteY7" fmla="*/ 371701 h 567499"/>
                <a:gd name="connsiteX8" fmla="*/ 507918 w 542129"/>
                <a:gd name="connsiteY8" fmla="*/ 371701 h 567499"/>
                <a:gd name="connsiteX9" fmla="*/ 526340 w 542129"/>
                <a:gd name="connsiteY9" fmla="*/ 353279 h 567499"/>
                <a:gd name="connsiteX10" fmla="*/ 526340 w 542129"/>
                <a:gd name="connsiteY10" fmla="*/ 350331 h 567499"/>
                <a:gd name="connsiteX11" fmla="*/ 507918 w 542129"/>
                <a:gd name="connsiteY11" fmla="*/ 331910 h 567499"/>
                <a:gd name="connsiteX12" fmla="*/ 454547 w 542129"/>
                <a:gd name="connsiteY12" fmla="*/ 331910 h 567499"/>
                <a:gd name="connsiteX13" fmla="*/ 504128 w 542129"/>
                <a:gd name="connsiteY13" fmla="*/ 294750 h 567499"/>
                <a:gd name="connsiteX14" fmla="*/ 513181 w 542129"/>
                <a:gd name="connsiteY14" fmla="*/ 229800 h 567499"/>
                <a:gd name="connsiteX15" fmla="*/ 513181 w 542129"/>
                <a:gd name="connsiteY15" fmla="*/ 68740 h 567499"/>
                <a:gd name="connsiteX16" fmla="*/ 477916 w 542129"/>
                <a:gd name="connsiteY16" fmla="*/ 33686 h 567499"/>
                <a:gd name="connsiteX17" fmla="*/ 475179 w 542129"/>
                <a:gd name="connsiteY17" fmla="*/ 33686 h 567499"/>
                <a:gd name="connsiteX18" fmla="*/ 466653 w 542129"/>
                <a:gd name="connsiteY18" fmla="*/ 34738 h 567499"/>
                <a:gd name="connsiteX19" fmla="*/ 463074 w 542129"/>
                <a:gd name="connsiteY19" fmla="*/ 30738 h 567499"/>
                <a:gd name="connsiteX20" fmla="*/ 432020 w 542129"/>
                <a:gd name="connsiteY20" fmla="*/ 12106 h 567499"/>
                <a:gd name="connsiteX21" fmla="*/ 429388 w 542129"/>
                <a:gd name="connsiteY21" fmla="*/ 12106 h 567499"/>
                <a:gd name="connsiteX22" fmla="*/ 415071 w 542129"/>
                <a:gd name="connsiteY22" fmla="*/ 15159 h 567499"/>
                <a:gd name="connsiteX23" fmla="*/ 386228 w 542129"/>
                <a:gd name="connsiteY23" fmla="*/ 0 h 567499"/>
                <a:gd name="connsiteX24" fmla="*/ 386228 w 542129"/>
                <a:gd name="connsiteY24" fmla="*/ 0 h 567499"/>
                <a:gd name="connsiteX25" fmla="*/ 383491 w 542129"/>
                <a:gd name="connsiteY25" fmla="*/ 0 h 567499"/>
                <a:gd name="connsiteX26" fmla="*/ 355490 w 542129"/>
                <a:gd name="connsiteY26" fmla="*/ 14001 h 567499"/>
                <a:gd name="connsiteX27" fmla="*/ 351805 w 542129"/>
                <a:gd name="connsiteY27" fmla="*/ 16632 h 567499"/>
                <a:gd name="connsiteX28" fmla="*/ 340015 w 542129"/>
                <a:gd name="connsiteY28" fmla="*/ 14527 h 567499"/>
                <a:gd name="connsiteX29" fmla="*/ 337278 w 542129"/>
                <a:gd name="connsiteY29" fmla="*/ 14527 h 567499"/>
                <a:gd name="connsiteX30" fmla="*/ 302224 w 542129"/>
                <a:gd name="connsiteY30" fmla="*/ 49686 h 567499"/>
                <a:gd name="connsiteX31" fmla="*/ 302224 w 542129"/>
                <a:gd name="connsiteY31" fmla="*/ 79372 h 567499"/>
                <a:gd name="connsiteX32" fmla="*/ 289908 w 542129"/>
                <a:gd name="connsiteY32" fmla="*/ 70951 h 567499"/>
                <a:gd name="connsiteX33" fmla="*/ 228221 w 542129"/>
                <a:gd name="connsiteY33" fmla="*/ 63266 h 567499"/>
                <a:gd name="connsiteX34" fmla="*/ 54634 w 542129"/>
                <a:gd name="connsiteY34" fmla="*/ 63266 h 567499"/>
                <a:gd name="connsiteX35" fmla="*/ 36212 w 542129"/>
                <a:gd name="connsiteY35" fmla="*/ 81898 h 567499"/>
                <a:gd name="connsiteX36" fmla="*/ 36212 w 542129"/>
                <a:gd name="connsiteY36" fmla="*/ 84846 h 567499"/>
                <a:gd name="connsiteX37" fmla="*/ 53687 w 542129"/>
                <a:gd name="connsiteY37" fmla="*/ 103268 h 567499"/>
                <a:gd name="connsiteX38" fmla="*/ 53792 w 542129"/>
                <a:gd name="connsiteY38" fmla="*/ 103268 h 567499"/>
                <a:gd name="connsiteX39" fmla="*/ 53897 w 542129"/>
                <a:gd name="connsiteY39" fmla="*/ 103268 h 567499"/>
                <a:gd name="connsiteX40" fmla="*/ 54739 w 542129"/>
                <a:gd name="connsiteY40" fmla="*/ 103268 h 567499"/>
                <a:gd name="connsiteX41" fmla="*/ 124742 w 542129"/>
                <a:gd name="connsiteY41" fmla="*/ 103268 h 567499"/>
                <a:gd name="connsiteX42" fmla="*/ 131164 w 542129"/>
                <a:gd name="connsiteY42" fmla="*/ 108110 h 567499"/>
                <a:gd name="connsiteX43" fmla="*/ 124742 w 542129"/>
                <a:gd name="connsiteY43" fmla="*/ 112952 h 567499"/>
                <a:gd name="connsiteX44" fmla="*/ 31475 w 542129"/>
                <a:gd name="connsiteY44" fmla="*/ 112952 h 567499"/>
                <a:gd name="connsiteX45" fmla="*/ 13053 w 542129"/>
                <a:gd name="connsiteY45" fmla="*/ 131480 h 567499"/>
                <a:gd name="connsiteX46" fmla="*/ 13053 w 542129"/>
                <a:gd name="connsiteY46" fmla="*/ 134427 h 567499"/>
                <a:gd name="connsiteX47" fmla="*/ 30528 w 542129"/>
                <a:gd name="connsiteY47" fmla="*/ 152849 h 567499"/>
                <a:gd name="connsiteX48" fmla="*/ 30633 w 542129"/>
                <a:gd name="connsiteY48" fmla="*/ 152849 h 567499"/>
                <a:gd name="connsiteX49" fmla="*/ 117690 w 542129"/>
                <a:gd name="connsiteY49" fmla="*/ 152849 h 567499"/>
                <a:gd name="connsiteX50" fmla="*/ 124111 w 542129"/>
                <a:gd name="connsiteY50" fmla="*/ 157691 h 567499"/>
                <a:gd name="connsiteX51" fmla="*/ 117690 w 542129"/>
                <a:gd name="connsiteY51" fmla="*/ 162534 h 567499"/>
                <a:gd name="connsiteX52" fmla="*/ 18422 w 542129"/>
                <a:gd name="connsiteY52" fmla="*/ 162534 h 567499"/>
                <a:gd name="connsiteX53" fmla="*/ 0 w 542129"/>
                <a:gd name="connsiteY53" fmla="*/ 180955 h 567499"/>
                <a:gd name="connsiteX54" fmla="*/ 0 w 542129"/>
                <a:gd name="connsiteY54" fmla="*/ 183903 h 567499"/>
                <a:gd name="connsiteX55" fmla="*/ 18422 w 542129"/>
                <a:gd name="connsiteY55" fmla="*/ 202325 h 567499"/>
                <a:gd name="connsiteX56" fmla="*/ 111795 w 542129"/>
                <a:gd name="connsiteY56" fmla="*/ 202325 h 567499"/>
                <a:gd name="connsiteX57" fmla="*/ 118216 w 542129"/>
                <a:gd name="connsiteY57" fmla="*/ 207378 h 567499"/>
                <a:gd name="connsiteX58" fmla="*/ 111795 w 542129"/>
                <a:gd name="connsiteY58" fmla="*/ 212431 h 567499"/>
                <a:gd name="connsiteX59" fmla="*/ 34107 w 542129"/>
                <a:gd name="connsiteY59" fmla="*/ 212431 h 567499"/>
                <a:gd name="connsiteX60" fmla="*/ 15685 w 542129"/>
                <a:gd name="connsiteY60" fmla="*/ 230852 h 567499"/>
                <a:gd name="connsiteX61" fmla="*/ 15685 w 542129"/>
                <a:gd name="connsiteY61" fmla="*/ 233800 h 567499"/>
                <a:gd name="connsiteX62" fmla="*/ 34107 w 542129"/>
                <a:gd name="connsiteY62" fmla="*/ 252222 h 567499"/>
                <a:gd name="connsiteX63" fmla="*/ 53476 w 542129"/>
                <a:gd name="connsiteY63" fmla="*/ 252222 h 567499"/>
                <a:gd name="connsiteX64" fmla="*/ 37896 w 542129"/>
                <a:gd name="connsiteY64" fmla="*/ 272749 h 567499"/>
                <a:gd name="connsiteX65" fmla="*/ 28843 w 542129"/>
                <a:gd name="connsiteY65" fmla="*/ 337699 h 567499"/>
                <a:gd name="connsiteX66" fmla="*/ 28843 w 542129"/>
                <a:gd name="connsiteY66" fmla="*/ 498759 h 567499"/>
                <a:gd name="connsiteX67" fmla="*/ 64108 w 542129"/>
                <a:gd name="connsiteY67" fmla="*/ 533813 h 567499"/>
                <a:gd name="connsiteX68" fmla="*/ 66845 w 542129"/>
                <a:gd name="connsiteY68" fmla="*/ 533813 h 567499"/>
                <a:gd name="connsiteX69" fmla="*/ 75372 w 542129"/>
                <a:gd name="connsiteY69" fmla="*/ 532761 h 567499"/>
                <a:gd name="connsiteX70" fmla="*/ 78951 w 542129"/>
                <a:gd name="connsiteY70" fmla="*/ 536761 h 567499"/>
                <a:gd name="connsiteX71" fmla="*/ 110005 w 542129"/>
                <a:gd name="connsiteY71" fmla="*/ 555393 h 567499"/>
                <a:gd name="connsiteX72" fmla="*/ 112637 w 542129"/>
                <a:gd name="connsiteY72" fmla="*/ 555393 h 567499"/>
                <a:gd name="connsiteX73" fmla="*/ 126953 w 542129"/>
                <a:gd name="connsiteY73" fmla="*/ 552341 h 567499"/>
                <a:gd name="connsiteX74" fmla="*/ 155797 w 542129"/>
                <a:gd name="connsiteY74" fmla="*/ 567499 h 567499"/>
                <a:gd name="connsiteX75" fmla="*/ 155797 w 542129"/>
                <a:gd name="connsiteY75" fmla="*/ 567499 h 567499"/>
                <a:gd name="connsiteX76" fmla="*/ 158533 w 542129"/>
                <a:gd name="connsiteY76" fmla="*/ 567499 h 567499"/>
                <a:gd name="connsiteX77" fmla="*/ 186535 w 542129"/>
                <a:gd name="connsiteY77" fmla="*/ 553498 h 567499"/>
                <a:gd name="connsiteX78" fmla="*/ 190219 w 542129"/>
                <a:gd name="connsiteY78" fmla="*/ 550867 h 567499"/>
                <a:gd name="connsiteX79" fmla="*/ 202009 w 542129"/>
                <a:gd name="connsiteY79" fmla="*/ 552972 h 567499"/>
                <a:gd name="connsiteX80" fmla="*/ 204746 w 542129"/>
                <a:gd name="connsiteY80" fmla="*/ 552972 h 567499"/>
                <a:gd name="connsiteX81" fmla="*/ 239800 w 542129"/>
                <a:gd name="connsiteY81" fmla="*/ 517918 h 567499"/>
                <a:gd name="connsiteX82" fmla="*/ 239800 w 542129"/>
                <a:gd name="connsiteY82" fmla="*/ 504865 h 567499"/>
                <a:gd name="connsiteX83" fmla="*/ 252117 w 542129"/>
                <a:gd name="connsiteY83" fmla="*/ 513286 h 567499"/>
                <a:gd name="connsiteX84" fmla="*/ 313804 w 542129"/>
                <a:gd name="connsiteY84" fmla="*/ 520971 h 567499"/>
                <a:gd name="connsiteX85" fmla="*/ 487390 w 542129"/>
                <a:gd name="connsiteY85" fmla="*/ 520971 h 567499"/>
                <a:gd name="connsiteX86" fmla="*/ 505812 w 542129"/>
                <a:gd name="connsiteY86" fmla="*/ 502338 h 567499"/>
                <a:gd name="connsiteX87" fmla="*/ 505812 w 542129"/>
                <a:gd name="connsiteY87" fmla="*/ 499285 h 567499"/>
                <a:gd name="connsiteX88" fmla="*/ 488443 w 542129"/>
                <a:gd name="connsiteY88" fmla="*/ 480864 h 567499"/>
                <a:gd name="connsiteX89" fmla="*/ 488338 w 542129"/>
                <a:gd name="connsiteY89" fmla="*/ 480864 h 567499"/>
                <a:gd name="connsiteX90" fmla="*/ 488233 w 542129"/>
                <a:gd name="connsiteY90" fmla="*/ 480864 h 567499"/>
                <a:gd name="connsiteX91" fmla="*/ 487390 w 542129"/>
                <a:gd name="connsiteY91" fmla="*/ 480864 h 567499"/>
                <a:gd name="connsiteX92" fmla="*/ 417387 w 542129"/>
                <a:gd name="connsiteY92" fmla="*/ 480864 h 567499"/>
                <a:gd name="connsiteX93" fmla="*/ 410861 w 542129"/>
                <a:gd name="connsiteY93" fmla="*/ 476021 h 567499"/>
                <a:gd name="connsiteX94" fmla="*/ 417387 w 542129"/>
                <a:gd name="connsiteY94" fmla="*/ 471179 h 567499"/>
                <a:gd name="connsiteX95" fmla="*/ 510655 w 542129"/>
                <a:gd name="connsiteY95" fmla="*/ 471179 h 567499"/>
                <a:gd name="connsiteX96" fmla="*/ 529077 w 542129"/>
                <a:gd name="connsiteY96" fmla="*/ 452652 h 567499"/>
                <a:gd name="connsiteX97" fmla="*/ 529077 w 542129"/>
                <a:gd name="connsiteY97" fmla="*/ 449704 h 567499"/>
                <a:gd name="connsiteX98" fmla="*/ 511602 w 542129"/>
                <a:gd name="connsiteY98" fmla="*/ 431282 h 567499"/>
                <a:gd name="connsiteX99" fmla="*/ 511497 w 542129"/>
                <a:gd name="connsiteY99" fmla="*/ 431282 h 567499"/>
                <a:gd name="connsiteX100" fmla="*/ 424440 w 542129"/>
                <a:gd name="connsiteY100" fmla="*/ 431282 h 567499"/>
                <a:gd name="connsiteX101" fmla="*/ 418019 w 542129"/>
                <a:gd name="connsiteY101" fmla="*/ 426440 h 567499"/>
                <a:gd name="connsiteX102" fmla="*/ 424440 w 542129"/>
                <a:gd name="connsiteY102" fmla="*/ 421598 h 567499"/>
                <a:gd name="connsiteX103" fmla="*/ 258854 w 542129"/>
                <a:gd name="connsiteY103" fmla="*/ 285381 h 567499"/>
                <a:gd name="connsiteX104" fmla="*/ 274539 w 542129"/>
                <a:gd name="connsiteY104" fmla="*/ 275802 h 567499"/>
                <a:gd name="connsiteX105" fmla="*/ 277802 w 542129"/>
                <a:gd name="connsiteY105" fmla="*/ 273591 h 567499"/>
                <a:gd name="connsiteX106" fmla="*/ 292118 w 542129"/>
                <a:gd name="connsiteY106" fmla="*/ 294118 h 567499"/>
                <a:gd name="connsiteX107" fmla="*/ 271170 w 542129"/>
                <a:gd name="connsiteY107" fmla="*/ 306014 h 567499"/>
                <a:gd name="connsiteX108" fmla="*/ 258854 w 542129"/>
                <a:gd name="connsiteY108" fmla="*/ 285381 h 567499"/>
                <a:gd name="connsiteX109" fmla="*/ 320225 w 542129"/>
                <a:gd name="connsiteY109" fmla="*/ 49686 h 567499"/>
                <a:gd name="connsiteX110" fmla="*/ 337278 w 542129"/>
                <a:gd name="connsiteY110" fmla="*/ 32528 h 567499"/>
                <a:gd name="connsiteX111" fmla="*/ 340015 w 542129"/>
                <a:gd name="connsiteY111" fmla="*/ 32528 h 567499"/>
                <a:gd name="connsiteX112" fmla="*/ 349700 w 542129"/>
                <a:gd name="connsiteY112" fmla="*/ 35581 h 567499"/>
                <a:gd name="connsiteX113" fmla="*/ 349700 w 542129"/>
                <a:gd name="connsiteY113" fmla="*/ 126321 h 567499"/>
                <a:gd name="connsiteX114" fmla="*/ 358753 w 542129"/>
                <a:gd name="connsiteY114" fmla="*/ 135374 h 567499"/>
                <a:gd name="connsiteX115" fmla="*/ 367806 w 542129"/>
                <a:gd name="connsiteY115" fmla="*/ 126321 h 567499"/>
                <a:gd name="connsiteX116" fmla="*/ 367806 w 542129"/>
                <a:gd name="connsiteY116" fmla="*/ 28738 h 567499"/>
                <a:gd name="connsiteX117" fmla="*/ 383596 w 542129"/>
                <a:gd name="connsiteY117" fmla="*/ 18106 h 567499"/>
                <a:gd name="connsiteX118" fmla="*/ 386333 w 542129"/>
                <a:gd name="connsiteY118" fmla="*/ 18106 h 567499"/>
                <a:gd name="connsiteX119" fmla="*/ 399702 w 542129"/>
                <a:gd name="connsiteY119" fmla="*/ 24633 h 567499"/>
                <a:gd name="connsiteX120" fmla="*/ 399492 w 542129"/>
                <a:gd name="connsiteY120" fmla="*/ 26633 h 567499"/>
                <a:gd name="connsiteX121" fmla="*/ 399492 w 542129"/>
                <a:gd name="connsiteY121" fmla="*/ 130532 h 567499"/>
                <a:gd name="connsiteX122" fmla="*/ 408545 w 542129"/>
                <a:gd name="connsiteY122" fmla="*/ 139585 h 567499"/>
                <a:gd name="connsiteX123" fmla="*/ 417598 w 542129"/>
                <a:gd name="connsiteY123" fmla="*/ 130532 h 567499"/>
                <a:gd name="connsiteX124" fmla="*/ 417598 w 542129"/>
                <a:gd name="connsiteY124" fmla="*/ 35054 h 567499"/>
                <a:gd name="connsiteX125" fmla="*/ 429598 w 542129"/>
                <a:gd name="connsiteY125" fmla="*/ 30107 h 567499"/>
                <a:gd name="connsiteX126" fmla="*/ 432230 w 542129"/>
                <a:gd name="connsiteY126" fmla="*/ 30107 h 567499"/>
                <a:gd name="connsiteX127" fmla="*/ 449389 w 542129"/>
                <a:gd name="connsiteY127" fmla="*/ 47160 h 567499"/>
                <a:gd name="connsiteX128" fmla="*/ 449389 w 542129"/>
                <a:gd name="connsiteY128" fmla="*/ 133585 h 567499"/>
                <a:gd name="connsiteX129" fmla="*/ 453073 w 542129"/>
                <a:gd name="connsiteY129" fmla="*/ 139480 h 567499"/>
                <a:gd name="connsiteX130" fmla="*/ 458758 w 542129"/>
                <a:gd name="connsiteY130" fmla="*/ 141480 h 567499"/>
                <a:gd name="connsiteX131" fmla="*/ 467811 w 542129"/>
                <a:gd name="connsiteY131" fmla="*/ 132427 h 567499"/>
                <a:gd name="connsiteX132" fmla="*/ 467811 w 542129"/>
                <a:gd name="connsiteY132" fmla="*/ 53476 h 567499"/>
                <a:gd name="connsiteX133" fmla="*/ 475600 w 542129"/>
                <a:gd name="connsiteY133" fmla="*/ 51581 h 567499"/>
                <a:gd name="connsiteX134" fmla="*/ 478337 w 542129"/>
                <a:gd name="connsiteY134" fmla="*/ 51581 h 567499"/>
                <a:gd name="connsiteX135" fmla="*/ 495601 w 542129"/>
                <a:gd name="connsiteY135" fmla="*/ 68740 h 567499"/>
                <a:gd name="connsiteX136" fmla="*/ 495601 w 542129"/>
                <a:gd name="connsiteY136" fmla="*/ 229484 h 567499"/>
                <a:gd name="connsiteX137" fmla="*/ 488443 w 542129"/>
                <a:gd name="connsiteY137" fmla="*/ 286644 h 567499"/>
                <a:gd name="connsiteX138" fmla="*/ 450863 w 542129"/>
                <a:gd name="connsiteY138" fmla="*/ 314330 h 567499"/>
                <a:gd name="connsiteX139" fmla="*/ 446020 w 542129"/>
                <a:gd name="connsiteY139" fmla="*/ 314646 h 567499"/>
                <a:gd name="connsiteX140" fmla="*/ 388544 w 542129"/>
                <a:gd name="connsiteY140" fmla="*/ 314646 h 567499"/>
                <a:gd name="connsiteX141" fmla="*/ 369175 w 542129"/>
                <a:gd name="connsiteY141" fmla="*/ 314646 h 567499"/>
                <a:gd name="connsiteX142" fmla="*/ 367069 w 542129"/>
                <a:gd name="connsiteY142" fmla="*/ 314646 h 567499"/>
                <a:gd name="connsiteX143" fmla="*/ 309488 w 542129"/>
                <a:gd name="connsiteY143" fmla="*/ 286539 h 567499"/>
                <a:gd name="connsiteX144" fmla="*/ 308224 w 542129"/>
                <a:gd name="connsiteY144" fmla="*/ 284960 h 567499"/>
                <a:gd name="connsiteX145" fmla="*/ 292434 w 542129"/>
                <a:gd name="connsiteY145" fmla="*/ 262328 h 567499"/>
                <a:gd name="connsiteX146" fmla="*/ 320436 w 542129"/>
                <a:gd name="connsiteY146" fmla="*/ 199904 h 567499"/>
                <a:gd name="connsiteX147" fmla="*/ 320436 w 542129"/>
                <a:gd name="connsiteY147" fmla="*/ 194009 h 567499"/>
                <a:gd name="connsiteX148" fmla="*/ 320646 w 542129"/>
                <a:gd name="connsiteY148" fmla="*/ 192324 h 567499"/>
                <a:gd name="connsiteX149" fmla="*/ 320646 w 542129"/>
                <a:gd name="connsiteY149" fmla="*/ 49686 h 567499"/>
                <a:gd name="connsiteX150" fmla="*/ 221799 w 542129"/>
                <a:gd name="connsiteY150" fmla="*/ 517707 h 567499"/>
                <a:gd name="connsiteX151" fmla="*/ 204746 w 542129"/>
                <a:gd name="connsiteY151" fmla="*/ 534761 h 567499"/>
                <a:gd name="connsiteX152" fmla="*/ 202009 w 542129"/>
                <a:gd name="connsiteY152" fmla="*/ 534761 h 567499"/>
                <a:gd name="connsiteX153" fmla="*/ 192324 w 542129"/>
                <a:gd name="connsiteY153" fmla="*/ 531708 h 567499"/>
                <a:gd name="connsiteX154" fmla="*/ 192324 w 542129"/>
                <a:gd name="connsiteY154" fmla="*/ 440967 h 567499"/>
                <a:gd name="connsiteX155" fmla="*/ 183271 w 542129"/>
                <a:gd name="connsiteY155" fmla="*/ 431914 h 567499"/>
                <a:gd name="connsiteX156" fmla="*/ 174324 w 542129"/>
                <a:gd name="connsiteY156" fmla="*/ 440967 h 567499"/>
                <a:gd name="connsiteX157" fmla="*/ 174324 w 542129"/>
                <a:gd name="connsiteY157" fmla="*/ 538550 h 567499"/>
                <a:gd name="connsiteX158" fmla="*/ 158533 w 542129"/>
                <a:gd name="connsiteY158" fmla="*/ 549182 h 567499"/>
                <a:gd name="connsiteX159" fmla="*/ 155797 w 542129"/>
                <a:gd name="connsiteY159" fmla="*/ 549182 h 567499"/>
                <a:gd name="connsiteX160" fmla="*/ 142428 w 542129"/>
                <a:gd name="connsiteY160" fmla="*/ 542656 h 567499"/>
                <a:gd name="connsiteX161" fmla="*/ 142638 w 542129"/>
                <a:gd name="connsiteY161" fmla="*/ 540656 h 567499"/>
                <a:gd name="connsiteX162" fmla="*/ 142638 w 542129"/>
                <a:gd name="connsiteY162" fmla="*/ 436756 h 567499"/>
                <a:gd name="connsiteX163" fmla="*/ 133690 w 542129"/>
                <a:gd name="connsiteY163" fmla="*/ 427703 h 567499"/>
                <a:gd name="connsiteX164" fmla="*/ 124637 w 542129"/>
                <a:gd name="connsiteY164" fmla="*/ 436756 h 567499"/>
                <a:gd name="connsiteX165" fmla="*/ 124637 w 542129"/>
                <a:gd name="connsiteY165" fmla="*/ 532024 h 567499"/>
                <a:gd name="connsiteX166" fmla="*/ 112637 w 542129"/>
                <a:gd name="connsiteY166" fmla="*/ 536971 h 567499"/>
                <a:gd name="connsiteX167" fmla="*/ 109900 w 542129"/>
                <a:gd name="connsiteY167" fmla="*/ 536971 h 567499"/>
                <a:gd name="connsiteX168" fmla="*/ 92741 w 542129"/>
                <a:gd name="connsiteY168" fmla="*/ 519918 h 567499"/>
                <a:gd name="connsiteX169" fmla="*/ 92741 w 542129"/>
                <a:gd name="connsiteY169" fmla="*/ 433493 h 567499"/>
                <a:gd name="connsiteX170" fmla="*/ 89162 w 542129"/>
                <a:gd name="connsiteY170" fmla="*/ 427598 h 567499"/>
                <a:gd name="connsiteX171" fmla="*/ 83477 w 542129"/>
                <a:gd name="connsiteY171" fmla="*/ 425598 h 567499"/>
                <a:gd name="connsiteX172" fmla="*/ 74424 w 542129"/>
                <a:gd name="connsiteY172" fmla="*/ 434546 h 567499"/>
                <a:gd name="connsiteX173" fmla="*/ 74424 w 542129"/>
                <a:gd name="connsiteY173" fmla="*/ 513497 h 567499"/>
                <a:gd name="connsiteX174" fmla="*/ 66635 w 542129"/>
                <a:gd name="connsiteY174" fmla="*/ 515391 h 567499"/>
                <a:gd name="connsiteX175" fmla="*/ 63898 w 542129"/>
                <a:gd name="connsiteY175" fmla="*/ 515391 h 567499"/>
                <a:gd name="connsiteX176" fmla="*/ 46634 w 542129"/>
                <a:gd name="connsiteY176" fmla="*/ 498233 h 567499"/>
                <a:gd name="connsiteX177" fmla="*/ 46634 w 542129"/>
                <a:gd name="connsiteY177" fmla="*/ 337910 h 567499"/>
                <a:gd name="connsiteX178" fmla="*/ 53792 w 542129"/>
                <a:gd name="connsiteY178" fmla="*/ 280855 h 567499"/>
                <a:gd name="connsiteX179" fmla="*/ 96320 w 542129"/>
                <a:gd name="connsiteY179" fmla="*/ 252959 h 567499"/>
                <a:gd name="connsiteX180" fmla="*/ 173166 w 542129"/>
                <a:gd name="connsiteY180" fmla="*/ 252959 h 567499"/>
                <a:gd name="connsiteX181" fmla="*/ 191798 w 542129"/>
                <a:gd name="connsiteY181" fmla="*/ 254117 h 567499"/>
                <a:gd name="connsiteX182" fmla="*/ 234221 w 542129"/>
                <a:gd name="connsiteY182" fmla="*/ 282750 h 567499"/>
                <a:gd name="connsiteX183" fmla="*/ 242537 w 542129"/>
                <a:gd name="connsiteY183" fmla="*/ 293697 h 567499"/>
                <a:gd name="connsiteX184" fmla="*/ 256222 w 542129"/>
                <a:gd name="connsiteY184" fmla="*/ 316856 h 567499"/>
                <a:gd name="connsiteX185" fmla="*/ 254011 w 542129"/>
                <a:gd name="connsiteY185" fmla="*/ 318646 h 567499"/>
                <a:gd name="connsiteX186" fmla="*/ 222221 w 542129"/>
                <a:gd name="connsiteY186" fmla="*/ 373069 h 567499"/>
                <a:gd name="connsiteX187" fmla="*/ 221694 w 542129"/>
                <a:gd name="connsiteY187" fmla="*/ 375491 h 567499"/>
                <a:gd name="connsiteX188" fmla="*/ 221694 w 542129"/>
                <a:gd name="connsiteY188" fmla="*/ 517707 h 567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Lst>
              <a:rect l="l" t="t" r="r" b="b"/>
              <a:pathLst>
                <a:path w="542129" h="567499">
                  <a:moveTo>
                    <a:pt x="424440" y="421598"/>
                  </a:moveTo>
                  <a:lnTo>
                    <a:pt x="523708" y="421598"/>
                  </a:lnTo>
                  <a:cubicBezTo>
                    <a:pt x="533919" y="421598"/>
                    <a:pt x="542130" y="413282"/>
                    <a:pt x="542130" y="403176"/>
                  </a:cubicBezTo>
                  <a:lnTo>
                    <a:pt x="542130" y="400228"/>
                  </a:lnTo>
                  <a:cubicBezTo>
                    <a:pt x="542130" y="390123"/>
                    <a:pt x="533814" y="381807"/>
                    <a:pt x="523603" y="381807"/>
                  </a:cubicBezTo>
                  <a:lnTo>
                    <a:pt x="430230" y="381807"/>
                  </a:lnTo>
                  <a:cubicBezTo>
                    <a:pt x="426651" y="381807"/>
                    <a:pt x="423703" y="379596"/>
                    <a:pt x="423703" y="376754"/>
                  </a:cubicBezTo>
                  <a:cubicBezTo>
                    <a:pt x="423703" y="374017"/>
                    <a:pt x="426546" y="371701"/>
                    <a:pt x="430230" y="371701"/>
                  </a:cubicBezTo>
                  <a:lnTo>
                    <a:pt x="507918" y="371701"/>
                  </a:lnTo>
                  <a:cubicBezTo>
                    <a:pt x="518023" y="371701"/>
                    <a:pt x="526340" y="363385"/>
                    <a:pt x="526340" y="353279"/>
                  </a:cubicBezTo>
                  <a:lnTo>
                    <a:pt x="526340" y="350331"/>
                  </a:lnTo>
                  <a:cubicBezTo>
                    <a:pt x="526340" y="340120"/>
                    <a:pt x="518023" y="331910"/>
                    <a:pt x="507918" y="331910"/>
                  </a:cubicBezTo>
                  <a:lnTo>
                    <a:pt x="454547" y="331910"/>
                  </a:lnTo>
                  <a:cubicBezTo>
                    <a:pt x="479074" y="328330"/>
                    <a:pt x="496338" y="310330"/>
                    <a:pt x="504128" y="294750"/>
                  </a:cubicBezTo>
                  <a:cubicBezTo>
                    <a:pt x="511602" y="279802"/>
                    <a:pt x="512971" y="244432"/>
                    <a:pt x="513181" y="229800"/>
                  </a:cubicBezTo>
                  <a:lnTo>
                    <a:pt x="513181" y="68740"/>
                  </a:lnTo>
                  <a:cubicBezTo>
                    <a:pt x="513181" y="49371"/>
                    <a:pt x="497286" y="33686"/>
                    <a:pt x="477916" y="33686"/>
                  </a:cubicBezTo>
                  <a:lnTo>
                    <a:pt x="475179" y="33686"/>
                  </a:lnTo>
                  <a:cubicBezTo>
                    <a:pt x="472232" y="33686"/>
                    <a:pt x="469390" y="34107"/>
                    <a:pt x="466653" y="34738"/>
                  </a:cubicBezTo>
                  <a:cubicBezTo>
                    <a:pt x="465811" y="33054"/>
                    <a:pt x="464653" y="31686"/>
                    <a:pt x="463074" y="30738"/>
                  </a:cubicBezTo>
                  <a:cubicBezTo>
                    <a:pt x="457179" y="19685"/>
                    <a:pt x="445494" y="12106"/>
                    <a:pt x="432020" y="12106"/>
                  </a:cubicBezTo>
                  <a:lnTo>
                    <a:pt x="429388" y="12106"/>
                  </a:lnTo>
                  <a:cubicBezTo>
                    <a:pt x="424335" y="12106"/>
                    <a:pt x="419493" y="13158"/>
                    <a:pt x="415071" y="15159"/>
                  </a:cubicBezTo>
                  <a:cubicBezTo>
                    <a:pt x="408755" y="6000"/>
                    <a:pt x="398123" y="0"/>
                    <a:pt x="386228" y="0"/>
                  </a:cubicBezTo>
                  <a:lnTo>
                    <a:pt x="386228" y="0"/>
                  </a:lnTo>
                  <a:lnTo>
                    <a:pt x="383491" y="0"/>
                  </a:lnTo>
                  <a:cubicBezTo>
                    <a:pt x="372122" y="0"/>
                    <a:pt x="361911" y="5474"/>
                    <a:pt x="355490" y="14001"/>
                  </a:cubicBezTo>
                  <a:cubicBezTo>
                    <a:pt x="354016" y="14527"/>
                    <a:pt x="352753" y="15474"/>
                    <a:pt x="351805" y="16632"/>
                  </a:cubicBezTo>
                  <a:cubicBezTo>
                    <a:pt x="348121" y="15264"/>
                    <a:pt x="344121" y="14527"/>
                    <a:pt x="340015" y="14527"/>
                  </a:cubicBezTo>
                  <a:lnTo>
                    <a:pt x="337278" y="14527"/>
                  </a:lnTo>
                  <a:cubicBezTo>
                    <a:pt x="318014" y="14527"/>
                    <a:pt x="302224" y="30317"/>
                    <a:pt x="302224" y="49686"/>
                  </a:cubicBezTo>
                  <a:lnTo>
                    <a:pt x="302224" y="79372"/>
                  </a:lnTo>
                  <a:cubicBezTo>
                    <a:pt x="297803" y="75477"/>
                    <a:pt x="293276" y="72635"/>
                    <a:pt x="289908" y="70951"/>
                  </a:cubicBezTo>
                  <a:cubicBezTo>
                    <a:pt x="276012" y="64003"/>
                    <a:pt x="228221" y="63266"/>
                    <a:pt x="228221" y="63266"/>
                  </a:cubicBezTo>
                  <a:lnTo>
                    <a:pt x="54634" y="63266"/>
                  </a:lnTo>
                  <a:cubicBezTo>
                    <a:pt x="44528" y="63266"/>
                    <a:pt x="36212" y="71793"/>
                    <a:pt x="36212" y="81898"/>
                  </a:cubicBezTo>
                  <a:lnTo>
                    <a:pt x="36212" y="84846"/>
                  </a:lnTo>
                  <a:cubicBezTo>
                    <a:pt x="36212" y="94636"/>
                    <a:pt x="43897" y="102741"/>
                    <a:pt x="53687" y="103268"/>
                  </a:cubicBezTo>
                  <a:lnTo>
                    <a:pt x="53792" y="103268"/>
                  </a:lnTo>
                  <a:lnTo>
                    <a:pt x="53897" y="103268"/>
                  </a:lnTo>
                  <a:cubicBezTo>
                    <a:pt x="54213" y="103268"/>
                    <a:pt x="54424" y="103268"/>
                    <a:pt x="54739" y="103268"/>
                  </a:cubicBezTo>
                  <a:lnTo>
                    <a:pt x="124742" y="103268"/>
                  </a:lnTo>
                  <a:cubicBezTo>
                    <a:pt x="128322" y="103268"/>
                    <a:pt x="131164" y="105478"/>
                    <a:pt x="131164" y="108110"/>
                  </a:cubicBezTo>
                  <a:cubicBezTo>
                    <a:pt x="131164" y="110742"/>
                    <a:pt x="128322" y="112952"/>
                    <a:pt x="124742" y="112952"/>
                  </a:cubicBezTo>
                  <a:lnTo>
                    <a:pt x="31475" y="112952"/>
                  </a:lnTo>
                  <a:cubicBezTo>
                    <a:pt x="21264" y="112952"/>
                    <a:pt x="13053" y="121269"/>
                    <a:pt x="13053" y="131480"/>
                  </a:cubicBezTo>
                  <a:lnTo>
                    <a:pt x="13053" y="134427"/>
                  </a:lnTo>
                  <a:cubicBezTo>
                    <a:pt x="13053" y="144217"/>
                    <a:pt x="20738" y="152323"/>
                    <a:pt x="30528" y="152849"/>
                  </a:cubicBezTo>
                  <a:lnTo>
                    <a:pt x="30633" y="152849"/>
                  </a:lnTo>
                  <a:lnTo>
                    <a:pt x="117690" y="152849"/>
                  </a:lnTo>
                  <a:cubicBezTo>
                    <a:pt x="121269" y="152849"/>
                    <a:pt x="124111" y="155060"/>
                    <a:pt x="124111" y="157691"/>
                  </a:cubicBezTo>
                  <a:cubicBezTo>
                    <a:pt x="124111" y="160323"/>
                    <a:pt x="121163" y="162534"/>
                    <a:pt x="117690" y="162534"/>
                  </a:cubicBezTo>
                  <a:lnTo>
                    <a:pt x="18422" y="162534"/>
                  </a:lnTo>
                  <a:cubicBezTo>
                    <a:pt x="8316" y="162534"/>
                    <a:pt x="0" y="170850"/>
                    <a:pt x="0" y="180955"/>
                  </a:cubicBezTo>
                  <a:lnTo>
                    <a:pt x="0" y="183903"/>
                  </a:lnTo>
                  <a:cubicBezTo>
                    <a:pt x="0" y="194114"/>
                    <a:pt x="8316" y="202325"/>
                    <a:pt x="18422" y="202325"/>
                  </a:cubicBezTo>
                  <a:lnTo>
                    <a:pt x="111795" y="202325"/>
                  </a:lnTo>
                  <a:cubicBezTo>
                    <a:pt x="115374" y="202325"/>
                    <a:pt x="118216" y="204535"/>
                    <a:pt x="118216" y="207378"/>
                  </a:cubicBezTo>
                  <a:cubicBezTo>
                    <a:pt x="118216" y="210115"/>
                    <a:pt x="115268" y="212431"/>
                    <a:pt x="111795" y="212431"/>
                  </a:cubicBezTo>
                  <a:lnTo>
                    <a:pt x="34107" y="212431"/>
                  </a:lnTo>
                  <a:cubicBezTo>
                    <a:pt x="23896" y="212431"/>
                    <a:pt x="15685" y="220747"/>
                    <a:pt x="15685" y="230852"/>
                  </a:cubicBezTo>
                  <a:lnTo>
                    <a:pt x="15685" y="233800"/>
                  </a:lnTo>
                  <a:cubicBezTo>
                    <a:pt x="15685" y="243906"/>
                    <a:pt x="24001" y="252222"/>
                    <a:pt x="34107" y="252222"/>
                  </a:cubicBezTo>
                  <a:lnTo>
                    <a:pt x="53476" y="252222"/>
                  </a:lnTo>
                  <a:cubicBezTo>
                    <a:pt x="46528" y="258538"/>
                    <a:pt x="41265" y="265907"/>
                    <a:pt x="37896" y="272749"/>
                  </a:cubicBezTo>
                  <a:cubicBezTo>
                    <a:pt x="30422" y="287697"/>
                    <a:pt x="29054" y="323067"/>
                    <a:pt x="28843" y="337699"/>
                  </a:cubicBezTo>
                  <a:lnTo>
                    <a:pt x="28843" y="498759"/>
                  </a:lnTo>
                  <a:cubicBezTo>
                    <a:pt x="28843" y="518023"/>
                    <a:pt x="44739" y="533813"/>
                    <a:pt x="64108" y="533813"/>
                  </a:cubicBezTo>
                  <a:lnTo>
                    <a:pt x="66845" y="533813"/>
                  </a:lnTo>
                  <a:cubicBezTo>
                    <a:pt x="69793" y="533813"/>
                    <a:pt x="72635" y="533392"/>
                    <a:pt x="75372" y="532761"/>
                  </a:cubicBezTo>
                  <a:cubicBezTo>
                    <a:pt x="76109" y="534445"/>
                    <a:pt x="77372" y="535813"/>
                    <a:pt x="78951" y="536761"/>
                  </a:cubicBezTo>
                  <a:cubicBezTo>
                    <a:pt x="84846" y="547814"/>
                    <a:pt x="96531" y="555393"/>
                    <a:pt x="110005" y="555393"/>
                  </a:cubicBezTo>
                  <a:lnTo>
                    <a:pt x="112637" y="555393"/>
                  </a:lnTo>
                  <a:cubicBezTo>
                    <a:pt x="117690" y="555393"/>
                    <a:pt x="122532" y="554341"/>
                    <a:pt x="126953" y="552341"/>
                  </a:cubicBezTo>
                  <a:cubicBezTo>
                    <a:pt x="133269" y="561499"/>
                    <a:pt x="143901" y="567499"/>
                    <a:pt x="155797" y="567499"/>
                  </a:cubicBezTo>
                  <a:lnTo>
                    <a:pt x="155797" y="567499"/>
                  </a:lnTo>
                  <a:lnTo>
                    <a:pt x="158533" y="567499"/>
                  </a:lnTo>
                  <a:cubicBezTo>
                    <a:pt x="169902" y="567499"/>
                    <a:pt x="180113" y="562025"/>
                    <a:pt x="186535" y="553498"/>
                  </a:cubicBezTo>
                  <a:cubicBezTo>
                    <a:pt x="188008" y="552972"/>
                    <a:pt x="189272" y="552025"/>
                    <a:pt x="190219" y="550867"/>
                  </a:cubicBezTo>
                  <a:cubicBezTo>
                    <a:pt x="193904" y="552235"/>
                    <a:pt x="197904" y="552867"/>
                    <a:pt x="202009" y="552972"/>
                  </a:cubicBezTo>
                  <a:lnTo>
                    <a:pt x="204746" y="552972"/>
                  </a:lnTo>
                  <a:cubicBezTo>
                    <a:pt x="224010" y="552972"/>
                    <a:pt x="239800" y="537182"/>
                    <a:pt x="239800" y="517918"/>
                  </a:cubicBezTo>
                  <a:lnTo>
                    <a:pt x="239800" y="504865"/>
                  </a:lnTo>
                  <a:cubicBezTo>
                    <a:pt x="244222" y="508760"/>
                    <a:pt x="248643" y="511602"/>
                    <a:pt x="252117" y="513286"/>
                  </a:cubicBezTo>
                  <a:cubicBezTo>
                    <a:pt x="266117" y="520234"/>
                    <a:pt x="313804" y="520971"/>
                    <a:pt x="313804" y="520971"/>
                  </a:cubicBezTo>
                  <a:lnTo>
                    <a:pt x="487390" y="520971"/>
                  </a:lnTo>
                  <a:cubicBezTo>
                    <a:pt x="497496" y="520971"/>
                    <a:pt x="505812" y="512444"/>
                    <a:pt x="505812" y="502338"/>
                  </a:cubicBezTo>
                  <a:lnTo>
                    <a:pt x="505812" y="499285"/>
                  </a:lnTo>
                  <a:cubicBezTo>
                    <a:pt x="505812" y="489496"/>
                    <a:pt x="498128" y="481390"/>
                    <a:pt x="488443" y="480864"/>
                  </a:cubicBezTo>
                  <a:lnTo>
                    <a:pt x="488338" y="480864"/>
                  </a:lnTo>
                  <a:lnTo>
                    <a:pt x="488233" y="480864"/>
                  </a:lnTo>
                  <a:cubicBezTo>
                    <a:pt x="487917" y="480864"/>
                    <a:pt x="487601" y="480864"/>
                    <a:pt x="487390" y="480864"/>
                  </a:cubicBezTo>
                  <a:lnTo>
                    <a:pt x="417387" y="480864"/>
                  </a:lnTo>
                  <a:cubicBezTo>
                    <a:pt x="413808" y="480864"/>
                    <a:pt x="410861" y="478653"/>
                    <a:pt x="410861" y="476021"/>
                  </a:cubicBezTo>
                  <a:cubicBezTo>
                    <a:pt x="410861" y="473390"/>
                    <a:pt x="413703" y="471179"/>
                    <a:pt x="417387" y="471179"/>
                  </a:cubicBezTo>
                  <a:lnTo>
                    <a:pt x="510655" y="471179"/>
                  </a:lnTo>
                  <a:cubicBezTo>
                    <a:pt x="520760" y="471179"/>
                    <a:pt x="529077" y="462863"/>
                    <a:pt x="529077" y="452652"/>
                  </a:cubicBezTo>
                  <a:lnTo>
                    <a:pt x="529077" y="449704"/>
                  </a:lnTo>
                  <a:cubicBezTo>
                    <a:pt x="529077" y="439914"/>
                    <a:pt x="521392" y="431809"/>
                    <a:pt x="511602" y="431282"/>
                  </a:cubicBezTo>
                  <a:lnTo>
                    <a:pt x="511497" y="431282"/>
                  </a:lnTo>
                  <a:lnTo>
                    <a:pt x="424440" y="431282"/>
                  </a:lnTo>
                  <a:cubicBezTo>
                    <a:pt x="420861" y="431282"/>
                    <a:pt x="418019" y="429177"/>
                    <a:pt x="418019" y="426440"/>
                  </a:cubicBezTo>
                  <a:cubicBezTo>
                    <a:pt x="417914" y="423808"/>
                    <a:pt x="420861" y="421598"/>
                    <a:pt x="424440" y="421598"/>
                  </a:cubicBezTo>
                  <a:moveTo>
                    <a:pt x="258854" y="285381"/>
                  </a:moveTo>
                  <a:cubicBezTo>
                    <a:pt x="264222" y="282434"/>
                    <a:pt x="269381" y="279276"/>
                    <a:pt x="274539" y="275802"/>
                  </a:cubicBezTo>
                  <a:cubicBezTo>
                    <a:pt x="275591" y="275065"/>
                    <a:pt x="276749" y="274328"/>
                    <a:pt x="277802" y="273591"/>
                  </a:cubicBezTo>
                  <a:cubicBezTo>
                    <a:pt x="282118" y="280644"/>
                    <a:pt x="286855" y="287592"/>
                    <a:pt x="292118" y="294118"/>
                  </a:cubicBezTo>
                  <a:cubicBezTo>
                    <a:pt x="284855" y="297698"/>
                    <a:pt x="277907" y="301592"/>
                    <a:pt x="271170" y="306014"/>
                  </a:cubicBezTo>
                  <a:cubicBezTo>
                    <a:pt x="267381" y="298855"/>
                    <a:pt x="263380" y="292013"/>
                    <a:pt x="258854" y="285381"/>
                  </a:cubicBezTo>
                  <a:moveTo>
                    <a:pt x="320225" y="49686"/>
                  </a:moveTo>
                  <a:cubicBezTo>
                    <a:pt x="320225" y="40318"/>
                    <a:pt x="327910" y="32633"/>
                    <a:pt x="337278" y="32528"/>
                  </a:cubicBezTo>
                  <a:lnTo>
                    <a:pt x="340015" y="32528"/>
                  </a:lnTo>
                  <a:cubicBezTo>
                    <a:pt x="343594" y="32528"/>
                    <a:pt x="346963" y="33686"/>
                    <a:pt x="349700" y="35581"/>
                  </a:cubicBezTo>
                  <a:lnTo>
                    <a:pt x="349700" y="126321"/>
                  </a:lnTo>
                  <a:cubicBezTo>
                    <a:pt x="349700" y="131269"/>
                    <a:pt x="353700" y="135374"/>
                    <a:pt x="358753" y="135374"/>
                  </a:cubicBezTo>
                  <a:cubicBezTo>
                    <a:pt x="363701" y="135374"/>
                    <a:pt x="367806" y="131374"/>
                    <a:pt x="367806" y="126321"/>
                  </a:cubicBezTo>
                  <a:lnTo>
                    <a:pt x="367806" y="28738"/>
                  </a:lnTo>
                  <a:cubicBezTo>
                    <a:pt x="370333" y="22527"/>
                    <a:pt x="376438" y="18106"/>
                    <a:pt x="383596" y="18106"/>
                  </a:cubicBezTo>
                  <a:lnTo>
                    <a:pt x="386333" y="18106"/>
                  </a:lnTo>
                  <a:cubicBezTo>
                    <a:pt x="391702" y="18106"/>
                    <a:pt x="396544" y="20633"/>
                    <a:pt x="399702" y="24633"/>
                  </a:cubicBezTo>
                  <a:cubicBezTo>
                    <a:pt x="399597" y="25264"/>
                    <a:pt x="399492" y="26001"/>
                    <a:pt x="399492" y="26633"/>
                  </a:cubicBezTo>
                  <a:lnTo>
                    <a:pt x="399492" y="130532"/>
                  </a:lnTo>
                  <a:cubicBezTo>
                    <a:pt x="399492" y="135480"/>
                    <a:pt x="403492" y="139585"/>
                    <a:pt x="408545" y="139585"/>
                  </a:cubicBezTo>
                  <a:cubicBezTo>
                    <a:pt x="413492" y="139585"/>
                    <a:pt x="417598" y="135585"/>
                    <a:pt x="417598" y="130532"/>
                  </a:cubicBezTo>
                  <a:lnTo>
                    <a:pt x="417598" y="35054"/>
                  </a:lnTo>
                  <a:cubicBezTo>
                    <a:pt x="420651" y="32001"/>
                    <a:pt x="424967" y="30107"/>
                    <a:pt x="429598" y="30107"/>
                  </a:cubicBezTo>
                  <a:lnTo>
                    <a:pt x="432230" y="30107"/>
                  </a:lnTo>
                  <a:cubicBezTo>
                    <a:pt x="441704" y="30107"/>
                    <a:pt x="449389" y="37791"/>
                    <a:pt x="449389" y="47160"/>
                  </a:cubicBezTo>
                  <a:lnTo>
                    <a:pt x="449389" y="133585"/>
                  </a:lnTo>
                  <a:cubicBezTo>
                    <a:pt x="449389" y="136532"/>
                    <a:pt x="450968" y="138954"/>
                    <a:pt x="453073" y="139480"/>
                  </a:cubicBezTo>
                  <a:cubicBezTo>
                    <a:pt x="454652" y="140743"/>
                    <a:pt x="456652" y="141480"/>
                    <a:pt x="458758" y="141480"/>
                  </a:cubicBezTo>
                  <a:cubicBezTo>
                    <a:pt x="463705" y="141480"/>
                    <a:pt x="467811" y="137480"/>
                    <a:pt x="467811" y="132427"/>
                  </a:cubicBezTo>
                  <a:lnTo>
                    <a:pt x="467811" y="53476"/>
                  </a:lnTo>
                  <a:cubicBezTo>
                    <a:pt x="470127" y="52318"/>
                    <a:pt x="472758" y="51581"/>
                    <a:pt x="475600" y="51581"/>
                  </a:cubicBezTo>
                  <a:lnTo>
                    <a:pt x="478337" y="51581"/>
                  </a:lnTo>
                  <a:cubicBezTo>
                    <a:pt x="487812" y="51581"/>
                    <a:pt x="495601" y="59266"/>
                    <a:pt x="495601" y="68740"/>
                  </a:cubicBezTo>
                  <a:lnTo>
                    <a:pt x="495601" y="229484"/>
                  </a:lnTo>
                  <a:cubicBezTo>
                    <a:pt x="495601" y="229484"/>
                    <a:pt x="494864" y="273696"/>
                    <a:pt x="488443" y="286644"/>
                  </a:cubicBezTo>
                  <a:cubicBezTo>
                    <a:pt x="484022" y="295487"/>
                    <a:pt x="471600" y="312014"/>
                    <a:pt x="450863" y="314330"/>
                  </a:cubicBezTo>
                  <a:cubicBezTo>
                    <a:pt x="449283" y="314540"/>
                    <a:pt x="447704" y="314646"/>
                    <a:pt x="446020" y="314646"/>
                  </a:cubicBezTo>
                  <a:cubicBezTo>
                    <a:pt x="429598" y="314646"/>
                    <a:pt x="407808" y="314646"/>
                    <a:pt x="388544" y="314646"/>
                  </a:cubicBezTo>
                  <a:cubicBezTo>
                    <a:pt x="381596" y="314646"/>
                    <a:pt x="375070" y="314646"/>
                    <a:pt x="369175" y="314646"/>
                  </a:cubicBezTo>
                  <a:cubicBezTo>
                    <a:pt x="368438" y="314646"/>
                    <a:pt x="367806" y="314646"/>
                    <a:pt x="367069" y="314646"/>
                  </a:cubicBezTo>
                  <a:cubicBezTo>
                    <a:pt x="338647" y="314435"/>
                    <a:pt x="328331" y="308856"/>
                    <a:pt x="309488" y="286539"/>
                  </a:cubicBezTo>
                  <a:cubicBezTo>
                    <a:pt x="309067" y="286013"/>
                    <a:pt x="308646" y="285486"/>
                    <a:pt x="308224" y="284960"/>
                  </a:cubicBezTo>
                  <a:cubicBezTo>
                    <a:pt x="302224" y="277802"/>
                    <a:pt x="297066" y="270223"/>
                    <a:pt x="292434" y="262328"/>
                  </a:cubicBezTo>
                  <a:cubicBezTo>
                    <a:pt x="315172" y="242748"/>
                    <a:pt x="320436" y="231274"/>
                    <a:pt x="320436" y="199904"/>
                  </a:cubicBezTo>
                  <a:lnTo>
                    <a:pt x="320436" y="194009"/>
                  </a:lnTo>
                  <a:cubicBezTo>
                    <a:pt x="320541" y="193482"/>
                    <a:pt x="320646" y="192956"/>
                    <a:pt x="320646" y="192324"/>
                  </a:cubicBezTo>
                  <a:lnTo>
                    <a:pt x="320646" y="49686"/>
                  </a:lnTo>
                  <a:close/>
                  <a:moveTo>
                    <a:pt x="221799" y="517707"/>
                  </a:moveTo>
                  <a:cubicBezTo>
                    <a:pt x="221799" y="527076"/>
                    <a:pt x="214115" y="534761"/>
                    <a:pt x="204746" y="534761"/>
                  </a:cubicBezTo>
                  <a:lnTo>
                    <a:pt x="202009" y="534761"/>
                  </a:lnTo>
                  <a:cubicBezTo>
                    <a:pt x="198430" y="534761"/>
                    <a:pt x="195061" y="533603"/>
                    <a:pt x="192324" y="531708"/>
                  </a:cubicBezTo>
                  <a:lnTo>
                    <a:pt x="192324" y="440967"/>
                  </a:lnTo>
                  <a:cubicBezTo>
                    <a:pt x="192324" y="436019"/>
                    <a:pt x="188324" y="431914"/>
                    <a:pt x="183271" y="431914"/>
                  </a:cubicBezTo>
                  <a:cubicBezTo>
                    <a:pt x="178324" y="431914"/>
                    <a:pt x="174324" y="435914"/>
                    <a:pt x="174324" y="440967"/>
                  </a:cubicBezTo>
                  <a:lnTo>
                    <a:pt x="174324" y="538550"/>
                  </a:lnTo>
                  <a:cubicBezTo>
                    <a:pt x="171797" y="544761"/>
                    <a:pt x="165586" y="549182"/>
                    <a:pt x="158533" y="549182"/>
                  </a:cubicBezTo>
                  <a:lnTo>
                    <a:pt x="155797" y="549182"/>
                  </a:lnTo>
                  <a:cubicBezTo>
                    <a:pt x="150428" y="549182"/>
                    <a:pt x="145586" y="546656"/>
                    <a:pt x="142428" y="542656"/>
                  </a:cubicBezTo>
                  <a:cubicBezTo>
                    <a:pt x="142638" y="542024"/>
                    <a:pt x="142638" y="541287"/>
                    <a:pt x="142638" y="540656"/>
                  </a:cubicBezTo>
                  <a:lnTo>
                    <a:pt x="142638" y="436756"/>
                  </a:lnTo>
                  <a:cubicBezTo>
                    <a:pt x="142638" y="431809"/>
                    <a:pt x="138638" y="427703"/>
                    <a:pt x="133690" y="427703"/>
                  </a:cubicBezTo>
                  <a:cubicBezTo>
                    <a:pt x="128743" y="427703"/>
                    <a:pt x="124637" y="431704"/>
                    <a:pt x="124637" y="436756"/>
                  </a:cubicBezTo>
                  <a:lnTo>
                    <a:pt x="124637" y="532024"/>
                  </a:lnTo>
                  <a:cubicBezTo>
                    <a:pt x="121584" y="535077"/>
                    <a:pt x="117268" y="536971"/>
                    <a:pt x="112637" y="536971"/>
                  </a:cubicBezTo>
                  <a:lnTo>
                    <a:pt x="109900" y="536971"/>
                  </a:lnTo>
                  <a:cubicBezTo>
                    <a:pt x="100426" y="536971"/>
                    <a:pt x="92846" y="529287"/>
                    <a:pt x="92741" y="519918"/>
                  </a:cubicBezTo>
                  <a:lnTo>
                    <a:pt x="92741" y="433493"/>
                  </a:lnTo>
                  <a:cubicBezTo>
                    <a:pt x="92741" y="430546"/>
                    <a:pt x="91162" y="428124"/>
                    <a:pt x="89162" y="427598"/>
                  </a:cubicBezTo>
                  <a:cubicBezTo>
                    <a:pt x="87583" y="426335"/>
                    <a:pt x="85583" y="425598"/>
                    <a:pt x="83477" y="425598"/>
                  </a:cubicBezTo>
                  <a:cubicBezTo>
                    <a:pt x="78530" y="425598"/>
                    <a:pt x="74424" y="429598"/>
                    <a:pt x="74424" y="434546"/>
                  </a:cubicBezTo>
                  <a:lnTo>
                    <a:pt x="74424" y="513497"/>
                  </a:lnTo>
                  <a:cubicBezTo>
                    <a:pt x="72109" y="514655"/>
                    <a:pt x="69477" y="515391"/>
                    <a:pt x="66635" y="515391"/>
                  </a:cubicBezTo>
                  <a:lnTo>
                    <a:pt x="63898" y="515391"/>
                  </a:lnTo>
                  <a:cubicBezTo>
                    <a:pt x="54529" y="515391"/>
                    <a:pt x="46634" y="507707"/>
                    <a:pt x="46634" y="498233"/>
                  </a:cubicBezTo>
                  <a:lnTo>
                    <a:pt x="46634" y="337910"/>
                  </a:lnTo>
                  <a:cubicBezTo>
                    <a:pt x="46634" y="337910"/>
                    <a:pt x="47265" y="293697"/>
                    <a:pt x="53792" y="280855"/>
                  </a:cubicBezTo>
                  <a:cubicBezTo>
                    <a:pt x="58529" y="271381"/>
                    <a:pt x="72530" y="252959"/>
                    <a:pt x="96320" y="252959"/>
                  </a:cubicBezTo>
                  <a:cubicBezTo>
                    <a:pt x="118637" y="252959"/>
                    <a:pt x="150849" y="252959"/>
                    <a:pt x="173166" y="252959"/>
                  </a:cubicBezTo>
                  <a:cubicBezTo>
                    <a:pt x="180429" y="252959"/>
                    <a:pt x="186430" y="253275"/>
                    <a:pt x="191798" y="254117"/>
                  </a:cubicBezTo>
                  <a:cubicBezTo>
                    <a:pt x="209167" y="256643"/>
                    <a:pt x="218747" y="264222"/>
                    <a:pt x="234221" y="282750"/>
                  </a:cubicBezTo>
                  <a:cubicBezTo>
                    <a:pt x="237169" y="286223"/>
                    <a:pt x="239906" y="289908"/>
                    <a:pt x="242537" y="293697"/>
                  </a:cubicBezTo>
                  <a:cubicBezTo>
                    <a:pt x="247695" y="301066"/>
                    <a:pt x="252222" y="308856"/>
                    <a:pt x="256222" y="316856"/>
                  </a:cubicBezTo>
                  <a:cubicBezTo>
                    <a:pt x="255485" y="317383"/>
                    <a:pt x="254748" y="318014"/>
                    <a:pt x="254011" y="318646"/>
                  </a:cubicBezTo>
                  <a:cubicBezTo>
                    <a:pt x="231168" y="337699"/>
                    <a:pt x="223694" y="348437"/>
                    <a:pt x="222221" y="373069"/>
                  </a:cubicBezTo>
                  <a:cubicBezTo>
                    <a:pt x="221905" y="373701"/>
                    <a:pt x="221694" y="374438"/>
                    <a:pt x="221694" y="375491"/>
                  </a:cubicBezTo>
                  <a:lnTo>
                    <a:pt x="221694" y="517707"/>
                  </a:lnTo>
                  <a:close/>
                </a:path>
              </a:pathLst>
            </a:custGeom>
            <a:solidFill>
              <a:srgbClr val="FFFFFF"/>
            </a:solidFill>
            <a:ln w="10517" cap="flat">
              <a:noFill/>
              <a:prstDash val="solid"/>
              <a:miter/>
            </a:ln>
          </p:spPr>
          <p:txBody>
            <a:bodyPr wrap="square" anchor="ctr">
              <a:noAutofit/>
            </a:bodyPr>
            <a:lstStyle/>
            <a:p>
              <a:endParaRPr lang="ja-JP" altLang="en-US" dirty="0">
                <a:ea typeface="MS PGothic" panose="020B0600070205080204" pitchFamily="34" charset="-128"/>
              </a:endParaRPr>
            </a:p>
          </p:txBody>
        </p:sp>
      </p:grpSp>
      <p:sp>
        <p:nvSpPr>
          <p:cNvPr id="31" name="Callout: Line with No Border 30">
            <a:extLst>
              <a:ext uri="{FF2B5EF4-FFF2-40B4-BE49-F238E27FC236}">
                <a16:creationId xmlns:a16="http://schemas.microsoft.com/office/drawing/2014/main" id="{33844E66-9574-4D59-93BB-EE549F9FA5FD}"/>
              </a:ext>
            </a:extLst>
          </p:cNvPr>
          <p:cNvSpPr/>
          <p:nvPr/>
        </p:nvSpPr>
        <p:spPr bwMode="gray">
          <a:xfrm>
            <a:off x="5207620" y="3598822"/>
            <a:ext cx="2604604" cy="1151467"/>
          </a:xfrm>
          <a:prstGeom prst="callout1">
            <a:avLst>
              <a:gd name="adj1" fmla="val 25000"/>
              <a:gd name="adj2" fmla="val 0"/>
              <a:gd name="adj3" fmla="val 25000"/>
              <a:gd name="adj4" fmla="val 100000"/>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t">
            <a:noAutofit/>
          </a:bodyPr>
          <a:lstStyle/>
          <a:p>
            <a:pPr algn="r">
              <a:lnSpc>
                <a:spcPct val="85000"/>
              </a:lnSpc>
              <a:defRPr>
                <a:solidFill>
                  <a:schemeClr val="tx2"/>
                </a:solidFill>
                <a:latin typeface="Arial Black" panose="020B0A04020102020204" pitchFamily="34" charset="0"/>
              </a:defRPr>
            </a:pPr>
            <a:r>
              <a:rPr lang="ja-JP" altLang="en-US" b="1" dirty="0">
                <a:ea typeface="MS PGothic" panose="020B0600070205080204" pitchFamily="34" charset="-128"/>
              </a:rPr>
              <a:t>エミアブル</a:t>
            </a:r>
          </a:p>
          <a:p>
            <a:pPr algn="r">
              <a:lnSpc>
                <a:spcPct val="85000"/>
              </a:lnSpc>
            </a:pPr>
            <a:endParaRPr lang="ja-JP" altLang="en-US" dirty="0">
              <a:solidFill>
                <a:schemeClr val="tx2"/>
              </a:solidFill>
              <a:latin typeface="Arial Black" panose="020B0A04020102020204" pitchFamily="34" charset="0"/>
              <a:ea typeface="MS PGothic" panose="020B0600070205080204" pitchFamily="34" charset="-128"/>
            </a:endParaRPr>
          </a:p>
          <a:p>
            <a:pPr algn="r">
              <a:defRPr>
                <a:solidFill>
                  <a:schemeClr val="tx2"/>
                </a:solidFill>
              </a:defRPr>
            </a:pPr>
            <a:r>
              <a:rPr lang="ja-JP" altLang="en-US" dirty="0">
                <a:ea typeface="MS PGothic" panose="020B0600070205080204" pitchFamily="34" charset="-128"/>
              </a:rPr>
              <a:t>ペースが遅め</a:t>
            </a:r>
          </a:p>
          <a:p>
            <a:pPr algn="r">
              <a:defRPr>
                <a:solidFill>
                  <a:schemeClr val="tx2"/>
                </a:solidFill>
              </a:defRPr>
            </a:pPr>
            <a:r>
              <a:rPr lang="ja-JP" altLang="en-US" dirty="0">
                <a:ea typeface="MS PGothic" panose="020B0600070205080204" pitchFamily="34" charset="-128"/>
              </a:rPr>
              <a:t>人間関係を重視</a:t>
            </a:r>
          </a:p>
          <a:p>
            <a:pPr algn="r">
              <a:defRPr>
                <a:solidFill>
                  <a:schemeClr val="tx2"/>
                </a:solidFill>
              </a:defRPr>
            </a:pPr>
            <a:r>
              <a:rPr lang="ja-JP" altLang="en-US" dirty="0">
                <a:ea typeface="MS PGothic" panose="020B0600070205080204" pitchFamily="34" charset="-128"/>
              </a:rPr>
              <a:t>カジュアルで</a:t>
            </a:r>
            <a:br>
              <a:rPr lang="en-US" altLang="ja-JP" dirty="0">
                <a:ea typeface="MS PGothic" panose="020B0600070205080204" pitchFamily="34" charset="-128"/>
              </a:rPr>
            </a:br>
            <a:r>
              <a:rPr lang="ja-JP" altLang="en-US" dirty="0">
                <a:ea typeface="MS PGothic" panose="020B0600070205080204" pitchFamily="34" charset="-128"/>
              </a:rPr>
              <a:t>気軽なアプローチ</a:t>
            </a:r>
          </a:p>
          <a:p>
            <a:pPr>
              <a:lnSpc>
                <a:spcPct val="85000"/>
              </a:lnSpc>
            </a:pPr>
            <a:endParaRPr lang="ja-JP" altLang="en-US" sz="1400" dirty="0">
              <a:solidFill>
                <a:schemeClr val="tx2"/>
              </a:solidFill>
              <a:latin typeface="Arial Black" panose="020B0A04020102020204" pitchFamily="34" charset="0"/>
              <a:ea typeface="MS PGothic" panose="020B0600070205080204" pitchFamily="34" charset="-128"/>
            </a:endParaRPr>
          </a:p>
        </p:txBody>
      </p:sp>
      <p:sp>
        <p:nvSpPr>
          <p:cNvPr id="32" name="Callout: Line with No Border 31">
            <a:extLst>
              <a:ext uri="{FF2B5EF4-FFF2-40B4-BE49-F238E27FC236}">
                <a16:creationId xmlns:a16="http://schemas.microsoft.com/office/drawing/2014/main" id="{F6A29D5A-D2F4-478A-9120-940F9430DD14}"/>
              </a:ext>
            </a:extLst>
          </p:cNvPr>
          <p:cNvSpPr/>
          <p:nvPr/>
        </p:nvSpPr>
        <p:spPr bwMode="gray">
          <a:xfrm>
            <a:off x="8506293" y="1111713"/>
            <a:ext cx="2711833" cy="1151467"/>
          </a:xfrm>
          <a:prstGeom prst="callout1">
            <a:avLst>
              <a:gd name="adj1" fmla="val 25000"/>
              <a:gd name="adj2" fmla="val 0"/>
              <a:gd name="adj3" fmla="val 25000"/>
              <a:gd name="adj4" fmla="val 100000"/>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t">
            <a:noAutofit/>
          </a:bodyPr>
          <a:lstStyle/>
          <a:p>
            <a:pPr>
              <a:lnSpc>
                <a:spcPct val="85000"/>
              </a:lnSpc>
              <a:defRPr>
                <a:solidFill>
                  <a:schemeClr val="tx2"/>
                </a:solidFill>
                <a:latin typeface="Arial Black" panose="020B0A04020102020204" pitchFamily="34" charset="0"/>
              </a:defRPr>
            </a:pPr>
            <a:r>
              <a:rPr lang="ja-JP" altLang="en-US" b="1" dirty="0">
                <a:ea typeface="MS PGothic" panose="020B0600070205080204" pitchFamily="34" charset="-128"/>
              </a:rPr>
              <a:t>ドライビング</a:t>
            </a:r>
          </a:p>
          <a:p>
            <a:pPr>
              <a:lnSpc>
                <a:spcPct val="85000"/>
              </a:lnSpc>
            </a:pPr>
            <a:endParaRPr lang="ja-JP" altLang="en-US" dirty="0">
              <a:solidFill>
                <a:schemeClr val="tx2"/>
              </a:solidFill>
              <a:latin typeface="Arial Black" panose="020B0A04020102020204" pitchFamily="34" charset="0"/>
              <a:ea typeface="MS PGothic" panose="020B0600070205080204" pitchFamily="34" charset="-128"/>
            </a:endParaRPr>
          </a:p>
          <a:p>
            <a:pPr>
              <a:lnSpc>
                <a:spcPct val="90000"/>
              </a:lnSpc>
              <a:defRPr>
                <a:solidFill>
                  <a:schemeClr val="tx2"/>
                </a:solidFill>
              </a:defRPr>
            </a:pPr>
            <a:r>
              <a:rPr lang="ja-JP" altLang="en-US" dirty="0">
                <a:ea typeface="MS PGothic" panose="020B0600070205080204" pitchFamily="34" charset="-128"/>
              </a:rPr>
              <a:t>ペースが速め</a:t>
            </a:r>
          </a:p>
          <a:p>
            <a:pPr>
              <a:lnSpc>
                <a:spcPct val="90000"/>
              </a:lnSpc>
              <a:defRPr>
                <a:solidFill>
                  <a:schemeClr val="tx2"/>
                </a:solidFill>
              </a:defRPr>
            </a:pPr>
            <a:r>
              <a:rPr lang="ja-JP" altLang="en-US" dirty="0">
                <a:ea typeface="MS PGothic" panose="020B0600070205080204" pitchFamily="34" charset="-128"/>
              </a:rPr>
              <a:t>目標を重視</a:t>
            </a:r>
          </a:p>
          <a:p>
            <a:pPr>
              <a:lnSpc>
                <a:spcPct val="90000"/>
              </a:lnSpc>
              <a:defRPr>
                <a:solidFill>
                  <a:schemeClr val="tx2"/>
                </a:solidFill>
              </a:defRPr>
            </a:pPr>
            <a:r>
              <a:rPr lang="ja-JP" altLang="en-US" dirty="0">
                <a:ea typeface="MS PGothic" panose="020B0600070205080204" pitchFamily="34" charset="-128"/>
              </a:rPr>
              <a:t>生真面目で</a:t>
            </a:r>
            <a:br>
              <a:rPr lang="en-US" altLang="ja-JP" dirty="0">
                <a:ea typeface="MS PGothic" panose="020B0600070205080204" pitchFamily="34" charset="-128"/>
              </a:rPr>
            </a:br>
            <a:r>
              <a:rPr lang="ja-JP" altLang="en-US" dirty="0">
                <a:ea typeface="MS PGothic" panose="020B0600070205080204" pitchFamily="34" charset="-128"/>
              </a:rPr>
              <a:t>堅苦しいアプローチ</a:t>
            </a:r>
          </a:p>
        </p:txBody>
      </p:sp>
      <p:sp>
        <p:nvSpPr>
          <p:cNvPr id="33" name="Callout: Line with No Border 32">
            <a:extLst>
              <a:ext uri="{FF2B5EF4-FFF2-40B4-BE49-F238E27FC236}">
                <a16:creationId xmlns:a16="http://schemas.microsoft.com/office/drawing/2014/main" id="{73DBDBC6-BDEE-424A-9ECE-40DFB9604729}"/>
              </a:ext>
            </a:extLst>
          </p:cNvPr>
          <p:cNvSpPr/>
          <p:nvPr/>
        </p:nvSpPr>
        <p:spPr bwMode="gray">
          <a:xfrm>
            <a:off x="8506293" y="3598822"/>
            <a:ext cx="2995895" cy="1151467"/>
          </a:xfrm>
          <a:prstGeom prst="callout1">
            <a:avLst>
              <a:gd name="adj1" fmla="val 25000"/>
              <a:gd name="adj2" fmla="val 0"/>
              <a:gd name="adj3" fmla="val 25000"/>
              <a:gd name="adj4" fmla="val 100000"/>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t">
            <a:noAutofit/>
          </a:bodyPr>
          <a:lstStyle/>
          <a:p>
            <a:pPr>
              <a:lnSpc>
                <a:spcPct val="85000"/>
              </a:lnSpc>
              <a:defRPr>
                <a:solidFill>
                  <a:schemeClr val="tx2"/>
                </a:solidFill>
                <a:latin typeface="Arial Black" panose="020B0A04020102020204" pitchFamily="34" charset="0"/>
              </a:defRPr>
            </a:pPr>
            <a:r>
              <a:rPr lang="ja-JP" altLang="en-US" b="1" dirty="0">
                <a:ea typeface="MS PGothic" panose="020B0600070205080204" pitchFamily="34" charset="-128"/>
              </a:rPr>
              <a:t>エクスプレッシブ</a:t>
            </a:r>
          </a:p>
          <a:p>
            <a:pPr>
              <a:lnSpc>
                <a:spcPct val="85000"/>
              </a:lnSpc>
            </a:pPr>
            <a:endParaRPr lang="ja-JP" altLang="en-US" dirty="0">
              <a:solidFill>
                <a:schemeClr val="tx2"/>
              </a:solidFill>
              <a:latin typeface="Arial Black" panose="020B0A04020102020204" pitchFamily="34" charset="0"/>
              <a:ea typeface="MS PGothic" panose="020B0600070205080204" pitchFamily="34" charset="-128"/>
            </a:endParaRPr>
          </a:p>
          <a:p>
            <a:pPr>
              <a:defRPr>
                <a:solidFill>
                  <a:schemeClr val="tx2"/>
                </a:solidFill>
              </a:defRPr>
            </a:pPr>
            <a:r>
              <a:rPr lang="ja-JP" altLang="en-US" dirty="0">
                <a:ea typeface="MS PGothic" panose="020B0600070205080204" pitchFamily="34" charset="-128"/>
              </a:rPr>
              <a:t>ペースが速め</a:t>
            </a:r>
          </a:p>
          <a:p>
            <a:pPr>
              <a:defRPr>
                <a:solidFill>
                  <a:schemeClr val="tx2"/>
                </a:solidFill>
              </a:defRPr>
            </a:pPr>
            <a:r>
              <a:rPr lang="ja-JP" altLang="en-US" dirty="0">
                <a:ea typeface="MS PGothic" panose="020B0600070205080204" pitchFamily="34" charset="-128"/>
              </a:rPr>
              <a:t>一般性を重視</a:t>
            </a:r>
          </a:p>
          <a:p>
            <a:pPr>
              <a:defRPr>
                <a:solidFill>
                  <a:schemeClr val="tx2"/>
                </a:solidFill>
              </a:defRPr>
            </a:pPr>
            <a:r>
              <a:rPr lang="ja-JP" altLang="en-US" dirty="0">
                <a:ea typeface="MS PGothic" panose="020B0600070205080204" pitchFamily="34" charset="-128"/>
              </a:rPr>
              <a:t>カジュアルで</a:t>
            </a:r>
            <a:br>
              <a:rPr lang="en-US" altLang="ja-JP" dirty="0">
                <a:ea typeface="MS PGothic" panose="020B0600070205080204" pitchFamily="34" charset="-128"/>
              </a:rPr>
            </a:br>
            <a:r>
              <a:rPr lang="ja-JP" altLang="en-US" dirty="0">
                <a:ea typeface="MS PGothic" panose="020B0600070205080204" pitchFamily="34" charset="-128"/>
              </a:rPr>
              <a:t>気軽なアプローチ</a:t>
            </a:r>
          </a:p>
        </p:txBody>
      </p:sp>
    </p:spTree>
    <p:extLst>
      <p:ext uri="{BB962C8B-B14F-4D97-AF65-F5344CB8AC3E}">
        <p14:creationId xmlns:p14="http://schemas.microsoft.com/office/powerpoint/2010/main" val="11170224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mph" presetSubtype="0" nodeType="withEffect">
                                  <p:stCondLst>
                                    <p:cond delay="0"/>
                                  </p:stCondLst>
                                  <p:childTnLst>
                                    <p:set>
                                      <p:cBhvr>
                                        <p:cTn id="6" dur="indefinite"/>
                                        <p:tgtEl>
                                          <p:spTgt spid="32">
                                            <p:txEl>
                                              <p:pRg st="2" end="2"/>
                                            </p:txEl>
                                          </p:spTgt>
                                        </p:tgtEl>
                                        <p:attrNameLst>
                                          <p:attrName>style.opacity</p:attrName>
                                        </p:attrNameLst>
                                      </p:cBhvr>
                                      <p:to>
                                        <p:strVal val="0.25"/>
                                      </p:to>
                                    </p:set>
                                    <p:animEffect filter="image" prLst="opacity: 0.25">
                                      <p:cBhvr rctx="IE">
                                        <p:cTn id="7" dur="indefinite"/>
                                        <p:tgtEl>
                                          <p:spTgt spid="32">
                                            <p:txEl>
                                              <p:pRg st="2" end="2"/>
                                            </p:txEl>
                                          </p:spTgt>
                                        </p:tgtEl>
                                      </p:cBhvr>
                                    </p:animEffect>
                                  </p:childTnLst>
                                </p:cTn>
                              </p:par>
                              <p:par>
                                <p:cTn id="8" presetID="9" presetClass="emph" presetSubtype="0" nodeType="withEffect">
                                  <p:stCondLst>
                                    <p:cond delay="0"/>
                                  </p:stCondLst>
                                  <p:childTnLst>
                                    <p:set>
                                      <p:cBhvr>
                                        <p:cTn id="9" dur="indefinite"/>
                                        <p:tgtEl>
                                          <p:spTgt spid="32">
                                            <p:txEl>
                                              <p:pRg st="3" end="3"/>
                                            </p:txEl>
                                          </p:spTgt>
                                        </p:tgtEl>
                                        <p:attrNameLst>
                                          <p:attrName>style.opacity</p:attrName>
                                        </p:attrNameLst>
                                      </p:cBhvr>
                                      <p:to>
                                        <p:strVal val="0.25"/>
                                      </p:to>
                                    </p:set>
                                    <p:animEffect filter="image" prLst="opacity: 0.25">
                                      <p:cBhvr rctx="IE">
                                        <p:cTn id="10" dur="indefinite"/>
                                        <p:tgtEl>
                                          <p:spTgt spid="32">
                                            <p:txEl>
                                              <p:pRg st="3" end="3"/>
                                            </p:txEl>
                                          </p:spTgt>
                                        </p:tgtEl>
                                      </p:cBhvr>
                                    </p:animEffect>
                                  </p:childTnLst>
                                </p:cTn>
                              </p:par>
                              <p:par>
                                <p:cTn id="11" presetID="9" presetClass="emph" presetSubtype="0" nodeType="withEffect">
                                  <p:stCondLst>
                                    <p:cond delay="0"/>
                                  </p:stCondLst>
                                  <p:childTnLst>
                                    <p:set>
                                      <p:cBhvr>
                                        <p:cTn id="12" dur="indefinite"/>
                                        <p:tgtEl>
                                          <p:spTgt spid="32">
                                            <p:txEl>
                                              <p:pRg st="4" end="4"/>
                                            </p:txEl>
                                          </p:spTgt>
                                        </p:tgtEl>
                                        <p:attrNameLst>
                                          <p:attrName>style.opacity</p:attrName>
                                        </p:attrNameLst>
                                      </p:cBhvr>
                                      <p:to>
                                        <p:strVal val="0.25"/>
                                      </p:to>
                                    </p:set>
                                    <p:animEffect filter="image" prLst="opacity: 0.25">
                                      <p:cBhvr rctx="IE">
                                        <p:cTn id="13" dur="indefinite"/>
                                        <p:tgtEl>
                                          <p:spTgt spid="32">
                                            <p:txEl>
                                              <p:pRg st="4" end="4"/>
                                            </p:txEl>
                                          </p:spTgt>
                                        </p:tgtEl>
                                      </p:cBhvr>
                                    </p:animEffect>
                                  </p:childTnLst>
                                </p:cTn>
                              </p:par>
                              <p:par>
                                <p:cTn id="14" presetID="9" presetClass="emph" presetSubtype="0" nodeType="withEffect">
                                  <p:stCondLst>
                                    <p:cond delay="0"/>
                                  </p:stCondLst>
                                  <p:childTnLst>
                                    <p:set>
                                      <p:cBhvr>
                                        <p:cTn id="15" dur="indefinite"/>
                                        <p:tgtEl>
                                          <p:spTgt spid="33">
                                            <p:txEl>
                                              <p:pRg st="2" end="2"/>
                                            </p:txEl>
                                          </p:spTgt>
                                        </p:tgtEl>
                                        <p:attrNameLst>
                                          <p:attrName>style.opacity</p:attrName>
                                        </p:attrNameLst>
                                      </p:cBhvr>
                                      <p:to>
                                        <p:strVal val="0.25"/>
                                      </p:to>
                                    </p:set>
                                    <p:animEffect filter="image" prLst="opacity: 0.25">
                                      <p:cBhvr rctx="IE">
                                        <p:cTn id="16" dur="indefinite"/>
                                        <p:tgtEl>
                                          <p:spTgt spid="33">
                                            <p:txEl>
                                              <p:pRg st="2" end="2"/>
                                            </p:txEl>
                                          </p:spTgt>
                                        </p:tgtEl>
                                      </p:cBhvr>
                                    </p:animEffect>
                                  </p:childTnLst>
                                </p:cTn>
                              </p:par>
                              <p:par>
                                <p:cTn id="17" presetID="9" presetClass="emph" presetSubtype="0" nodeType="withEffect">
                                  <p:stCondLst>
                                    <p:cond delay="0"/>
                                  </p:stCondLst>
                                  <p:childTnLst>
                                    <p:set>
                                      <p:cBhvr>
                                        <p:cTn id="18" dur="indefinite"/>
                                        <p:tgtEl>
                                          <p:spTgt spid="33">
                                            <p:txEl>
                                              <p:pRg st="3" end="3"/>
                                            </p:txEl>
                                          </p:spTgt>
                                        </p:tgtEl>
                                        <p:attrNameLst>
                                          <p:attrName>style.opacity</p:attrName>
                                        </p:attrNameLst>
                                      </p:cBhvr>
                                      <p:to>
                                        <p:strVal val="0.25"/>
                                      </p:to>
                                    </p:set>
                                    <p:animEffect filter="image" prLst="opacity: 0.25">
                                      <p:cBhvr rctx="IE">
                                        <p:cTn id="19" dur="indefinite"/>
                                        <p:tgtEl>
                                          <p:spTgt spid="33">
                                            <p:txEl>
                                              <p:pRg st="3" end="3"/>
                                            </p:txEl>
                                          </p:spTgt>
                                        </p:tgtEl>
                                      </p:cBhvr>
                                    </p:animEffect>
                                  </p:childTnLst>
                                </p:cTn>
                              </p:par>
                              <p:par>
                                <p:cTn id="20" presetID="9" presetClass="emph" presetSubtype="0" nodeType="withEffect">
                                  <p:stCondLst>
                                    <p:cond delay="0"/>
                                  </p:stCondLst>
                                  <p:childTnLst>
                                    <p:set>
                                      <p:cBhvr>
                                        <p:cTn id="21" dur="indefinite"/>
                                        <p:tgtEl>
                                          <p:spTgt spid="33">
                                            <p:txEl>
                                              <p:pRg st="4" end="4"/>
                                            </p:txEl>
                                          </p:spTgt>
                                        </p:tgtEl>
                                        <p:attrNameLst>
                                          <p:attrName>style.opacity</p:attrName>
                                        </p:attrNameLst>
                                      </p:cBhvr>
                                      <p:to>
                                        <p:strVal val="0.25"/>
                                      </p:to>
                                    </p:set>
                                    <p:animEffect filter="image" prLst="opacity: 0.25">
                                      <p:cBhvr rctx="IE">
                                        <p:cTn id="22" dur="indefinite"/>
                                        <p:tgtEl>
                                          <p:spTgt spid="33">
                                            <p:txEl>
                                              <p:pRg st="4" end="4"/>
                                            </p:txEl>
                                          </p:spTgt>
                                        </p:tgtEl>
                                      </p:cBhvr>
                                    </p:animEffect>
                                  </p:childTnLst>
                                </p:cTn>
                              </p:par>
                              <p:par>
                                <p:cTn id="23" presetID="9" presetClass="emph" presetSubtype="0" nodeType="withEffect">
                                  <p:stCondLst>
                                    <p:cond delay="0"/>
                                  </p:stCondLst>
                                  <p:childTnLst>
                                    <p:set>
                                      <p:cBhvr>
                                        <p:cTn id="24" dur="indefinite"/>
                                        <p:tgtEl>
                                          <p:spTgt spid="31">
                                            <p:txEl>
                                              <p:pRg st="2" end="2"/>
                                            </p:txEl>
                                          </p:spTgt>
                                        </p:tgtEl>
                                        <p:attrNameLst>
                                          <p:attrName>style.opacity</p:attrName>
                                        </p:attrNameLst>
                                      </p:cBhvr>
                                      <p:to>
                                        <p:strVal val="0.25"/>
                                      </p:to>
                                    </p:set>
                                    <p:animEffect filter="image" prLst="opacity: 0.25">
                                      <p:cBhvr rctx="IE">
                                        <p:cTn id="25" dur="indefinite"/>
                                        <p:tgtEl>
                                          <p:spTgt spid="31">
                                            <p:txEl>
                                              <p:pRg st="2" end="2"/>
                                            </p:txEl>
                                          </p:spTgt>
                                        </p:tgtEl>
                                      </p:cBhvr>
                                    </p:animEffect>
                                  </p:childTnLst>
                                </p:cTn>
                              </p:par>
                              <p:par>
                                <p:cTn id="26" presetID="9" presetClass="emph" presetSubtype="0" nodeType="withEffect">
                                  <p:stCondLst>
                                    <p:cond delay="0"/>
                                  </p:stCondLst>
                                  <p:childTnLst>
                                    <p:set>
                                      <p:cBhvr>
                                        <p:cTn id="27" dur="indefinite"/>
                                        <p:tgtEl>
                                          <p:spTgt spid="31">
                                            <p:txEl>
                                              <p:pRg st="3" end="3"/>
                                            </p:txEl>
                                          </p:spTgt>
                                        </p:tgtEl>
                                        <p:attrNameLst>
                                          <p:attrName>style.opacity</p:attrName>
                                        </p:attrNameLst>
                                      </p:cBhvr>
                                      <p:to>
                                        <p:strVal val="0.25"/>
                                      </p:to>
                                    </p:set>
                                    <p:animEffect filter="image" prLst="opacity: 0.25">
                                      <p:cBhvr rctx="IE">
                                        <p:cTn id="28" dur="indefinite"/>
                                        <p:tgtEl>
                                          <p:spTgt spid="31">
                                            <p:txEl>
                                              <p:pRg st="3" end="3"/>
                                            </p:txEl>
                                          </p:spTgt>
                                        </p:tgtEl>
                                      </p:cBhvr>
                                    </p:animEffect>
                                  </p:childTnLst>
                                </p:cTn>
                              </p:par>
                              <p:par>
                                <p:cTn id="29" presetID="9" presetClass="emph" presetSubtype="0" nodeType="withEffect">
                                  <p:stCondLst>
                                    <p:cond delay="0"/>
                                  </p:stCondLst>
                                  <p:childTnLst>
                                    <p:set>
                                      <p:cBhvr>
                                        <p:cTn id="30" dur="indefinite"/>
                                        <p:tgtEl>
                                          <p:spTgt spid="31">
                                            <p:txEl>
                                              <p:pRg st="4" end="4"/>
                                            </p:txEl>
                                          </p:spTgt>
                                        </p:tgtEl>
                                        <p:attrNameLst>
                                          <p:attrName>style.opacity</p:attrName>
                                        </p:attrNameLst>
                                      </p:cBhvr>
                                      <p:to>
                                        <p:strVal val="0.25"/>
                                      </p:to>
                                    </p:set>
                                    <p:animEffect filter="image" prLst="opacity: 0.25">
                                      <p:cBhvr rctx="IE">
                                        <p:cTn id="31" dur="indefinite"/>
                                        <p:tgtEl>
                                          <p:spTgt spid="31">
                                            <p:txEl>
                                              <p:pRg st="4" end="4"/>
                                            </p:txEl>
                                          </p:spTgt>
                                        </p:tgtEl>
                                      </p:cBhvr>
                                    </p:animEffect>
                                  </p:childTnLst>
                                </p:cTn>
                              </p:par>
                              <p:par>
                                <p:cTn id="32" presetID="9" presetClass="emph" presetSubtype="0" nodeType="withEffect">
                                  <p:stCondLst>
                                    <p:cond delay="0"/>
                                  </p:stCondLst>
                                  <p:childTnLst>
                                    <p:set>
                                      <p:cBhvr>
                                        <p:cTn id="33" dur="indefinite"/>
                                        <p:tgtEl>
                                          <p:spTgt spid="18">
                                            <p:txEl>
                                              <p:pRg st="1" end="1"/>
                                            </p:txEl>
                                          </p:spTgt>
                                        </p:tgtEl>
                                        <p:attrNameLst>
                                          <p:attrName>style.opacity</p:attrName>
                                        </p:attrNameLst>
                                      </p:cBhvr>
                                      <p:to>
                                        <p:strVal val="0.25"/>
                                      </p:to>
                                    </p:set>
                                    <p:animEffect filter="image" prLst="opacity: 0.25">
                                      <p:cBhvr rctx="IE">
                                        <p:cTn id="34" dur="indefinite"/>
                                        <p:tgtEl>
                                          <p:spTgt spid="18">
                                            <p:txEl>
                                              <p:pRg st="1" end="1"/>
                                            </p:txEl>
                                          </p:spTgt>
                                        </p:tgtEl>
                                      </p:cBhvr>
                                    </p:animEffect>
                                  </p:childTnLst>
                                </p:cTn>
                              </p:par>
                              <p:par>
                                <p:cTn id="35" presetID="9" presetClass="emph" presetSubtype="0" nodeType="withEffect">
                                  <p:stCondLst>
                                    <p:cond delay="0"/>
                                  </p:stCondLst>
                                  <p:childTnLst>
                                    <p:set>
                                      <p:cBhvr>
                                        <p:cTn id="36" dur="indefinite"/>
                                        <p:tgtEl>
                                          <p:spTgt spid="18">
                                            <p:txEl>
                                              <p:pRg st="2" end="2"/>
                                            </p:txEl>
                                          </p:spTgt>
                                        </p:tgtEl>
                                        <p:attrNameLst>
                                          <p:attrName>style.opacity</p:attrName>
                                        </p:attrNameLst>
                                      </p:cBhvr>
                                      <p:to>
                                        <p:strVal val="0.25"/>
                                      </p:to>
                                    </p:set>
                                    <p:animEffect filter="image" prLst="opacity: 0.25">
                                      <p:cBhvr rctx="IE">
                                        <p:cTn id="37" dur="indefinite"/>
                                        <p:tgtEl>
                                          <p:spTgt spid="18">
                                            <p:txEl>
                                              <p:pRg st="2" end="2"/>
                                            </p:txEl>
                                          </p:spTgt>
                                        </p:tgtEl>
                                      </p:cBhvr>
                                    </p:animEffect>
                                  </p:childTnLst>
                                </p:cTn>
                              </p:par>
                              <p:par>
                                <p:cTn id="38" presetID="9" presetClass="emph" presetSubtype="0" nodeType="withEffect">
                                  <p:stCondLst>
                                    <p:cond delay="0"/>
                                  </p:stCondLst>
                                  <p:childTnLst>
                                    <p:set>
                                      <p:cBhvr>
                                        <p:cTn id="39" dur="indefinite"/>
                                        <p:tgtEl>
                                          <p:spTgt spid="18">
                                            <p:txEl>
                                              <p:pRg st="3" end="3"/>
                                            </p:txEl>
                                          </p:spTgt>
                                        </p:tgtEl>
                                        <p:attrNameLst>
                                          <p:attrName>style.opacity</p:attrName>
                                        </p:attrNameLst>
                                      </p:cBhvr>
                                      <p:to>
                                        <p:strVal val="0.25"/>
                                      </p:to>
                                    </p:set>
                                    <p:animEffect filter="image" prLst="opacity: 0.25">
                                      <p:cBhvr rctx="IE">
                                        <p:cTn id="40" dur="indefinite"/>
                                        <p:tgtEl>
                                          <p:spTgt spid="18">
                                            <p:txEl>
                                              <p:pRg st="3" end="3"/>
                                            </p:txEl>
                                          </p:spTgt>
                                        </p:tgtEl>
                                      </p:cBhvr>
                                    </p:animEffect>
                                  </p:childTnLst>
                                </p:cTn>
                              </p:par>
                              <p:par>
                                <p:cTn id="41" presetID="9" presetClass="emph" presetSubtype="0" nodeType="withEffect">
                                  <p:stCondLst>
                                    <p:cond delay="0"/>
                                  </p:stCondLst>
                                  <p:childTnLst>
                                    <p:set>
                                      <p:cBhvr>
                                        <p:cTn id="42" dur="indefinite"/>
                                        <p:tgtEl>
                                          <p:spTgt spid="18">
                                            <p:txEl>
                                              <p:pRg st="4" end="4"/>
                                            </p:txEl>
                                          </p:spTgt>
                                        </p:tgtEl>
                                        <p:attrNameLst>
                                          <p:attrName>style.opacity</p:attrName>
                                        </p:attrNameLst>
                                      </p:cBhvr>
                                      <p:to>
                                        <p:strVal val="0.25"/>
                                      </p:to>
                                    </p:set>
                                    <p:animEffect filter="image" prLst="opacity: 0.25">
                                      <p:cBhvr rctx="IE">
                                        <p:cTn id="43" dur="indefinite"/>
                                        <p:tgtEl>
                                          <p:spTgt spid="18">
                                            <p:txEl>
                                              <p:pRg st="4" end="4"/>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9" presetClass="emph" presetSubtype="0" nodeType="clickEffect">
                                  <p:stCondLst>
                                    <p:cond delay="0"/>
                                  </p:stCondLst>
                                  <p:childTnLst>
                                    <p:set>
                                      <p:cBhvr>
                                        <p:cTn id="47" dur="indefinite"/>
                                        <p:tgtEl>
                                          <p:spTgt spid="32">
                                            <p:txEl>
                                              <p:pRg st="2" end="2"/>
                                            </p:txEl>
                                          </p:spTgt>
                                        </p:tgtEl>
                                        <p:attrNameLst>
                                          <p:attrName>style.opacity</p:attrName>
                                        </p:attrNameLst>
                                      </p:cBhvr>
                                      <p:to>
                                        <p:strVal val="1"/>
                                      </p:to>
                                    </p:set>
                                    <p:animEffect filter="image" prLst="opacity: 1">
                                      <p:cBhvr rctx="IE">
                                        <p:cTn id="48" dur="indefinite"/>
                                        <p:tgtEl>
                                          <p:spTgt spid="32">
                                            <p:txEl>
                                              <p:pRg st="2" end="2"/>
                                            </p:txEl>
                                          </p:spTgt>
                                        </p:tgtEl>
                                      </p:cBhvr>
                                    </p:animEffect>
                                  </p:childTnLst>
                                </p:cTn>
                              </p:par>
                              <p:par>
                                <p:cTn id="49" presetID="9" presetClass="emph" presetSubtype="0" nodeType="withEffect">
                                  <p:stCondLst>
                                    <p:cond delay="0"/>
                                  </p:stCondLst>
                                  <p:childTnLst>
                                    <p:set>
                                      <p:cBhvr>
                                        <p:cTn id="50" dur="indefinite"/>
                                        <p:tgtEl>
                                          <p:spTgt spid="32">
                                            <p:txEl>
                                              <p:pRg st="3" end="3"/>
                                            </p:txEl>
                                          </p:spTgt>
                                        </p:tgtEl>
                                        <p:attrNameLst>
                                          <p:attrName>style.opacity</p:attrName>
                                        </p:attrNameLst>
                                      </p:cBhvr>
                                      <p:to>
                                        <p:strVal val="1"/>
                                      </p:to>
                                    </p:set>
                                    <p:animEffect filter="image" prLst="opacity: 1">
                                      <p:cBhvr rctx="IE">
                                        <p:cTn id="51" dur="indefinite"/>
                                        <p:tgtEl>
                                          <p:spTgt spid="32">
                                            <p:txEl>
                                              <p:pRg st="3" end="3"/>
                                            </p:txEl>
                                          </p:spTgt>
                                        </p:tgtEl>
                                      </p:cBhvr>
                                    </p:animEffect>
                                  </p:childTnLst>
                                </p:cTn>
                              </p:par>
                              <p:par>
                                <p:cTn id="52" presetID="9" presetClass="emph" presetSubtype="0" nodeType="withEffect">
                                  <p:stCondLst>
                                    <p:cond delay="0"/>
                                  </p:stCondLst>
                                  <p:childTnLst>
                                    <p:set>
                                      <p:cBhvr>
                                        <p:cTn id="53" dur="indefinite"/>
                                        <p:tgtEl>
                                          <p:spTgt spid="32">
                                            <p:txEl>
                                              <p:pRg st="4" end="4"/>
                                            </p:txEl>
                                          </p:spTgt>
                                        </p:tgtEl>
                                        <p:attrNameLst>
                                          <p:attrName>style.opacity</p:attrName>
                                        </p:attrNameLst>
                                      </p:cBhvr>
                                      <p:to>
                                        <p:strVal val="1"/>
                                      </p:to>
                                    </p:set>
                                    <p:animEffect filter="image" prLst="opacity: 1">
                                      <p:cBhvr rctx="IE">
                                        <p:cTn id="54" dur="indefinite"/>
                                        <p:tgtEl>
                                          <p:spTgt spid="32">
                                            <p:txEl>
                                              <p:pRg st="4" end="4"/>
                                            </p:txEl>
                                          </p:spTgt>
                                        </p:tgtEl>
                                      </p:cBhvr>
                                    </p:animEffect>
                                  </p:childTnLst>
                                </p:cTn>
                              </p:par>
                              <p:par>
                                <p:cTn id="55" presetID="9" presetClass="emph" presetSubtype="0" nodeType="withEffect">
                                  <p:stCondLst>
                                    <p:cond delay="0"/>
                                  </p:stCondLst>
                                  <p:childTnLst>
                                    <p:set>
                                      <p:cBhvr>
                                        <p:cTn id="56" dur="indefinite"/>
                                        <p:tgtEl>
                                          <p:spTgt spid="31">
                                            <p:txEl>
                                              <p:pRg st="2" end="2"/>
                                            </p:txEl>
                                          </p:spTgt>
                                        </p:tgtEl>
                                        <p:attrNameLst>
                                          <p:attrName>style.opacity</p:attrName>
                                        </p:attrNameLst>
                                      </p:cBhvr>
                                      <p:to>
                                        <p:strVal val="1"/>
                                      </p:to>
                                    </p:set>
                                    <p:animEffect filter="image" prLst="opacity: 1">
                                      <p:cBhvr rctx="IE">
                                        <p:cTn id="57" dur="indefinite"/>
                                        <p:tgtEl>
                                          <p:spTgt spid="31">
                                            <p:txEl>
                                              <p:pRg st="2" end="2"/>
                                            </p:txEl>
                                          </p:spTgt>
                                        </p:tgtEl>
                                      </p:cBhvr>
                                    </p:animEffect>
                                  </p:childTnLst>
                                </p:cTn>
                              </p:par>
                              <p:par>
                                <p:cTn id="58" presetID="9" presetClass="emph" presetSubtype="0" nodeType="withEffect">
                                  <p:stCondLst>
                                    <p:cond delay="0"/>
                                  </p:stCondLst>
                                  <p:childTnLst>
                                    <p:set>
                                      <p:cBhvr>
                                        <p:cTn id="59" dur="indefinite"/>
                                        <p:tgtEl>
                                          <p:spTgt spid="31">
                                            <p:txEl>
                                              <p:pRg st="3" end="3"/>
                                            </p:txEl>
                                          </p:spTgt>
                                        </p:tgtEl>
                                        <p:attrNameLst>
                                          <p:attrName>style.opacity</p:attrName>
                                        </p:attrNameLst>
                                      </p:cBhvr>
                                      <p:to>
                                        <p:strVal val="1"/>
                                      </p:to>
                                    </p:set>
                                    <p:animEffect filter="image" prLst="opacity: 1">
                                      <p:cBhvr rctx="IE">
                                        <p:cTn id="60" dur="indefinite"/>
                                        <p:tgtEl>
                                          <p:spTgt spid="31">
                                            <p:txEl>
                                              <p:pRg st="3" end="3"/>
                                            </p:txEl>
                                          </p:spTgt>
                                        </p:tgtEl>
                                      </p:cBhvr>
                                    </p:animEffect>
                                  </p:childTnLst>
                                </p:cTn>
                              </p:par>
                              <p:par>
                                <p:cTn id="61" presetID="9" presetClass="emph" presetSubtype="0" nodeType="withEffect">
                                  <p:stCondLst>
                                    <p:cond delay="0"/>
                                  </p:stCondLst>
                                  <p:childTnLst>
                                    <p:set>
                                      <p:cBhvr>
                                        <p:cTn id="62" dur="indefinite"/>
                                        <p:tgtEl>
                                          <p:spTgt spid="31">
                                            <p:txEl>
                                              <p:pRg st="4" end="4"/>
                                            </p:txEl>
                                          </p:spTgt>
                                        </p:tgtEl>
                                        <p:attrNameLst>
                                          <p:attrName>style.opacity</p:attrName>
                                        </p:attrNameLst>
                                      </p:cBhvr>
                                      <p:to>
                                        <p:strVal val="1"/>
                                      </p:to>
                                    </p:set>
                                    <p:animEffect filter="image" prLst="opacity: 1">
                                      <p:cBhvr rctx="IE">
                                        <p:cTn id="63" dur="indefinite"/>
                                        <p:tgtEl>
                                          <p:spTgt spid="31">
                                            <p:txEl>
                                              <p:pRg st="4" end="4"/>
                                            </p:txEl>
                                          </p:spTgt>
                                        </p:tgtEl>
                                      </p:cBhvr>
                                    </p:animEffect>
                                  </p:childTnLst>
                                </p:cTn>
                              </p:par>
                              <p:par>
                                <p:cTn id="64" presetID="3" presetClass="emph" presetSubtype="2" fill="hold" nodeType="withEffect">
                                  <p:stCondLst>
                                    <p:cond delay="0"/>
                                  </p:stCondLst>
                                  <p:childTnLst>
                                    <p:animClr clrSpc="rgb" dir="cw">
                                      <p:cBhvr override="childStyle">
                                        <p:cTn id="65" dur="500" fill="hold"/>
                                        <p:tgtEl>
                                          <p:spTgt spid="32">
                                            <p:txEl>
                                              <p:pRg st="0" end="0"/>
                                            </p:txEl>
                                          </p:spTgt>
                                        </p:tgtEl>
                                        <p:attrNameLst>
                                          <p:attrName>style.color</p:attrName>
                                        </p:attrNameLst>
                                      </p:cBhvr>
                                      <p:to>
                                        <a:srgbClr val="48C9F1"/>
                                      </p:to>
                                    </p:animClr>
                                  </p:childTnLst>
                                </p:cTn>
                              </p:par>
                              <p:par>
                                <p:cTn id="66" presetID="3" presetClass="emph" presetSubtype="2" fill="hold" nodeType="withEffect">
                                  <p:stCondLst>
                                    <p:cond delay="0"/>
                                  </p:stCondLst>
                                  <p:childTnLst>
                                    <p:animClr clrSpc="rgb" dir="cw">
                                      <p:cBhvr override="childStyle">
                                        <p:cTn id="67" dur="500" fill="hold"/>
                                        <p:tgtEl>
                                          <p:spTgt spid="31">
                                            <p:txEl>
                                              <p:pRg st="0" end="0"/>
                                            </p:txEl>
                                          </p:spTgt>
                                        </p:tgtEl>
                                        <p:attrNameLst>
                                          <p:attrName>style.color</p:attrName>
                                        </p:attrNameLst>
                                      </p:cBhvr>
                                      <p:to>
                                        <a:srgbClr val="48C9F1"/>
                                      </p:to>
                                    </p:animClr>
                                  </p:childTnLst>
                                </p:cTn>
                              </p:par>
                            </p:childTnLst>
                          </p:cTn>
                        </p:par>
                      </p:childTnLst>
                    </p:cTn>
                  </p:par>
                  <p:par>
                    <p:cTn id="68" fill="hold">
                      <p:stCondLst>
                        <p:cond delay="indefinite"/>
                      </p:stCondLst>
                      <p:childTnLst>
                        <p:par>
                          <p:cTn id="69" fill="hold">
                            <p:stCondLst>
                              <p:cond delay="0"/>
                            </p:stCondLst>
                            <p:childTnLst>
                              <p:par>
                                <p:cTn id="70" presetID="9" presetClass="emph" presetSubtype="0" nodeType="clickEffect">
                                  <p:stCondLst>
                                    <p:cond delay="0"/>
                                  </p:stCondLst>
                                  <p:childTnLst>
                                    <p:set>
                                      <p:cBhvr>
                                        <p:cTn id="71" dur="indefinite"/>
                                        <p:tgtEl>
                                          <p:spTgt spid="33">
                                            <p:txEl>
                                              <p:pRg st="2" end="2"/>
                                            </p:txEl>
                                          </p:spTgt>
                                        </p:tgtEl>
                                        <p:attrNameLst>
                                          <p:attrName>style.opacity</p:attrName>
                                        </p:attrNameLst>
                                      </p:cBhvr>
                                      <p:to>
                                        <p:strVal val="1"/>
                                      </p:to>
                                    </p:set>
                                    <p:animEffect filter="image" prLst="opacity: 1">
                                      <p:cBhvr rctx="IE">
                                        <p:cTn id="72" dur="indefinite"/>
                                        <p:tgtEl>
                                          <p:spTgt spid="33">
                                            <p:txEl>
                                              <p:pRg st="2" end="2"/>
                                            </p:txEl>
                                          </p:spTgt>
                                        </p:tgtEl>
                                      </p:cBhvr>
                                    </p:animEffect>
                                  </p:childTnLst>
                                </p:cTn>
                              </p:par>
                              <p:par>
                                <p:cTn id="73" presetID="9" presetClass="emph" presetSubtype="0" nodeType="withEffect">
                                  <p:stCondLst>
                                    <p:cond delay="0"/>
                                  </p:stCondLst>
                                  <p:childTnLst>
                                    <p:set>
                                      <p:cBhvr>
                                        <p:cTn id="74" dur="indefinite"/>
                                        <p:tgtEl>
                                          <p:spTgt spid="33">
                                            <p:txEl>
                                              <p:pRg st="3" end="3"/>
                                            </p:txEl>
                                          </p:spTgt>
                                        </p:tgtEl>
                                        <p:attrNameLst>
                                          <p:attrName>style.opacity</p:attrName>
                                        </p:attrNameLst>
                                      </p:cBhvr>
                                      <p:to>
                                        <p:strVal val="1"/>
                                      </p:to>
                                    </p:set>
                                    <p:animEffect filter="image" prLst="opacity: 1">
                                      <p:cBhvr rctx="IE">
                                        <p:cTn id="75" dur="indefinite"/>
                                        <p:tgtEl>
                                          <p:spTgt spid="33">
                                            <p:txEl>
                                              <p:pRg st="3" end="3"/>
                                            </p:txEl>
                                          </p:spTgt>
                                        </p:tgtEl>
                                      </p:cBhvr>
                                    </p:animEffect>
                                  </p:childTnLst>
                                </p:cTn>
                              </p:par>
                              <p:par>
                                <p:cTn id="76" presetID="9" presetClass="emph" presetSubtype="0" nodeType="withEffect">
                                  <p:stCondLst>
                                    <p:cond delay="0"/>
                                  </p:stCondLst>
                                  <p:childTnLst>
                                    <p:set>
                                      <p:cBhvr>
                                        <p:cTn id="77" dur="indefinite"/>
                                        <p:tgtEl>
                                          <p:spTgt spid="33">
                                            <p:txEl>
                                              <p:pRg st="4" end="4"/>
                                            </p:txEl>
                                          </p:spTgt>
                                        </p:tgtEl>
                                        <p:attrNameLst>
                                          <p:attrName>style.opacity</p:attrName>
                                        </p:attrNameLst>
                                      </p:cBhvr>
                                      <p:to>
                                        <p:strVal val="1"/>
                                      </p:to>
                                    </p:set>
                                    <p:animEffect filter="image" prLst="opacity: 1">
                                      <p:cBhvr rctx="IE">
                                        <p:cTn id="78" dur="indefinite"/>
                                        <p:tgtEl>
                                          <p:spTgt spid="33">
                                            <p:txEl>
                                              <p:pRg st="4" end="4"/>
                                            </p:txEl>
                                          </p:spTgt>
                                        </p:tgtEl>
                                      </p:cBhvr>
                                    </p:animEffect>
                                  </p:childTnLst>
                                </p:cTn>
                              </p:par>
                              <p:par>
                                <p:cTn id="79" presetID="9" presetClass="emph" presetSubtype="0" nodeType="withEffect">
                                  <p:stCondLst>
                                    <p:cond delay="0"/>
                                  </p:stCondLst>
                                  <p:childTnLst>
                                    <p:set>
                                      <p:cBhvr>
                                        <p:cTn id="80" dur="indefinite"/>
                                        <p:tgtEl>
                                          <p:spTgt spid="18">
                                            <p:txEl>
                                              <p:pRg st="0" end="0"/>
                                            </p:txEl>
                                          </p:spTgt>
                                        </p:tgtEl>
                                        <p:attrNameLst>
                                          <p:attrName>style.opacity</p:attrName>
                                        </p:attrNameLst>
                                      </p:cBhvr>
                                      <p:to>
                                        <p:strVal val="1"/>
                                      </p:to>
                                    </p:set>
                                    <p:animEffect filter="image" prLst="opacity: 1">
                                      <p:cBhvr rctx="IE">
                                        <p:cTn id="81" dur="indefinite"/>
                                        <p:tgtEl>
                                          <p:spTgt spid="18">
                                            <p:txEl>
                                              <p:pRg st="0" end="0"/>
                                            </p:txEl>
                                          </p:spTgt>
                                        </p:tgtEl>
                                      </p:cBhvr>
                                    </p:animEffect>
                                  </p:childTnLst>
                                </p:cTn>
                              </p:par>
                              <p:par>
                                <p:cTn id="82" presetID="9" presetClass="emph" presetSubtype="0" nodeType="withEffect">
                                  <p:stCondLst>
                                    <p:cond delay="0"/>
                                  </p:stCondLst>
                                  <p:childTnLst>
                                    <p:set>
                                      <p:cBhvr>
                                        <p:cTn id="83" dur="indefinite"/>
                                        <p:tgtEl>
                                          <p:spTgt spid="18">
                                            <p:txEl>
                                              <p:pRg st="1" end="1"/>
                                            </p:txEl>
                                          </p:spTgt>
                                        </p:tgtEl>
                                        <p:attrNameLst>
                                          <p:attrName>style.opacity</p:attrName>
                                        </p:attrNameLst>
                                      </p:cBhvr>
                                      <p:to>
                                        <p:strVal val="1"/>
                                      </p:to>
                                    </p:set>
                                    <p:animEffect filter="image" prLst="opacity: 1">
                                      <p:cBhvr rctx="IE">
                                        <p:cTn id="84" dur="indefinite"/>
                                        <p:tgtEl>
                                          <p:spTgt spid="18">
                                            <p:txEl>
                                              <p:pRg st="1" end="1"/>
                                            </p:txEl>
                                          </p:spTgt>
                                        </p:tgtEl>
                                      </p:cBhvr>
                                    </p:animEffect>
                                  </p:childTnLst>
                                </p:cTn>
                              </p:par>
                              <p:par>
                                <p:cTn id="85" presetID="9" presetClass="emph" presetSubtype="0" nodeType="withEffect">
                                  <p:stCondLst>
                                    <p:cond delay="0"/>
                                  </p:stCondLst>
                                  <p:childTnLst>
                                    <p:set>
                                      <p:cBhvr>
                                        <p:cTn id="86" dur="indefinite"/>
                                        <p:tgtEl>
                                          <p:spTgt spid="18">
                                            <p:txEl>
                                              <p:pRg st="2" end="2"/>
                                            </p:txEl>
                                          </p:spTgt>
                                        </p:tgtEl>
                                        <p:attrNameLst>
                                          <p:attrName>style.opacity</p:attrName>
                                        </p:attrNameLst>
                                      </p:cBhvr>
                                      <p:to>
                                        <p:strVal val="1"/>
                                      </p:to>
                                    </p:set>
                                    <p:animEffect filter="image" prLst="opacity: 1">
                                      <p:cBhvr rctx="IE">
                                        <p:cTn id="87" dur="indefinite"/>
                                        <p:tgtEl>
                                          <p:spTgt spid="18">
                                            <p:txEl>
                                              <p:pRg st="2" end="2"/>
                                            </p:txEl>
                                          </p:spTgt>
                                        </p:tgtEl>
                                      </p:cBhvr>
                                    </p:animEffect>
                                  </p:childTnLst>
                                </p:cTn>
                              </p:par>
                              <p:par>
                                <p:cTn id="88" presetID="9" presetClass="emph" presetSubtype="0" nodeType="withEffect">
                                  <p:stCondLst>
                                    <p:cond delay="0"/>
                                  </p:stCondLst>
                                  <p:childTnLst>
                                    <p:set>
                                      <p:cBhvr>
                                        <p:cTn id="89" dur="indefinite"/>
                                        <p:tgtEl>
                                          <p:spTgt spid="18">
                                            <p:txEl>
                                              <p:pRg st="3" end="3"/>
                                            </p:txEl>
                                          </p:spTgt>
                                        </p:tgtEl>
                                        <p:attrNameLst>
                                          <p:attrName>style.opacity</p:attrName>
                                        </p:attrNameLst>
                                      </p:cBhvr>
                                      <p:to>
                                        <p:strVal val="1"/>
                                      </p:to>
                                    </p:set>
                                    <p:animEffect filter="image" prLst="opacity: 1">
                                      <p:cBhvr rctx="IE">
                                        <p:cTn id="90" dur="indefinite"/>
                                        <p:tgtEl>
                                          <p:spTgt spid="18">
                                            <p:txEl>
                                              <p:pRg st="3" end="3"/>
                                            </p:txEl>
                                          </p:spTgt>
                                        </p:tgtEl>
                                      </p:cBhvr>
                                    </p:animEffect>
                                  </p:childTnLst>
                                </p:cTn>
                              </p:par>
                              <p:par>
                                <p:cTn id="91" presetID="3" presetClass="emph" presetSubtype="2" fill="hold" nodeType="withEffect">
                                  <p:stCondLst>
                                    <p:cond delay="0"/>
                                  </p:stCondLst>
                                  <p:childTnLst>
                                    <p:animClr clrSpc="rgb" dir="cw">
                                      <p:cBhvr override="childStyle">
                                        <p:cTn id="92" dur="500" fill="hold"/>
                                        <p:tgtEl>
                                          <p:spTgt spid="33">
                                            <p:txEl>
                                              <p:pRg st="0" end="0"/>
                                            </p:txEl>
                                          </p:spTgt>
                                        </p:tgtEl>
                                        <p:attrNameLst>
                                          <p:attrName>style.color</p:attrName>
                                        </p:attrNameLst>
                                      </p:cBhvr>
                                      <p:to>
                                        <a:srgbClr val="48C9F1"/>
                                      </p:to>
                                    </p:animClr>
                                  </p:childTnLst>
                                </p:cTn>
                              </p:par>
                              <p:par>
                                <p:cTn id="93" presetID="3" presetClass="emph" presetSubtype="2" fill="hold" nodeType="withEffect">
                                  <p:stCondLst>
                                    <p:cond delay="0"/>
                                  </p:stCondLst>
                                  <p:childTnLst>
                                    <p:animClr clrSpc="rgb" dir="cw">
                                      <p:cBhvr override="childStyle">
                                        <p:cTn id="94" dur="500" fill="hold"/>
                                        <p:tgtEl>
                                          <p:spTgt spid="18">
                                            <p:txEl>
                                              <p:pRg st="0" end="0"/>
                                            </p:txEl>
                                          </p:spTgt>
                                        </p:tgtEl>
                                        <p:attrNameLst>
                                          <p:attrName>style.color</p:attrName>
                                        </p:attrNameLst>
                                      </p:cBhvr>
                                      <p:to>
                                        <a:srgbClr val="48C9F1"/>
                                      </p:to>
                                    </p:animClr>
                                  </p:childTnLst>
                                </p:cTn>
                              </p:par>
                              <p:par>
                                <p:cTn id="95" presetID="3" presetClass="emph" presetSubtype="2" fill="hold" nodeType="withEffect">
                                  <p:stCondLst>
                                    <p:cond delay="0"/>
                                  </p:stCondLst>
                                  <p:childTnLst>
                                    <p:animClr clrSpc="rgb" dir="cw">
                                      <p:cBhvr override="childStyle">
                                        <p:cTn id="96" dur="500" fill="hold"/>
                                        <p:tgtEl>
                                          <p:spTgt spid="32">
                                            <p:txEl>
                                              <p:pRg st="0" end="0"/>
                                            </p:txEl>
                                          </p:spTgt>
                                        </p:tgtEl>
                                        <p:attrNameLst>
                                          <p:attrName>style.color</p:attrName>
                                        </p:attrNameLst>
                                      </p:cBhvr>
                                      <p:to>
                                        <a:srgbClr val="444A4A"/>
                                      </p:to>
                                    </p:animClr>
                                  </p:childTnLst>
                                </p:cTn>
                              </p:par>
                              <p:par>
                                <p:cTn id="97" presetID="3" presetClass="emph" presetSubtype="2" fill="hold" nodeType="withEffect">
                                  <p:stCondLst>
                                    <p:cond delay="0"/>
                                  </p:stCondLst>
                                  <p:childTnLst>
                                    <p:animClr clrSpc="rgb" dir="cw">
                                      <p:cBhvr override="childStyle">
                                        <p:cTn id="98" dur="500" fill="hold"/>
                                        <p:tgtEl>
                                          <p:spTgt spid="31">
                                            <p:txEl>
                                              <p:pRg st="0" end="0"/>
                                            </p:txEl>
                                          </p:spTgt>
                                        </p:tgtEl>
                                        <p:attrNameLst>
                                          <p:attrName>style.color</p:attrName>
                                        </p:attrNameLst>
                                      </p:cBhvr>
                                      <p:to>
                                        <a:srgbClr val="444A4A"/>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5CA92D-BDAC-4A5A-A314-C016FEA0C142}"/>
              </a:ext>
            </a:extLst>
          </p:cNvPr>
          <p:cNvSpPr>
            <a:spLocks noGrp="1"/>
          </p:cNvSpPr>
          <p:nvPr>
            <p:ph type="title"/>
          </p:nvPr>
        </p:nvSpPr>
        <p:spPr/>
        <p:txBody>
          <a:bodyPr wrap="square">
            <a:noAutofit/>
          </a:bodyPr>
          <a:lstStyle/>
          <a:p>
            <a:r>
              <a:rPr lang="ja-JP" altLang="en-US" dirty="0">
                <a:solidFill>
                  <a:schemeClr val="accent2"/>
                </a:solidFill>
                <a:ea typeface="MS PGothic" panose="020B0600070205080204" pitchFamily="34" charset="-128"/>
              </a:rPr>
              <a:t>主な留意事項</a:t>
            </a:r>
          </a:p>
        </p:txBody>
      </p:sp>
      <p:sp>
        <p:nvSpPr>
          <p:cNvPr id="3" name="Text Placeholder 2">
            <a:extLst>
              <a:ext uri="{FF2B5EF4-FFF2-40B4-BE49-F238E27FC236}">
                <a16:creationId xmlns:a16="http://schemas.microsoft.com/office/drawing/2014/main" id="{DE49DD5D-78D3-440D-8B64-1F0D79A9B86A}"/>
              </a:ext>
            </a:extLst>
          </p:cNvPr>
          <p:cNvSpPr>
            <a:spLocks noGrp="1"/>
          </p:cNvSpPr>
          <p:nvPr>
            <p:ph type="body" idx="1"/>
          </p:nvPr>
        </p:nvSpPr>
        <p:spPr>
          <a:xfrm>
            <a:off x="1143000" y="2462644"/>
            <a:ext cx="6550819" cy="3131684"/>
          </a:xfrm>
        </p:spPr>
        <p:txBody>
          <a:bodyPr wrap="square">
            <a:noAutofit/>
          </a:bodyPr>
          <a:lstStyle/>
          <a:p>
            <a:pPr>
              <a:lnSpc>
                <a:spcPct val="95000"/>
              </a:lnSpc>
              <a:spcBef>
                <a:spcPct val="0"/>
              </a:spcBef>
              <a:spcAft>
                <a:spcPts val="1200"/>
              </a:spcAft>
            </a:pPr>
            <a:endParaRPr lang="ja-JP" altLang="en-US" sz="2400" dirty="0">
              <a:ea typeface="MS PGothic" panose="020B0600070205080204" pitchFamily="34" charset="-128"/>
            </a:endParaRPr>
          </a:p>
          <a:p>
            <a:pPr>
              <a:lnSpc>
                <a:spcPct val="95000"/>
              </a:lnSpc>
              <a:spcBef>
                <a:spcPct val="0"/>
              </a:spcBef>
              <a:spcAft>
                <a:spcPts val="1200"/>
              </a:spcAft>
              <a:defRPr sz="2400">
                <a:ea typeface="ヒラギノ角ゴ Pro W3" panose="020B0300000000000000" pitchFamily="6" charset="-128"/>
                <a:cs typeface="Times New Roman" panose="02020603050405020304" pitchFamily="18" charset="0"/>
              </a:defRPr>
            </a:pPr>
            <a:r>
              <a:rPr lang="ja-JP" altLang="en-US" dirty="0">
                <a:ea typeface="MS PGothic" panose="020B0600070205080204" pitchFamily="34" charset="-128"/>
              </a:rPr>
              <a:t>スタイルに優劣はありません。</a:t>
            </a:r>
          </a:p>
          <a:p>
            <a:pPr>
              <a:lnSpc>
                <a:spcPct val="95000"/>
              </a:lnSpc>
              <a:spcBef>
                <a:spcPct val="0"/>
              </a:spcBef>
              <a:spcAft>
                <a:spcPts val="1200"/>
              </a:spcAft>
              <a:defRPr sz="2400">
                <a:ea typeface="ヒラギノ角ゴ Pro W3" panose="020B0300000000000000" pitchFamily="6" charset="-128"/>
              </a:defRPr>
            </a:pPr>
            <a:r>
              <a:rPr lang="ja-JP" altLang="en-US" dirty="0">
                <a:ea typeface="MS PGothic" panose="020B0600070205080204" pitchFamily="34" charset="-128"/>
              </a:rPr>
              <a:t>スタイル</a:t>
            </a:r>
            <a:r>
              <a:rPr lang="ja-JP" altLang="en-US" dirty="0">
                <a:ea typeface="MS PGothic" panose="020B0600070205080204" pitchFamily="34" charset="-128"/>
                <a:cs typeface="Times New Roman" panose="02020603050405020304" pitchFamily="18" charset="0"/>
              </a:rPr>
              <a:t>と性格は別のものです。</a:t>
            </a:r>
          </a:p>
          <a:p>
            <a:pPr>
              <a:lnSpc>
                <a:spcPct val="95000"/>
              </a:lnSpc>
              <a:spcBef>
                <a:spcPct val="0"/>
              </a:spcBef>
              <a:spcAft>
                <a:spcPts val="1200"/>
              </a:spcAft>
              <a:defRPr sz="2400">
                <a:ea typeface="ヒラギノ角ゴ Pro W3" pitchFamily="4" charset="-128"/>
                <a:cs typeface="ヒラギノ角ゴ Pro W3" pitchFamily="4" charset="-128"/>
              </a:defRPr>
            </a:pPr>
            <a:r>
              <a:rPr lang="ja-JP" altLang="en-US" dirty="0">
                <a:ea typeface="MS PGothic" panose="020B0600070205080204" pitchFamily="34" charset="-128"/>
              </a:rPr>
              <a:t>自分のスタイルは、自分の行動のテーマです。</a:t>
            </a:r>
          </a:p>
          <a:p>
            <a:pPr>
              <a:lnSpc>
                <a:spcPct val="95000"/>
              </a:lnSpc>
              <a:spcBef>
                <a:spcPct val="0"/>
              </a:spcBef>
              <a:spcAft>
                <a:spcPts val="1200"/>
              </a:spcAft>
              <a:defRPr sz="2400">
                <a:ea typeface="ヒラギノ角ゴ Pro W3" panose="020B0300000000000000" pitchFamily="6" charset="-128"/>
                <a:cs typeface="Times New Roman" panose="02020603050405020304" pitchFamily="18" charset="0"/>
              </a:defRPr>
            </a:pPr>
            <a:r>
              <a:rPr lang="ja-JP" altLang="en-US" dirty="0">
                <a:ea typeface="MS PGothic" panose="020B0600070205080204" pitchFamily="34" charset="-128"/>
              </a:rPr>
              <a:t>各スタイルに合った、成長を促すアクションが</a:t>
            </a:r>
            <a:br>
              <a:rPr lang="en-US" altLang="ja-JP" dirty="0">
                <a:ea typeface="MS PGothic" panose="020B0600070205080204" pitchFamily="34" charset="-128"/>
              </a:rPr>
            </a:br>
            <a:r>
              <a:rPr lang="ja-JP" altLang="en-US" dirty="0">
                <a:ea typeface="MS PGothic" panose="020B0600070205080204" pitchFamily="34" charset="-128"/>
              </a:rPr>
              <a:t>あります。</a:t>
            </a:r>
          </a:p>
          <a:p>
            <a:pPr>
              <a:lnSpc>
                <a:spcPct val="95000"/>
              </a:lnSpc>
              <a:spcBef>
                <a:spcPct val="0"/>
              </a:spcBef>
              <a:spcAft>
                <a:spcPts val="1200"/>
              </a:spcAft>
              <a:defRPr sz="2400">
                <a:ea typeface="ヒラギノ角ゴ Pro W3" pitchFamily="4" charset="-128"/>
                <a:cs typeface="ヒラギノ角ゴ Pro W3" pitchFamily="4" charset="-128"/>
              </a:defRPr>
            </a:pPr>
            <a:r>
              <a:rPr lang="ja-JP" altLang="en-US" dirty="0">
                <a:ea typeface="MS PGothic" panose="020B0600070205080204" pitchFamily="34" charset="-128"/>
              </a:rPr>
              <a:t>あなたの課題は、 率先して顧客と効果的な対人関係を築き、強化しましょう。</a:t>
            </a:r>
          </a:p>
          <a:p>
            <a:pPr>
              <a:lnSpc>
                <a:spcPct val="95000"/>
              </a:lnSpc>
              <a:spcBef>
                <a:spcPct val="0"/>
              </a:spcBef>
              <a:spcAft>
                <a:spcPts val="1200"/>
              </a:spcAft>
            </a:pPr>
            <a:endParaRPr lang="ja-JP" altLang="en-US" sz="2400" dirty="0">
              <a:ea typeface="MS PGothic" panose="020B0600070205080204" pitchFamily="34" charset="-128"/>
              <a:cs typeface="Times New Roman" panose="02020603050405020304" pitchFamily="18" charset="0"/>
            </a:endParaRPr>
          </a:p>
        </p:txBody>
      </p:sp>
      <p:sp>
        <p:nvSpPr>
          <p:cNvPr id="4" name="Slide Number Placeholder 3">
            <a:extLst>
              <a:ext uri="{FF2B5EF4-FFF2-40B4-BE49-F238E27FC236}">
                <a16:creationId xmlns:a16="http://schemas.microsoft.com/office/drawing/2014/main" id="{1164AEC5-F3A9-4DFA-A753-40671E92709F}"/>
              </a:ext>
            </a:extLst>
          </p:cNvPr>
          <p:cNvSpPr>
            <a:spLocks noGrp="1"/>
          </p:cNvSpPr>
          <p:nvPr>
            <p:ph type="sldNum" sz="quarter" idx="12"/>
          </p:nvPr>
        </p:nvSpPr>
        <p:spPr/>
        <p:txBody>
          <a:bodyPr wrap="square">
            <a:noAutofit/>
          </a:bodyPr>
          <a:lstStyle/>
          <a:p>
            <a:fld id="{1B1CF60C-C85D-47C0-8597-E3BF95F18FA3}" type="slidenum">
              <a:rPr lang="en-US" altLang="ja-JP" smtClean="0">
                <a:ea typeface="MS PGothic" panose="020B0600070205080204" pitchFamily="34" charset="-128"/>
              </a:rPr>
              <a:t>27</a:t>
            </a:fld>
            <a:endParaRPr lang="ja-JP" altLang="en-US" dirty="0">
              <a:ea typeface="MS PGothic" panose="020B0600070205080204" pitchFamily="34" charset="-128"/>
            </a:endParaRPr>
          </a:p>
        </p:txBody>
      </p:sp>
      <p:sp>
        <p:nvSpPr>
          <p:cNvPr id="5" name="Footer Placeholder 4">
            <a:extLst>
              <a:ext uri="{FF2B5EF4-FFF2-40B4-BE49-F238E27FC236}">
                <a16:creationId xmlns:a16="http://schemas.microsoft.com/office/drawing/2014/main" id="{4F87CF83-352A-4921-8FAF-8814EDAA2081}"/>
              </a:ext>
            </a:extLst>
          </p:cNvPr>
          <p:cNvSpPr>
            <a:spLocks noGrp="1"/>
          </p:cNvSpPr>
          <p:nvPr>
            <p:ph type="ftr" sz="quarter" idx="13"/>
          </p:nvPr>
        </p:nvSpPr>
        <p:spPr/>
        <p:txBody>
          <a:bodyPr wrap="square">
            <a:noAutofit/>
          </a:bodyPr>
          <a:lstStyle/>
          <a:p>
            <a:pPr algn="l"/>
            <a:r>
              <a:rPr lang="en-US" altLang="ja-JP">
                <a:ea typeface="MS PGothic" panose="020B0600070205080204" pitchFamily="34" charset="-128"/>
              </a:rPr>
              <a:t>© The TRACOM Corporation. All Rights Reserved.</a:t>
            </a:r>
            <a:endParaRPr lang="en-US" altLang="ja-JP" dirty="0">
              <a:ea typeface="MS PGothic" panose="020B0600070205080204" pitchFamily="34" charset="-128"/>
            </a:endParaRPr>
          </a:p>
        </p:txBody>
      </p:sp>
    </p:spTree>
    <p:extLst>
      <p:ext uri="{BB962C8B-B14F-4D97-AF65-F5344CB8AC3E}">
        <p14:creationId xmlns:p14="http://schemas.microsoft.com/office/powerpoint/2010/main" val="218520955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306F14-F301-C248-AC2B-0EE085E4D2E0}"/>
              </a:ext>
            </a:extLst>
          </p:cNvPr>
          <p:cNvSpPr>
            <a:spLocks noGrp="1"/>
          </p:cNvSpPr>
          <p:nvPr>
            <p:ph type="title"/>
          </p:nvPr>
        </p:nvSpPr>
        <p:spPr/>
        <p:txBody>
          <a:bodyPr/>
          <a:lstStyle/>
          <a:p>
            <a:r>
              <a:rPr lang="ja-JP" altLang="en-US" dirty="0">
                <a:solidFill>
                  <a:schemeClr val="accent2"/>
                </a:solidFill>
              </a:rPr>
              <a:t>対応性</a:t>
            </a:r>
          </a:p>
        </p:txBody>
      </p:sp>
      <p:sp>
        <p:nvSpPr>
          <p:cNvPr id="4" name="Slide Number Placeholder 3">
            <a:extLst>
              <a:ext uri="{FF2B5EF4-FFF2-40B4-BE49-F238E27FC236}">
                <a16:creationId xmlns:a16="http://schemas.microsoft.com/office/drawing/2014/main" id="{2371B874-54F7-C344-8D2A-6154BE436B42}"/>
              </a:ext>
            </a:extLst>
          </p:cNvPr>
          <p:cNvSpPr>
            <a:spLocks noGrp="1"/>
          </p:cNvSpPr>
          <p:nvPr>
            <p:ph type="sldNum" sz="quarter" idx="12"/>
          </p:nvPr>
        </p:nvSpPr>
        <p:spPr>
          <a:xfrm>
            <a:off x="9205910" y="6380615"/>
            <a:ext cx="2743200" cy="282575"/>
          </a:xfrm>
        </p:spPr>
        <p:txBody>
          <a:bodyPr/>
          <a:lstStyle/>
          <a:p>
            <a:fld id="{1B1CF60C-C85D-47C0-8597-E3BF95F18FA3}" type="slidenum">
              <a:rPr lang="en-US" altLang="ja-JP" smtClean="0"/>
              <a:t>28</a:t>
            </a:fld>
            <a:endParaRPr lang="ja-JP" altLang="en-US" dirty="0"/>
          </a:p>
        </p:txBody>
      </p:sp>
      <p:sp>
        <p:nvSpPr>
          <p:cNvPr id="5" name="Footer Placeholder 4">
            <a:extLst>
              <a:ext uri="{FF2B5EF4-FFF2-40B4-BE49-F238E27FC236}">
                <a16:creationId xmlns:a16="http://schemas.microsoft.com/office/drawing/2014/main" id="{E48E1CAC-D9D8-1348-9E6B-B8D394CFF0B9}"/>
              </a:ext>
            </a:extLst>
          </p:cNvPr>
          <p:cNvSpPr>
            <a:spLocks noGrp="1"/>
          </p:cNvSpPr>
          <p:nvPr>
            <p:ph type="ftr" sz="quarter" idx="13"/>
          </p:nvPr>
        </p:nvSpPr>
        <p:spPr/>
        <p:txBody>
          <a:bodyPr/>
          <a:lstStyle/>
          <a:p>
            <a:pPr algn="l"/>
            <a:r>
              <a:rPr lang="en-US" altLang="ja-JP"/>
              <a:t>© The TRACOM Corporation. All Rights Reserved.</a:t>
            </a:r>
            <a:endParaRPr lang="en-US" altLang="ja-JP" dirty="0"/>
          </a:p>
        </p:txBody>
      </p:sp>
    </p:spTree>
    <p:extLst>
      <p:ext uri="{BB962C8B-B14F-4D97-AF65-F5344CB8AC3E}">
        <p14:creationId xmlns:p14="http://schemas.microsoft.com/office/powerpoint/2010/main" val="201025800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16="http://schemas.microsoft.com/office/drawing/2014/main" xmlns="">
      <p:transition>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5CA92D-BDAC-4A5A-A314-C016FEA0C142}"/>
              </a:ext>
            </a:extLst>
          </p:cNvPr>
          <p:cNvSpPr>
            <a:spLocks noGrp="1"/>
          </p:cNvSpPr>
          <p:nvPr>
            <p:ph type="title"/>
          </p:nvPr>
        </p:nvSpPr>
        <p:spPr>
          <a:xfrm>
            <a:off x="881728" y="2316480"/>
            <a:ext cx="7119271" cy="1588707"/>
          </a:xfrm>
        </p:spPr>
        <p:txBody>
          <a:bodyPr wrap="square"/>
          <a:lstStyle/>
          <a:p>
            <a:pPr>
              <a:lnSpc>
                <a:spcPct val="110000"/>
              </a:lnSpc>
            </a:pPr>
            <a:r>
              <a:rPr lang="ja-JP" altLang="en-US" dirty="0"/>
              <a:t>対応性とは、ほかの人のスタイル別</a:t>
            </a:r>
            <a:br>
              <a:rPr lang="ja-JP" altLang="en-US" dirty="0"/>
            </a:br>
            <a:r>
              <a:rPr lang="ja-JP" altLang="en-US" dirty="0"/>
              <a:t>ニーズにどれだけうまく適応できるかです</a:t>
            </a:r>
          </a:p>
        </p:txBody>
      </p:sp>
      <p:sp>
        <p:nvSpPr>
          <p:cNvPr id="4" name="Slide Number Placeholder 3">
            <a:extLst>
              <a:ext uri="{FF2B5EF4-FFF2-40B4-BE49-F238E27FC236}">
                <a16:creationId xmlns:a16="http://schemas.microsoft.com/office/drawing/2014/main" id="{1164AEC5-F3A9-4DFA-A753-40671E92709F}"/>
              </a:ext>
            </a:extLst>
          </p:cNvPr>
          <p:cNvSpPr>
            <a:spLocks noGrp="1"/>
          </p:cNvSpPr>
          <p:nvPr>
            <p:ph type="sldNum" sz="quarter" idx="12"/>
          </p:nvPr>
        </p:nvSpPr>
        <p:spPr/>
        <p:txBody>
          <a:bodyPr/>
          <a:lstStyle/>
          <a:p>
            <a:fld id="{1B1CF60C-C85D-47C0-8597-E3BF95F18FA3}" type="slidenum">
              <a:rPr lang="en-US" altLang="ja-JP" smtClean="0"/>
              <a:t>29</a:t>
            </a:fld>
            <a:endParaRPr lang="ja-JP" altLang="en-US" dirty="0"/>
          </a:p>
        </p:txBody>
      </p:sp>
      <p:sp>
        <p:nvSpPr>
          <p:cNvPr id="5" name="Footer Placeholder 4">
            <a:extLst>
              <a:ext uri="{FF2B5EF4-FFF2-40B4-BE49-F238E27FC236}">
                <a16:creationId xmlns:a16="http://schemas.microsoft.com/office/drawing/2014/main" id="{4F87CF83-352A-4921-8FAF-8814EDAA2081}"/>
              </a:ext>
            </a:extLst>
          </p:cNvPr>
          <p:cNvSpPr>
            <a:spLocks noGrp="1"/>
          </p:cNvSpPr>
          <p:nvPr>
            <p:ph type="ftr" sz="quarter" idx="13"/>
          </p:nvPr>
        </p:nvSpPr>
        <p:spPr/>
        <p:txBody>
          <a:bodyPr/>
          <a:lstStyle/>
          <a:p>
            <a:pPr algn="l"/>
            <a:r>
              <a:rPr lang="en-US" altLang="ja-JP"/>
              <a:t>© The TRACOM Corporation. All Rights Reserved.</a:t>
            </a:r>
            <a:endParaRPr lang="en-US" altLang="ja-JP" dirty="0"/>
          </a:p>
        </p:txBody>
      </p:sp>
    </p:spTree>
    <p:extLst>
      <p:ext uri="{BB962C8B-B14F-4D97-AF65-F5344CB8AC3E}">
        <p14:creationId xmlns:p14="http://schemas.microsoft.com/office/powerpoint/2010/main" val="29226752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16="http://schemas.microsoft.com/office/drawing/2014/main" xmlns="">
      <p:transition>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2D80115A-64E4-AE49-864B-B7BD54A0C854}"/>
              </a:ext>
            </a:extLst>
          </p:cNvPr>
          <p:cNvSpPr/>
          <p:nvPr/>
        </p:nvSpPr>
        <p:spPr bwMode="gray">
          <a:xfrm>
            <a:off x="956342" y="3001573"/>
            <a:ext cx="6711043" cy="218661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ja-JP" altLang="en-US" sz="1800" dirty="0">
              <a:solidFill>
                <a:schemeClr val="bg1"/>
              </a:solidFill>
              <a:ea typeface="MS PGothic" panose="020B0600070205080204" pitchFamily="34" charset="-128"/>
            </a:endParaRPr>
          </a:p>
        </p:txBody>
      </p:sp>
      <p:sp>
        <p:nvSpPr>
          <p:cNvPr id="4" name="Slide Number Placeholder 3">
            <a:extLst>
              <a:ext uri="{FF2B5EF4-FFF2-40B4-BE49-F238E27FC236}">
                <a16:creationId xmlns:a16="http://schemas.microsoft.com/office/drawing/2014/main" id="{DB9AD781-C11C-418A-A164-50C6D8A04684}"/>
              </a:ext>
            </a:extLst>
          </p:cNvPr>
          <p:cNvSpPr>
            <a:spLocks noGrp="1"/>
          </p:cNvSpPr>
          <p:nvPr>
            <p:ph type="sldNum" sz="quarter" idx="12"/>
          </p:nvPr>
        </p:nvSpPr>
        <p:spPr/>
        <p:txBody>
          <a:bodyPr wrap="square">
            <a:noAutofit/>
          </a:bodyPr>
          <a:lstStyle/>
          <a:p>
            <a:fld id="{1B1CF60C-C85D-47C0-8597-E3BF95F18FA3}" type="slidenum">
              <a:rPr lang="en-US" altLang="ja-JP" smtClean="0">
                <a:ea typeface="MS PGothic" panose="020B0600070205080204" pitchFamily="34" charset="-128"/>
              </a:rPr>
              <a:t>3</a:t>
            </a:fld>
            <a:endParaRPr lang="ja-JP" altLang="en-US" dirty="0">
              <a:ea typeface="MS PGothic" panose="020B0600070205080204" pitchFamily="34" charset="-128"/>
            </a:endParaRPr>
          </a:p>
        </p:txBody>
      </p:sp>
      <p:sp>
        <p:nvSpPr>
          <p:cNvPr id="5" name="Footer Placeholder 4">
            <a:extLst>
              <a:ext uri="{FF2B5EF4-FFF2-40B4-BE49-F238E27FC236}">
                <a16:creationId xmlns:a16="http://schemas.microsoft.com/office/drawing/2014/main" id="{AEA59267-D5D3-4816-B978-F9AD53E1921C}"/>
              </a:ext>
            </a:extLst>
          </p:cNvPr>
          <p:cNvSpPr>
            <a:spLocks noGrp="1"/>
          </p:cNvSpPr>
          <p:nvPr>
            <p:ph type="ftr" sz="quarter" idx="13"/>
          </p:nvPr>
        </p:nvSpPr>
        <p:spPr/>
        <p:txBody>
          <a:bodyPr wrap="square">
            <a:noAutofit/>
          </a:bodyPr>
          <a:lstStyle/>
          <a:p>
            <a:pPr algn="l"/>
            <a:r>
              <a:rPr lang="en-US" altLang="ja-JP">
                <a:ea typeface="MS PGothic" panose="020B0600070205080204" pitchFamily="34" charset="-128"/>
              </a:rPr>
              <a:t>© The TRACOM Corporation. All Rights Reserved.</a:t>
            </a:r>
            <a:endParaRPr lang="en-US" altLang="ja-JP" dirty="0">
              <a:ea typeface="MS PGothic" panose="020B0600070205080204" pitchFamily="34" charset="-128"/>
            </a:endParaRPr>
          </a:p>
        </p:txBody>
      </p:sp>
      <p:sp>
        <p:nvSpPr>
          <p:cNvPr id="7" name="TextBox 6">
            <a:extLst>
              <a:ext uri="{FF2B5EF4-FFF2-40B4-BE49-F238E27FC236}">
                <a16:creationId xmlns:a16="http://schemas.microsoft.com/office/drawing/2014/main" id="{7BCC432B-8C73-0B49-97F3-DD72A068B0C6}"/>
              </a:ext>
            </a:extLst>
          </p:cNvPr>
          <p:cNvSpPr txBox="1"/>
          <p:nvPr/>
        </p:nvSpPr>
        <p:spPr>
          <a:xfrm>
            <a:off x="1626071" y="1788526"/>
            <a:ext cx="5361581" cy="430887"/>
          </a:xfrm>
          <a:prstGeom prst="rect">
            <a:avLst/>
          </a:prstGeom>
          <a:noFill/>
        </p:spPr>
        <p:txBody>
          <a:bodyPr wrap="square" lIns="0" tIns="0" rIns="0" bIns="0">
            <a:noAutofit/>
          </a:bodyPr>
          <a:lstStyle/>
          <a:p>
            <a:pPr algn="ctr">
              <a:defRPr sz="2800" b="1">
                <a:solidFill>
                  <a:schemeClr val="accent2">
                    <a:lumMod val="60000"/>
                    <a:lumOff val="40000"/>
                  </a:schemeClr>
                </a:solidFill>
                <a:latin typeface="Open Sans Extrabold" panose="020B0606030504020204" pitchFamily="34" charset="0"/>
                <a:ea typeface="Open Sans Extrabold" panose="020B0606030504020204" pitchFamily="34" charset="0"/>
                <a:cs typeface="Open Sans Extrabold" panose="020B0606030504020204" pitchFamily="34" charset="0"/>
              </a:defRPr>
            </a:pPr>
            <a:r>
              <a:rPr lang="ja-JP" altLang="en-US" dirty="0">
                <a:ea typeface="MS PGothic" panose="020B0600070205080204" pitchFamily="34" charset="-128"/>
              </a:rPr>
              <a:t>ソーシャル・スタイルと対応性</a:t>
            </a:r>
          </a:p>
        </p:txBody>
      </p:sp>
      <p:sp>
        <p:nvSpPr>
          <p:cNvPr id="8" name="TextBox 7">
            <a:extLst>
              <a:ext uri="{FF2B5EF4-FFF2-40B4-BE49-F238E27FC236}">
                <a16:creationId xmlns:a16="http://schemas.microsoft.com/office/drawing/2014/main" id="{3C7B7E98-95E6-E540-9858-A905C27BB582}"/>
              </a:ext>
            </a:extLst>
          </p:cNvPr>
          <p:cNvSpPr txBox="1"/>
          <p:nvPr/>
        </p:nvSpPr>
        <p:spPr>
          <a:xfrm>
            <a:off x="1626071" y="2269596"/>
            <a:ext cx="5361581" cy="307777"/>
          </a:xfrm>
          <a:prstGeom prst="rect">
            <a:avLst/>
          </a:prstGeom>
          <a:noFill/>
        </p:spPr>
        <p:txBody>
          <a:bodyPr wrap="square" lIns="0" tIns="0" rIns="0" bIns="0">
            <a:noAutofit/>
          </a:bodyPr>
          <a:lstStyle/>
          <a:p>
            <a:pPr algn="ctr">
              <a:defRPr sz="2000" b="1">
                <a:solidFill>
                  <a:schemeClr val="tx1">
                    <a:lumMod val="50000"/>
                    <a:lumOff val="50000"/>
                  </a:schemeClr>
                </a:solidFill>
                <a:latin typeface="Open Sans Extrabold" panose="020B0606030504020204" pitchFamily="34" charset="0"/>
                <a:ea typeface="Open Sans Extrabold" panose="020B0606030504020204" pitchFamily="34" charset="0"/>
                <a:cs typeface="Open Sans Extrabold" panose="020B0606030504020204" pitchFamily="34" charset="0"/>
              </a:defRPr>
            </a:pPr>
            <a:r>
              <a:rPr lang="ja-JP" altLang="en-US" dirty="0">
                <a:ea typeface="MS PGothic" panose="020B0600070205080204" pitchFamily="34" charset="-128"/>
              </a:rPr>
              <a:t>営業実績の重要な要素</a:t>
            </a:r>
          </a:p>
        </p:txBody>
      </p:sp>
      <p:sp>
        <p:nvSpPr>
          <p:cNvPr id="9" name="TextBox 8">
            <a:extLst>
              <a:ext uri="{FF2B5EF4-FFF2-40B4-BE49-F238E27FC236}">
                <a16:creationId xmlns:a16="http://schemas.microsoft.com/office/drawing/2014/main" id="{5C5E9D39-6170-D14A-AB3E-2C9753D3B08E}"/>
              </a:ext>
            </a:extLst>
          </p:cNvPr>
          <p:cNvSpPr txBox="1"/>
          <p:nvPr/>
        </p:nvSpPr>
        <p:spPr>
          <a:xfrm>
            <a:off x="1093823" y="2681606"/>
            <a:ext cx="6426076" cy="195144"/>
          </a:xfrm>
          <a:prstGeom prst="rect">
            <a:avLst/>
          </a:prstGeom>
          <a:noFill/>
        </p:spPr>
        <p:txBody>
          <a:bodyPr wrap="square" lIns="0" tIns="0" rIns="0" bIns="0">
            <a:noAutofit/>
          </a:bodyPr>
          <a:lstStyle/>
          <a:p>
            <a:pPr algn="ctr">
              <a:defRPr sz="120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defRPr>
            </a:pPr>
            <a:r>
              <a:rPr lang="ja-JP" altLang="en-US" dirty="0">
                <a:ea typeface="MS PGothic" panose="020B0600070205080204" pitchFamily="34" charset="-128"/>
              </a:rPr>
              <a:t>ソーシャル・スタイルと対応性トレーニングの結果について、営業担当者は次のように報告しています。</a:t>
            </a:r>
            <a:endParaRPr lang="ja-JP" altLang="en-US" sz="1400" dirty="0">
              <a:solidFill>
                <a:schemeClr val="tx1">
                  <a:lumMod val="50000"/>
                  <a:lumOff val="50000"/>
                </a:schemeClr>
              </a:solidFill>
              <a:latin typeface="MS PGothic" panose="020B0600070205080204" pitchFamily="34" charset="-128"/>
              <a:ea typeface="MS PGothic" panose="020B0600070205080204" pitchFamily="34" charset="-128"/>
              <a:cs typeface="Open Sans" panose="020B0606030504020204" pitchFamily="34" charset="0"/>
            </a:endParaRPr>
          </a:p>
        </p:txBody>
      </p:sp>
      <p:sp>
        <p:nvSpPr>
          <p:cNvPr id="10" name="TextBox 9">
            <a:extLst>
              <a:ext uri="{FF2B5EF4-FFF2-40B4-BE49-F238E27FC236}">
                <a16:creationId xmlns:a16="http://schemas.microsoft.com/office/drawing/2014/main" id="{3F447C74-E68E-CF4D-9465-BC277BEF22CD}"/>
              </a:ext>
            </a:extLst>
          </p:cNvPr>
          <p:cNvSpPr txBox="1"/>
          <p:nvPr/>
        </p:nvSpPr>
        <p:spPr>
          <a:xfrm>
            <a:off x="1637061" y="3280537"/>
            <a:ext cx="1188351" cy="615553"/>
          </a:xfrm>
          <a:prstGeom prst="rect">
            <a:avLst/>
          </a:prstGeom>
          <a:noFill/>
        </p:spPr>
        <p:txBody>
          <a:bodyPr wrap="square" lIns="0" tIns="0" rIns="0" bIns="0">
            <a:noAutofit/>
          </a:bodyPr>
          <a:lstStyle/>
          <a:p>
            <a:pPr>
              <a:defRPr sz="4000" b="1">
                <a:solidFill>
                  <a:schemeClr val="accent2">
                    <a:lumMod val="60000"/>
                    <a:lumOff val="40000"/>
                  </a:schemeClr>
                </a:solidFill>
                <a:latin typeface="Open Sans" panose="020B0606030504020204" pitchFamily="34" charset="0"/>
                <a:ea typeface="Open Sans" panose="020B0606030504020204" pitchFamily="34" charset="0"/>
                <a:cs typeface="Open Sans" panose="020B0606030504020204" pitchFamily="34" charset="0"/>
              </a:defRPr>
            </a:pPr>
            <a:r>
              <a:rPr lang="en-US" altLang="ja-JP">
                <a:ea typeface="MS PGothic" panose="020B0600070205080204" pitchFamily="34" charset="-128"/>
              </a:rPr>
              <a:t>92%</a:t>
            </a:r>
            <a:endParaRPr lang="ja-JP" altLang="en-US" sz="4400" b="1" dirty="0">
              <a:solidFill>
                <a:schemeClr val="accent2">
                  <a:lumMod val="60000"/>
                  <a:lumOff val="40000"/>
                </a:schemeClr>
              </a:solidFill>
              <a:latin typeface="MS PGothic" panose="020B0600070205080204" pitchFamily="34" charset="-128"/>
              <a:ea typeface="MS PGothic" panose="020B0600070205080204" pitchFamily="34" charset="-128"/>
              <a:cs typeface="Open Sans" panose="020B0606030504020204" pitchFamily="34" charset="0"/>
            </a:endParaRPr>
          </a:p>
        </p:txBody>
      </p:sp>
      <p:sp>
        <p:nvSpPr>
          <p:cNvPr id="11" name="TextBox 10">
            <a:extLst>
              <a:ext uri="{FF2B5EF4-FFF2-40B4-BE49-F238E27FC236}">
                <a16:creationId xmlns:a16="http://schemas.microsoft.com/office/drawing/2014/main" id="{BDD60E68-A488-0A44-AC43-FD5A73F9931D}"/>
              </a:ext>
            </a:extLst>
          </p:cNvPr>
          <p:cNvSpPr txBox="1"/>
          <p:nvPr/>
        </p:nvSpPr>
        <p:spPr>
          <a:xfrm>
            <a:off x="3781260" y="3285914"/>
            <a:ext cx="1188351" cy="615553"/>
          </a:xfrm>
          <a:prstGeom prst="rect">
            <a:avLst/>
          </a:prstGeom>
          <a:noFill/>
        </p:spPr>
        <p:txBody>
          <a:bodyPr wrap="square" lIns="0" tIns="0" rIns="0" bIns="0">
            <a:noAutofit/>
          </a:bodyPr>
          <a:lstStyle/>
          <a:p>
            <a:pPr>
              <a:defRPr sz="4000" b="1">
                <a:solidFill>
                  <a:schemeClr val="accent2">
                    <a:lumMod val="60000"/>
                    <a:lumOff val="40000"/>
                  </a:schemeClr>
                </a:solidFill>
                <a:latin typeface="Open Sans" panose="020B0606030504020204" pitchFamily="34" charset="0"/>
                <a:ea typeface="Open Sans" panose="020B0606030504020204" pitchFamily="34" charset="0"/>
                <a:cs typeface="Open Sans" panose="020B0606030504020204" pitchFamily="34" charset="0"/>
              </a:defRPr>
            </a:pPr>
            <a:r>
              <a:rPr lang="en-US" altLang="ja-JP">
                <a:ea typeface="MS PGothic" panose="020B0600070205080204" pitchFamily="34" charset="-128"/>
              </a:rPr>
              <a:t>87%</a:t>
            </a:r>
            <a:endParaRPr lang="ja-JP" altLang="en-US" sz="4400" b="1" dirty="0">
              <a:solidFill>
                <a:schemeClr val="accent2">
                  <a:lumMod val="60000"/>
                  <a:lumOff val="40000"/>
                </a:schemeClr>
              </a:solidFill>
              <a:latin typeface="MS PGothic" panose="020B0600070205080204" pitchFamily="34" charset="-128"/>
              <a:ea typeface="MS PGothic" panose="020B0600070205080204" pitchFamily="34" charset="-128"/>
              <a:cs typeface="Open Sans" panose="020B0606030504020204" pitchFamily="34" charset="0"/>
            </a:endParaRPr>
          </a:p>
        </p:txBody>
      </p:sp>
      <p:sp>
        <p:nvSpPr>
          <p:cNvPr id="12" name="TextBox 11">
            <a:extLst>
              <a:ext uri="{FF2B5EF4-FFF2-40B4-BE49-F238E27FC236}">
                <a16:creationId xmlns:a16="http://schemas.microsoft.com/office/drawing/2014/main" id="{9DB1A053-AEBD-7748-9F13-904A27842461}"/>
              </a:ext>
            </a:extLst>
          </p:cNvPr>
          <p:cNvSpPr txBox="1"/>
          <p:nvPr/>
        </p:nvSpPr>
        <p:spPr>
          <a:xfrm>
            <a:off x="5925459" y="3274697"/>
            <a:ext cx="1188351" cy="615553"/>
          </a:xfrm>
          <a:prstGeom prst="rect">
            <a:avLst/>
          </a:prstGeom>
          <a:noFill/>
        </p:spPr>
        <p:txBody>
          <a:bodyPr wrap="square" lIns="0" tIns="0" rIns="0" bIns="0">
            <a:noAutofit/>
          </a:bodyPr>
          <a:lstStyle/>
          <a:p>
            <a:pPr>
              <a:defRPr sz="4000" b="1">
                <a:solidFill>
                  <a:schemeClr val="accent2">
                    <a:lumMod val="60000"/>
                    <a:lumOff val="40000"/>
                  </a:schemeClr>
                </a:solidFill>
                <a:latin typeface="Open Sans" panose="020B0606030504020204" pitchFamily="34" charset="0"/>
                <a:ea typeface="Open Sans" panose="020B0606030504020204" pitchFamily="34" charset="0"/>
                <a:cs typeface="Open Sans" panose="020B0606030504020204" pitchFamily="34" charset="0"/>
              </a:defRPr>
            </a:pPr>
            <a:r>
              <a:rPr lang="en-US" altLang="ja-JP">
                <a:ea typeface="MS PGothic" panose="020B0600070205080204" pitchFamily="34" charset="-128"/>
              </a:rPr>
              <a:t>58%</a:t>
            </a:r>
            <a:endParaRPr lang="ja-JP" altLang="en-US" sz="4400" b="1" dirty="0">
              <a:solidFill>
                <a:schemeClr val="accent2">
                  <a:lumMod val="60000"/>
                  <a:lumOff val="40000"/>
                </a:schemeClr>
              </a:solidFill>
              <a:latin typeface="MS PGothic" panose="020B0600070205080204" pitchFamily="34" charset="-128"/>
              <a:ea typeface="MS PGothic" panose="020B0600070205080204" pitchFamily="34" charset="-128"/>
              <a:cs typeface="Open Sans" panose="020B0606030504020204" pitchFamily="34" charset="0"/>
            </a:endParaRPr>
          </a:p>
        </p:txBody>
      </p:sp>
      <p:sp>
        <p:nvSpPr>
          <p:cNvPr id="13" name="TextBox 12">
            <a:extLst>
              <a:ext uri="{FF2B5EF4-FFF2-40B4-BE49-F238E27FC236}">
                <a16:creationId xmlns:a16="http://schemas.microsoft.com/office/drawing/2014/main" id="{3BBC67FA-6CCA-1D47-9661-8B087252B2C1}"/>
              </a:ext>
            </a:extLst>
          </p:cNvPr>
          <p:cNvSpPr txBox="1"/>
          <p:nvPr/>
        </p:nvSpPr>
        <p:spPr>
          <a:xfrm>
            <a:off x="1375127" y="4195854"/>
            <a:ext cx="1553496" cy="430887"/>
          </a:xfrm>
          <a:prstGeom prst="rect">
            <a:avLst/>
          </a:prstGeom>
          <a:noFill/>
        </p:spPr>
        <p:txBody>
          <a:bodyPr wrap="square" lIns="0" tIns="0" rIns="0" bIns="0">
            <a:noAutofit/>
          </a:bodyPr>
          <a:lstStyle/>
          <a:p>
            <a:pPr algn="ctr">
              <a:defRPr sz="1400" b="1">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defRPr>
            </a:pPr>
            <a:r>
              <a:rPr lang="ja-JP" altLang="en-US" dirty="0">
                <a:ea typeface="MS PGothic" panose="020B0600070205080204" pitchFamily="34" charset="-128"/>
              </a:rPr>
              <a:t>ポジティブな</a:t>
            </a:r>
            <a:br>
              <a:rPr lang="en-US" altLang="ja-JP" dirty="0">
                <a:ea typeface="MS PGothic" panose="020B0600070205080204" pitchFamily="34" charset="-128"/>
              </a:rPr>
            </a:br>
            <a:r>
              <a:rPr lang="ja-JP" altLang="en-US" dirty="0">
                <a:ea typeface="MS PGothic" panose="020B0600070205080204" pitchFamily="34" charset="-128"/>
              </a:rPr>
              <a:t>顧客関係を構築</a:t>
            </a:r>
          </a:p>
        </p:txBody>
      </p:sp>
      <p:sp>
        <p:nvSpPr>
          <p:cNvPr id="14" name="TextBox 13">
            <a:extLst>
              <a:ext uri="{FF2B5EF4-FFF2-40B4-BE49-F238E27FC236}">
                <a16:creationId xmlns:a16="http://schemas.microsoft.com/office/drawing/2014/main" id="{3D66E105-83E5-0242-AFC0-C4B3C42AB309}"/>
              </a:ext>
            </a:extLst>
          </p:cNvPr>
          <p:cNvSpPr txBox="1"/>
          <p:nvPr/>
        </p:nvSpPr>
        <p:spPr>
          <a:xfrm>
            <a:off x="3532696" y="4207002"/>
            <a:ext cx="1503648" cy="430887"/>
          </a:xfrm>
          <a:prstGeom prst="rect">
            <a:avLst/>
          </a:prstGeom>
          <a:noFill/>
        </p:spPr>
        <p:txBody>
          <a:bodyPr wrap="square" lIns="0" tIns="0" rIns="0" bIns="0">
            <a:noAutofit/>
          </a:bodyPr>
          <a:lstStyle/>
          <a:p>
            <a:pPr algn="ctr">
              <a:defRPr sz="1400" b="1">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defRPr>
            </a:pPr>
            <a:r>
              <a:rPr lang="ja-JP" altLang="en-US" dirty="0">
                <a:ea typeface="MS PGothic" panose="020B0600070205080204" pitchFamily="34" charset="-128"/>
              </a:rPr>
              <a:t>顧客への影響力や説得能力が向上</a:t>
            </a:r>
          </a:p>
        </p:txBody>
      </p:sp>
      <p:sp>
        <p:nvSpPr>
          <p:cNvPr id="15" name="TextBox 14">
            <a:extLst>
              <a:ext uri="{FF2B5EF4-FFF2-40B4-BE49-F238E27FC236}">
                <a16:creationId xmlns:a16="http://schemas.microsoft.com/office/drawing/2014/main" id="{824388B2-92DB-E743-A3C7-6FA981159491}"/>
              </a:ext>
            </a:extLst>
          </p:cNvPr>
          <p:cNvSpPr txBox="1"/>
          <p:nvPr/>
        </p:nvSpPr>
        <p:spPr>
          <a:xfrm>
            <a:off x="5449411" y="4189627"/>
            <a:ext cx="1949610" cy="646331"/>
          </a:xfrm>
          <a:prstGeom prst="rect">
            <a:avLst/>
          </a:prstGeom>
          <a:noFill/>
        </p:spPr>
        <p:txBody>
          <a:bodyPr wrap="square" lIns="0" tIns="0" rIns="0" bIns="0">
            <a:noAutofit/>
          </a:bodyPr>
          <a:lstStyle/>
          <a:p>
            <a:pPr algn="ctr">
              <a:defRPr sz="1400" b="1">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defRPr>
            </a:pPr>
            <a:r>
              <a:rPr lang="ja-JP" altLang="en-US" dirty="0">
                <a:ea typeface="MS PGothic" panose="020B0600070205080204" pitchFamily="34" charset="-128"/>
              </a:rPr>
              <a:t>以前は成約できなかった</a:t>
            </a:r>
            <a:br>
              <a:rPr lang="en-US" altLang="ja-JP" dirty="0">
                <a:ea typeface="MS PGothic" panose="020B0600070205080204" pitchFamily="34" charset="-128"/>
              </a:rPr>
            </a:br>
            <a:r>
              <a:rPr lang="ja-JP" altLang="en-US" dirty="0">
                <a:ea typeface="MS PGothic" panose="020B0600070205080204" pitchFamily="34" charset="-128"/>
              </a:rPr>
              <a:t>セールス契約に成功</a:t>
            </a:r>
          </a:p>
        </p:txBody>
      </p:sp>
      <p:sp>
        <p:nvSpPr>
          <p:cNvPr id="16" name="TextBox 15">
            <a:extLst>
              <a:ext uri="{FF2B5EF4-FFF2-40B4-BE49-F238E27FC236}">
                <a16:creationId xmlns:a16="http://schemas.microsoft.com/office/drawing/2014/main" id="{B7EC42AF-7E78-3648-B7A9-D6D8AD08C2BE}"/>
              </a:ext>
            </a:extLst>
          </p:cNvPr>
          <p:cNvSpPr txBox="1"/>
          <p:nvPr/>
        </p:nvSpPr>
        <p:spPr>
          <a:xfrm>
            <a:off x="2328912" y="5345895"/>
            <a:ext cx="3955898" cy="184666"/>
          </a:xfrm>
          <a:prstGeom prst="rect">
            <a:avLst/>
          </a:prstGeom>
          <a:noFill/>
        </p:spPr>
        <p:txBody>
          <a:bodyPr wrap="square" lIns="0" tIns="0" rIns="0" bIns="0">
            <a:noAutofit/>
          </a:bodyPr>
          <a:lstStyle/>
          <a:p>
            <a:pPr algn="ctr">
              <a:defRPr sz="120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defRPr>
            </a:pPr>
            <a:r>
              <a:rPr lang="ja-JP" altLang="en-US" dirty="0">
                <a:ea typeface="MS PGothic" panose="020B0600070205080204" pitchFamily="34" charset="-128"/>
              </a:rPr>
              <a:t>対応性が高まると、仕事のパフォーマンスも向上します。</a:t>
            </a:r>
            <a:endParaRPr lang="ja-JP" altLang="en-US" sz="1400" dirty="0">
              <a:solidFill>
                <a:schemeClr val="tx1">
                  <a:lumMod val="50000"/>
                  <a:lumOff val="50000"/>
                </a:schemeClr>
              </a:solidFill>
              <a:latin typeface="MS PGothic" panose="020B0600070205080204" pitchFamily="34" charset="-128"/>
              <a:ea typeface="MS PGothic" panose="020B0600070205080204" pitchFamily="34" charset="-128"/>
              <a:cs typeface="Open Sans" panose="020B0606030504020204" pitchFamily="34" charset="0"/>
            </a:endParaRPr>
          </a:p>
        </p:txBody>
      </p:sp>
      <p:sp>
        <p:nvSpPr>
          <p:cNvPr id="17" name="TextBox 16">
            <a:extLst>
              <a:ext uri="{FF2B5EF4-FFF2-40B4-BE49-F238E27FC236}">
                <a16:creationId xmlns:a16="http://schemas.microsoft.com/office/drawing/2014/main" id="{9CDA1717-243C-9D49-BF54-BC7100A723AE}"/>
              </a:ext>
            </a:extLst>
          </p:cNvPr>
          <p:cNvSpPr txBox="1"/>
          <p:nvPr/>
        </p:nvSpPr>
        <p:spPr>
          <a:xfrm>
            <a:off x="1539587" y="3890250"/>
            <a:ext cx="1285825" cy="215444"/>
          </a:xfrm>
          <a:prstGeom prst="rect">
            <a:avLst/>
          </a:prstGeom>
          <a:noFill/>
        </p:spPr>
        <p:txBody>
          <a:bodyPr wrap="square" lIns="0" tIns="0" rIns="0" bIns="0">
            <a:noAutofit/>
          </a:bodyPr>
          <a:lstStyle/>
          <a:p>
            <a:pPr algn="ctr">
              <a:defRPr sz="1400" i="1">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defRPr>
            </a:pPr>
            <a:r>
              <a:rPr lang="ja-JP" altLang="en-US" dirty="0">
                <a:ea typeface="MS PGothic" panose="020B0600070205080204" pitchFamily="34" charset="-128"/>
              </a:rPr>
              <a:t>はより</a:t>
            </a:r>
            <a:endParaRPr lang="ja-JP" altLang="en-US" sz="1600" i="1" dirty="0">
              <a:solidFill>
                <a:schemeClr val="tx1">
                  <a:lumMod val="50000"/>
                  <a:lumOff val="50000"/>
                </a:schemeClr>
              </a:solidFill>
              <a:latin typeface="MS PGothic" panose="020B0600070205080204" pitchFamily="34" charset="-128"/>
              <a:ea typeface="MS PGothic" panose="020B0600070205080204" pitchFamily="34" charset="-128"/>
              <a:cs typeface="Open Sans" panose="020B0606030504020204" pitchFamily="34" charset="0"/>
            </a:endParaRPr>
          </a:p>
        </p:txBody>
      </p:sp>
      <p:sp>
        <p:nvSpPr>
          <p:cNvPr id="18" name="TextBox 17">
            <a:extLst>
              <a:ext uri="{FF2B5EF4-FFF2-40B4-BE49-F238E27FC236}">
                <a16:creationId xmlns:a16="http://schemas.microsoft.com/office/drawing/2014/main" id="{11C750D4-DD46-AB45-A625-9ABFE4290C6F}"/>
              </a:ext>
            </a:extLst>
          </p:cNvPr>
          <p:cNvSpPr txBox="1"/>
          <p:nvPr/>
        </p:nvSpPr>
        <p:spPr>
          <a:xfrm>
            <a:off x="3814215" y="3890776"/>
            <a:ext cx="940610" cy="215444"/>
          </a:xfrm>
          <a:prstGeom prst="rect">
            <a:avLst/>
          </a:prstGeom>
          <a:noFill/>
        </p:spPr>
        <p:txBody>
          <a:bodyPr wrap="square" lIns="0" tIns="0" rIns="0" bIns="0">
            <a:noAutofit/>
          </a:bodyPr>
          <a:lstStyle/>
          <a:p>
            <a:pPr algn="ctr">
              <a:defRPr sz="1400" i="1">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defRPr>
            </a:pPr>
            <a:r>
              <a:rPr lang="ja-JP" altLang="en-US" dirty="0">
                <a:ea typeface="MS PGothic" panose="020B0600070205080204" pitchFamily="34" charset="-128"/>
              </a:rPr>
              <a:t>は</a:t>
            </a:r>
            <a:endParaRPr lang="ja-JP" altLang="en-US" sz="1600" i="1" dirty="0">
              <a:solidFill>
                <a:schemeClr val="tx1">
                  <a:lumMod val="50000"/>
                  <a:lumOff val="50000"/>
                </a:schemeClr>
              </a:solidFill>
              <a:latin typeface="MS PGothic" panose="020B0600070205080204" pitchFamily="34" charset="-128"/>
              <a:ea typeface="MS PGothic" panose="020B0600070205080204" pitchFamily="34" charset="-128"/>
              <a:cs typeface="Open Sans" panose="020B0606030504020204" pitchFamily="34" charset="0"/>
            </a:endParaRPr>
          </a:p>
        </p:txBody>
      </p:sp>
      <p:sp>
        <p:nvSpPr>
          <p:cNvPr id="19" name="TextBox 18">
            <a:extLst>
              <a:ext uri="{FF2B5EF4-FFF2-40B4-BE49-F238E27FC236}">
                <a16:creationId xmlns:a16="http://schemas.microsoft.com/office/drawing/2014/main" id="{27A625B0-240D-7E48-AC45-15582B0146D1}"/>
              </a:ext>
            </a:extLst>
          </p:cNvPr>
          <p:cNvSpPr txBox="1"/>
          <p:nvPr/>
        </p:nvSpPr>
        <p:spPr>
          <a:xfrm>
            <a:off x="5844456" y="3890250"/>
            <a:ext cx="1069424" cy="215444"/>
          </a:xfrm>
          <a:prstGeom prst="rect">
            <a:avLst/>
          </a:prstGeom>
          <a:noFill/>
        </p:spPr>
        <p:txBody>
          <a:bodyPr wrap="square" lIns="0" tIns="0" rIns="0" bIns="0">
            <a:noAutofit/>
          </a:bodyPr>
          <a:lstStyle/>
          <a:p>
            <a:pPr algn="ctr">
              <a:defRPr sz="1400" i="1">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defRPr>
            </a:pPr>
            <a:r>
              <a:rPr lang="ja-JP" altLang="en-US" dirty="0">
                <a:ea typeface="MS PGothic" panose="020B0600070205080204" pitchFamily="34" charset="-128"/>
              </a:rPr>
              <a:t>によると</a:t>
            </a:r>
            <a:endParaRPr lang="ja-JP" altLang="en-US" sz="1600" i="1" dirty="0">
              <a:solidFill>
                <a:schemeClr val="tx1">
                  <a:lumMod val="50000"/>
                  <a:lumOff val="50000"/>
                </a:schemeClr>
              </a:solidFill>
              <a:latin typeface="MS PGothic" panose="020B0600070205080204" pitchFamily="34" charset="-128"/>
              <a:ea typeface="MS PGothic" panose="020B0600070205080204" pitchFamily="34" charset="-128"/>
              <a:cs typeface="Open Sans" panose="020B0606030504020204" pitchFamily="34" charset="0"/>
            </a:endParaRPr>
          </a:p>
        </p:txBody>
      </p:sp>
    </p:spTree>
    <p:extLst>
      <p:ext uri="{BB962C8B-B14F-4D97-AF65-F5344CB8AC3E}">
        <p14:creationId xmlns:p14="http://schemas.microsoft.com/office/powerpoint/2010/main" val="3908340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3ECDFA4-5A69-4DF6-93F6-AB2EF8304C71}"/>
              </a:ext>
            </a:extLst>
          </p:cNvPr>
          <p:cNvSpPr>
            <a:spLocks noGrp="1"/>
          </p:cNvSpPr>
          <p:nvPr>
            <p:ph type="title"/>
          </p:nvPr>
        </p:nvSpPr>
        <p:spPr>
          <a:xfrm>
            <a:off x="390526" y="979228"/>
            <a:ext cx="11572874" cy="1009650"/>
          </a:xfrm>
        </p:spPr>
        <p:txBody>
          <a:bodyPr/>
          <a:lstStyle/>
          <a:p>
            <a:r>
              <a:rPr lang="ja-JP" altLang="en-US">
                <a:ea typeface="MS PGothic" panose="020B0600070205080204" pitchFamily="34" charset="-128"/>
              </a:rPr>
              <a:t>対応性</a:t>
            </a:r>
            <a:endParaRPr lang="ja-JP" altLang="en-US" dirty="0">
              <a:ea typeface="MS PGothic" panose="020B0600070205080204" pitchFamily="34" charset="-128"/>
            </a:endParaRPr>
          </a:p>
        </p:txBody>
      </p:sp>
      <p:sp>
        <p:nvSpPr>
          <p:cNvPr id="3" name="Slide Number Placeholder 2">
            <a:extLst>
              <a:ext uri="{FF2B5EF4-FFF2-40B4-BE49-F238E27FC236}">
                <a16:creationId xmlns:a16="http://schemas.microsoft.com/office/drawing/2014/main" id="{1201746A-6D22-4503-B0EF-C43ADDF2AF54}"/>
              </a:ext>
            </a:extLst>
          </p:cNvPr>
          <p:cNvSpPr>
            <a:spLocks noGrp="1"/>
          </p:cNvSpPr>
          <p:nvPr>
            <p:ph type="sldNum" sz="quarter" idx="12"/>
          </p:nvPr>
        </p:nvSpPr>
        <p:spPr/>
        <p:txBody>
          <a:bodyPr/>
          <a:lstStyle/>
          <a:p>
            <a:fld id="{1B1CF60C-C85D-47C0-8597-E3BF95F18FA3}" type="slidenum">
              <a:rPr lang="en-US" altLang="ja-JP" smtClean="0">
                <a:ea typeface="MS PGothic" panose="020B0600070205080204" pitchFamily="34" charset="-128"/>
              </a:rPr>
              <a:t>30</a:t>
            </a:fld>
            <a:endParaRPr lang="ja-JP" altLang="en-US" dirty="0">
              <a:ea typeface="MS PGothic" panose="020B0600070205080204" pitchFamily="34" charset="-128"/>
            </a:endParaRPr>
          </a:p>
        </p:txBody>
      </p:sp>
      <p:sp>
        <p:nvSpPr>
          <p:cNvPr id="6" name="Footer Placeholder 5">
            <a:extLst>
              <a:ext uri="{FF2B5EF4-FFF2-40B4-BE49-F238E27FC236}">
                <a16:creationId xmlns:a16="http://schemas.microsoft.com/office/drawing/2014/main" id="{797231E1-3F0B-4F71-856D-56884CC65788}"/>
              </a:ext>
            </a:extLst>
          </p:cNvPr>
          <p:cNvSpPr>
            <a:spLocks noGrp="1"/>
          </p:cNvSpPr>
          <p:nvPr>
            <p:ph type="ftr" sz="quarter" idx="13"/>
          </p:nvPr>
        </p:nvSpPr>
        <p:spPr bwMode="gray">
          <a:prstGeom prst="rect">
            <a:avLst/>
          </a:prstGeom>
        </p:spPr>
        <p:txBody>
          <a:bodyPr vert="horz" lIns="0" tIns="0" rIns="0" bIns="0" anchor="t" anchorCtr="0"/>
          <a:lstStyle>
            <a:lvl1pPr marL="0" algn="ctr" defTabSz="914400" rtl="0" eaLnBrk="1" latinLnBrk="0" hangingPunct="1">
              <a:defRPr sz="10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altLang="ja-JP">
                <a:ea typeface="MS PGothic" panose="020B0600070205080204" pitchFamily="34" charset="-128"/>
              </a:rPr>
              <a:t>© The TRACOM Corporation. All Rights Reserved.</a:t>
            </a:r>
            <a:endParaRPr lang="en-US" altLang="ja-JP" dirty="0">
              <a:ea typeface="MS PGothic" panose="020B0600070205080204" pitchFamily="34" charset="-128"/>
            </a:endParaRPr>
          </a:p>
        </p:txBody>
      </p:sp>
      <p:sp>
        <p:nvSpPr>
          <p:cNvPr id="9" name="Text Placeholder 8">
            <a:extLst>
              <a:ext uri="{FF2B5EF4-FFF2-40B4-BE49-F238E27FC236}">
                <a16:creationId xmlns:a16="http://schemas.microsoft.com/office/drawing/2014/main" id="{426C4572-107D-4C7F-9054-567B9707BCBF}"/>
              </a:ext>
            </a:extLst>
          </p:cNvPr>
          <p:cNvSpPr>
            <a:spLocks noGrp="1"/>
          </p:cNvSpPr>
          <p:nvPr>
            <p:ph type="body" sz="quarter" idx="14"/>
          </p:nvPr>
        </p:nvSpPr>
        <p:spPr>
          <a:xfrm>
            <a:off x="390524" y="2071428"/>
            <a:ext cx="11572875" cy="903288"/>
          </a:xfrm>
        </p:spPr>
        <p:txBody>
          <a:bodyPr/>
          <a:lstStyle/>
          <a:p>
            <a:r>
              <a:rPr lang="ja-JP" altLang="en-US">
                <a:ea typeface="MS PGothic" panose="020B0600070205080204" pitchFamily="34" charset="-128"/>
              </a:rPr>
              <a:t>ほかの人のスタイル別ニーズに対応するときの自分の一貫性を示す尺度</a:t>
            </a:r>
            <a:endParaRPr lang="ja-JP" altLang="en-US" dirty="0">
              <a:ea typeface="MS PGothic" panose="020B0600070205080204" pitchFamily="34" charset="-128"/>
            </a:endParaRPr>
          </a:p>
        </p:txBody>
      </p:sp>
      <p:grpSp>
        <p:nvGrpSpPr>
          <p:cNvPr id="8" name="Group 7">
            <a:extLst>
              <a:ext uri="{FF2B5EF4-FFF2-40B4-BE49-F238E27FC236}">
                <a16:creationId xmlns:a16="http://schemas.microsoft.com/office/drawing/2014/main" id="{FC6731F4-F1F1-46C8-B223-B7DBFA45EA68}"/>
              </a:ext>
            </a:extLst>
          </p:cNvPr>
          <p:cNvGrpSpPr/>
          <p:nvPr/>
        </p:nvGrpSpPr>
        <p:grpSpPr>
          <a:xfrm>
            <a:off x="390526" y="4303587"/>
            <a:ext cx="11593766" cy="387216"/>
            <a:chOff x="2198688" y="4517637"/>
            <a:chExt cx="7632700" cy="924698"/>
          </a:xfrm>
          <a:solidFill>
            <a:srgbClr val="E9ECEF"/>
          </a:solidFill>
        </p:grpSpPr>
        <p:sp>
          <p:nvSpPr>
            <p:cNvPr id="11" name="Rectangle 10">
              <a:extLst>
                <a:ext uri="{FF2B5EF4-FFF2-40B4-BE49-F238E27FC236}">
                  <a16:creationId xmlns:a16="http://schemas.microsoft.com/office/drawing/2014/main" id="{6D25B86E-CAE4-43C1-874A-425ABE714BF0}"/>
                </a:ext>
              </a:extLst>
            </p:cNvPr>
            <p:cNvSpPr/>
            <p:nvPr/>
          </p:nvSpPr>
          <p:spPr bwMode="gray">
            <a:xfrm>
              <a:off x="4802188" y="4517638"/>
              <a:ext cx="2463800" cy="924697"/>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marL="0" marR="0" lvl="0" indent="0" algn="ctr" defTabSz="914400" rtl="0" eaLnBrk="1" fontAlgn="auto" latinLnBrk="0" hangingPunct="1">
                <a:lnSpc>
                  <a:spcPct val="85000"/>
                </a:lnSpc>
                <a:spcBef>
                  <a:spcPts val="0"/>
                </a:spcBef>
                <a:spcAft>
                  <a:spcPts val="0"/>
                </a:spcAft>
                <a:buClrTx/>
                <a:buSzTx/>
                <a:buFontTx/>
                <a:buNone/>
                <a:tabLst/>
                <a:defRPr sz="1800" kern="1200">
                  <a:ln>
                    <a:noFill/>
                  </a:ln>
                  <a:solidFill>
                    <a:schemeClr val="accent6"/>
                  </a:solidFill>
                  <a:effectLst/>
                  <a:uLnTx/>
                  <a:uFillTx/>
                  <a:latin typeface="Arial Black" panose="020B0A04020102020204" pitchFamily="34" charset="0"/>
                  <a:ea typeface="+mn-ea"/>
                  <a:cs typeface="+mn-cs"/>
                </a:defRPr>
              </a:pPr>
              <a:r>
                <a:rPr lang="ja-JP" altLang="en-US" b="1" dirty="0">
                  <a:ea typeface="MS PGothic" panose="020B0600070205080204" pitchFamily="34" charset="-128"/>
                </a:rPr>
                <a:t>ふつう</a:t>
              </a:r>
            </a:p>
          </p:txBody>
        </p:sp>
        <p:sp>
          <p:nvSpPr>
            <p:cNvPr id="12" name="Arrow: Pentagon 11">
              <a:extLst>
                <a:ext uri="{FF2B5EF4-FFF2-40B4-BE49-F238E27FC236}">
                  <a16:creationId xmlns:a16="http://schemas.microsoft.com/office/drawing/2014/main" id="{0ECD8368-9918-4312-AD21-0462DE56990A}"/>
                </a:ext>
              </a:extLst>
            </p:cNvPr>
            <p:cNvSpPr/>
            <p:nvPr/>
          </p:nvSpPr>
          <p:spPr bwMode="gray">
            <a:xfrm>
              <a:off x="7367588" y="4517638"/>
              <a:ext cx="2463800" cy="924697"/>
            </a:xfrm>
            <a:prstGeom prst="homePlate">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marL="0" marR="0" lvl="0" indent="0" algn="ctr" defTabSz="914400" rtl="0" eaLnBrk="1" fontAlgn="auto" latinLnBrk="0" hangingPunct="1">
                <a:lnSpc>
                  <a:spcPct val="85000"/>
                </a:lnSpc>
                <a:spcBef>
                  <a:spcPts val="0"/>
                </a:spcBef>
                <a:spcAft>
                  <a:spcPts val="0"/>
                </a:spcAft>
                <a:buClrTx/>
                <a:buSzTx/>
                <a:buFontTx/>
                <a:buNone/>
                <a:tabLst/>
                <a:defRPr sz="1800" kern="1200">
                  <a:ln>
                    <a:noFill/>
                  </a:ln>
                  <a:solidFill>
                    <a:schemeClr val="accent6"/>
                  </a:solidFill>
                  <a:effectLst/>
                  <a:uLnTx/>
                  <a:uFillTx/>
                  <a:latin typeface="Arial Black" panose="020B0A04020102020204" pitchFamily="34" charset="0"/>
                  <a:ea typeface="+mn-ea"/>
                  <a:cs typeface="+mn-cs"/>
                </a:defRPr>
              </a:pPr>
              <a:r>
                <a:rPr lang="ja-JP" altLang="en-US" b="1" dirty="0">
                  <a:ea typeface="MS PGothic" panose="020B0600070205080204" pitchFamily="34" charset="-128"/>
                </a:rPr>
                <a:t>高い</a:t>
              </a:r>
            </a:p>
          </p:txBody>
        </p:sp>
        <p:sp>
          <p:nvSpPr>
            <p:cNvPr id="13" name="Arrow: Pentagon 12">
              <a:extLst>
                <a:ext uri="{FF2B5EF4-FFF2-40B4-BE49-F238E27FC236}">
                  <a16:creationId xmlns:a16="http://schemas.microsoft.com/office/drawing/2014/main" id="{486F6D87-EA72-43BE-B328-D22EB9D5D62C}"/>
                </a:ext>
              </a:extLst>
            </p:cNvPr>
            <p:cNvSpPr/>
            <p:nvPr/>
          </p:nvSpPr>
          <p:spPr bwMode="gray">
            <a:xfrm flipH="1">
              <a:off x="2198688" y="4517637"/>
              <a:ext cx="2463800" cy="924697"/>
            </a:xfrm>
            <a:prstGeom prst="homePlate">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marL="0" marR="0" lvl="0" indent="0" algn="ctr" defTabSz="914400" rtl="0" eaLnBrk="1" fontAlgn="auto" latinLnBrk="0" hangingPunct="1">
                <a:lnSpc>
                  <a:spcPct val="85000"/>
                </a:lnSpc>
                <a:spcBef>
                  <a:spcPts val="0"/>
                </a:spcBef>
                <a:spcAft>
                  <a:spcPts val="0"/>
                </a:spcAft>
                <a:buClrTx/>
                <a:buSzTx/>
                <a:buFontTx/>
                <a:buNone/>
                <a:tabLst/>
                <a:defRPr sz="1800" kern="1200">
                  <a:ln>
                    <a:noFill/>
                  </a:ln>
                  <a:solidFill>
                    <a:schemeClr val="accent6"/>
                  </a:solidFill>
                  <a:effectLst/>
                  <a:uLnTx/>
                  <a:uFillTx/>
                  <a:latin typeface="Arial Black" panose="020B0A04020102020204" pitchFamily="34" charset="0"/>
                  <a:ea typeface="+mn-ea"/>
                  <a:cs typeface="+mn-cs"/>
                </a:defRPr>
              </a:pPr>
              <a:r>
                <a:rPr lang="ja-JP" altLang="en-US" b="1" dirty="0">
                  <a:ea typeface="MS PGothic" panose="020B0600070205080204" pitchFamily="34" charset="-128"/>
                </a:rPr>
                <a:t>低い</a:t>
              </a:r>
            </a:p>
          </p:txBody>
        </p:sp>
      </p:grpSp>
      <p:graphicFrame>
        <p:nvGraphicFramePr>
          <p:cNvPr id="16" name="Table 8">
            <a:extLst>
              <a:ext uri="{FF2B5EF4-FFF2-40B4-BE49-F238E27FC236}">
                <a16:creationId xmlns:a16="http://schemas.microsoft.com/office/drawing/2014/main" id="{6839A622-D1B3-475E-9CB7-D72A342C8E73}"/>
              </a:ext>
            </a:extLst>
          </p:cNvPr>
          <p:cNvGraphicFramePr>
            <a:graphicFrameLocks/>
          </p:cNvGraphicFramePr>
          <p:nvPr>
            <p:extLst>
              <p:ext uri="{D42A27DB-BD31-4B8C-83A1-F6EECF244321}">
                <p14:modId xmlns:p14="http://schemas.microsoft.com/office/powerpoint/2010/main" val="1061084210"/>
              </p:ext>
            </p:extLst>
          </p:nvPr>
        </p:nvGraphicFramePr>
        <p:xfrm>
          <a:off x="390526" y="3095057"/>
          <a:ext cx="11572873" cy="1009650"/>
        </p:xfrm>
        <a:graphic>
          <a:graphicData uri="http://schemas.openxmlformats.org/drawingml/2006/table">
            <a:tbl>
              <a:tblPr>
                <a:tableStyleId>{5940675A-B579-460E-94D1-54222C63F5DA}</a:tableStyleId>
              </a:tblPr>
              <a:tblGrid>
                <a:gridCol w="882996">
                  <a:extLst>
                    <a:ext uri="{9D8B030D-6E8A-4147-A177-3AD203B41FA5}">
                      <a16:colId xmlns:a16="http://schemas.microsoft.com/office/drawing/2014/main" val="3131789450"/>
                    </a:ext>
                  </a:extLst>
                </a:gridCol>
                <a:gridCol w="2010224">
                  <a:extLst>
                    <a:ext uri="{9D8B030D-6E8A-4147-A177-3AD203B41FA5}">
                      <a16:colId xmlns:a16="http://schemas.microsoft.com/office/drawing/2014/main" val="1166947200"/>
                    </a:ext>
                  </a:extLst>
                </a:gridCol>
                <a:gridCol w="895520">
                  <a:extLst>
                    <a:ext uri="{9D8B030D-6E8A-4147-A177-3AD203B41FA5}">
                      <a16:colId xmlns:a16="http://schemas.microsoft.com/office/drawing/2014/main" val="2679774921"/>
                    </a:ext>
                  </a:extLst>
                </a:gridCol>
                <a:gridCol w="1997698">
                  <a:extLst>
                    <a:ext uri="{9D8B030D-6E8A-4147-A177-3AD203B41FA5}">
                      <a16:colId xmlns:a16="http://schemas.microsoft.com/office/drawing/2014/main" val="2831005349"/>
                    </a:ext>
                  </a:extLst>
                </a:gridCol>
                <a:gridCol w="933094">
                  <a:extLst>
                    <a:ext uri="{9D8B030D-6E8A-4147-A177-3AD203B41FA5}">
                      <a16:colId xmlns:a16="http://schemas.microsoft.com/office/drawing/2014/main" val="3231134171"/>
                    </a:ext>
                  </a:extLst>
                </a:gridCol>
                <a:gridCol w="1960124">
                  <a:extLst>
                    <a:ext uri="{9D8B030D-6E8A-4147-A177-3AD203B41FA5}">
                      <a16:colId xmlns:a16="http://schemas.microsoft.com/office/drawing/2014/main" val="163525089"/>
                    </a:ext>
                  </a:extLst>
                </a:gridCol>
                <a:gridCol w="870469">
                  <a:extLst>
                    <a:ext uri="{9D8B030D-6E8A-4147-A177-3AD203B41FA5}">
                      <a16:colId xmlns:a16="http://schemas.microsoft.com/office/drawing/2014/main" val="3840005315"/>
                    </a:ext>
                  </a:extLst>
                </a:gridCol>
                <a:gridCol w="2022748">
                  <a:extLst>
                    <a:ext uri="{9D8B030D-6E8A-4147-A177-3AD203B41FA5}">
                      <a16:colId xmlns:a16="http://schemas.microsoft.com/office/drawing/2014/main" val="2257131370"/>
                    </a:ext>
                  </a:extLst>
                </a:gridCol>
              </a:tblGrid>
              <a:tr h="1009650">
                <a:tc>
                  <a:txBody>
                    <a:bodyPr/>
                    <a:lstStyle/>
                    <a:p>
                      <a:pPr algn="ctr">
                        <a:defRPr sz="2800">
                          <a:solidFill>
                            <a:schemeClr val="accent6"/>
                          </a:solidFill>
                          <a:latin typeface="Arial Black" panose="020B0A04020102020204" pitchFamily="34" charset="0"/>
                        </a:defRPr>
                      </a:pPr>
                      <a:r>
                        <a:rPr lang="en-US" altLang="ja-JP" noProof="0"/>
                        <a:t>W</a:t>
                      </a: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solidFill>
                      <a:schemeClr val="bg2">
                        <a:lumMod val="75000"/>
                      </a:schemeClr>
                    </a:solidFill>
                  </a:tcPr>
                </a:tc>
                <a:tc>
                  <a:txBody>
                    <a:bodyPr/>
                    <a:lstStyle/>
                    <a:p>
                      <a:pPr algn="ctr">
                        <a:defRPr>
                          <a:solidFill>
                            <a:schemeClr val="bg1"/>
                          </a:solidFill>
                        </a:defRPr>
                      </a:pPr>
                      <a:r>
                        <a:rPr lang="ja-JP" altLang="en-US" noProof="0"/>
                        <a:t>一貫性が欠如</a:t>
                      </a: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solidFill>
                      <a:schemeClr val="accent6"/>
                    </a:solidFill>
                  </a:tcPr>
                </a:tc>
                <a:tc>
                  <a:txBody>
                    <a:bodyPr/>
                    <a:lstStyle/>
                    <a:p>
                      <a:pPr marL="0" algn="ctr" defTabSz="914400" rtl="0" eaLnBrk="1" latinLnBrk="0" hangingPunct="1">
                        <a:defRPr sz="2800">
                          <a:solidFill>
                            <a:schemeClr val="accent6"/>
                          </a:solidFill>
                          <a:latin typeface="Arial Black" panose="020B0A04020102020204" pitchFamily="34" charset="0"/>
                        </a:defRPr>
                      </a:pPr>
                      <a:r>
                        <a:rPr lang="en-US" altLang="ja-JP" noProof="0"/>
                        <a:t>X</a:t>
                      </a: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solidFill>
                      <a:schemeClr val="bg2">
                        <a:lumMod val="75000"/>
                      </a:schemeClr>
                    </a:solidFill>
                  </a:tcPr>
                </a:tc>
                <a:tc>
                  <a:txBody>
                    <a:bodyPr/>
                    <a:lstStyle/>
                    <a:p>
                      <a:pPr algn="ctr">
                        <a:defRPr>
                          <a:solidFill>
                            <a:schemeClr val="bg1"/>
                          </a:solidFill>
                        </a:defRPr>
                      </a:pPr>
                      <a:r>
                        <a:rPr lang="ja-JP" altLang="en-US" noProof="0" dirty="0"/>
                        <a:t>ある程度の</a:t>
                      </a:r>
                      <a:br>
                        <a:rPr lang="en-US" altLang="ja-JP" noProof="0" dirty="0"/>
                      </a:br>
                      <a:r>
                        <a:rPr lang="ja-JP" altLang="en-US" noProof="0" dirty="0"/>
                        <a:t>一貫性を保持</a:t>
                      </a: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solidFill>
                      <a:schemeClr val="accent6"/>
                    </a:solidFill>
                  </a:tcPr>
                </a:tc>
                <a:tc>
                  <a:txBody>
                    <a:bodyPr/>
                    <a:lstStyle/>
                    <a:p>
                      <a:pPr marL="0" algn="ctr" defTabSz="914400" rtl="0" eaLnBrk="1" latinLnBrk="0" hangingPunct="1">
                        <a:defRPr sz="2800">
                          <a:solidFill>
                            <a:schemeClr val="accent6"/>
                          </a:solidFill>
                          <a:latin typeface="Arial Black" panose="020B0A04020102020204" pitchFamily="34" charset="0"/>
                        </a:defRPr>
                      </a:pPr>
                      <a:r>
                        <a:rPr lang="en-US" altLang="ja-JP" noProof="0"/>
                        <a:t>Y</a:t>
                      </a: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solidFill>
                      <a:schemeClr val="bg2">
                        <a:lumMod val="75000"/>
                      </a:schemeClr>
                    </a:solidFill>
                  </a:tcPr>
                </a:tc>
                <a:tc>
                  <a:txBody>
                    <a:bodyPr/>
                    <a:lstStyle/>
                    <a:p>
                      <a:pPr algn="ctr">
                        <a:defRPr>
                          <a:solidFill>
                            <a:schemeClr val="bg1"/>
                          </a:solidFill>
                        </a:defRPr>
                      </a:pPr>
                      <a:r>
                        <a:rPr lang="ja-JP" altLang="en-US" noProof="0"/>
                        <a:t>通常は一貫性を保持</a:t>
                      </a: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solidFill>
                      <a:schemeClr val="accent6"/>
                    </a:solidFill>
                  </a:tcPr>
                </a:tc>
                <a:tc>
                  <a:txBody>
                    <a:bodyPr/>
                    <a:lstStyle/>
                    <a:p>
                      <a:pPr marL="0" algn="ctr" defTabSz="914400" rtl="0" eaLnBrk="1" latinLnBrk="0" hangingPunct="1">
                        <a:defRPr sz="2800">
                          <a:solidFill>
                            <a:schemeClr val="accent6"/>
                          </a:solidFill>
                          <a:latin typeface="Arial Black" panose="020B0A04020102020204" pitchFamily="34" charset="0"/>
                        </a:defRPr>
                      </a:pPr>
                      <a:r>
                        <a:rPr lang="en-US" altLang="ja-JP" noProof="0"/>
                        <a:t>Z</a:t>
                      </a: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solidFill>
                      <a:schemeClr val="bg2">
                        <a:lumMod val="75000"/>
                      </a:schemeClr>
                    </a:solidFill>
                  </a:tcPr>
                </a:tc>
                <a:tc>
                  <a:txBody>
                    <a:bodyPr/>
                    <a:lstStyle/>
                    <a:p>
                      <a:pPr algn="ctr">
                        <a:defRPr>
                          <a:solidFill>
                            <a:schemeClr val="bg1"/>
                          </a:solidFill>
                        </a:defRPr>
                      </a:pPr>
                      <a:r>
                        <a:rPr lang="ja-JP" altLang="en-US" noProof="0" dirty="0"/>
                        <a:t>非常に高い</a:t>
                      </a:r>
                      <a:br>
                        <a:rPr lang="en-US" altLang="ja-JP" noProof="0" dirty="0"/>
                      </a:br>
                      <a:r>
                        <a:rPr lang="ja-JP" altLang="en-US" noProof="0" dirty="0"/>
                        <a:t>一貫性を保持</a:t>
                      </a: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solidFill>
                      <a:schemeClr val="accent6"/>
                    </a:solidFill>
                  </a:tcPr>
                </a:tc>
                <a:extLst>
                  <a:ext uri="{0D108BD9-81ED-4DB2-BD59-A6C34878D82A}">
                    <a16:rowId xmlns:a16="http://schemas.microsoft.com/office/drawing/2014/main" val="2157695854"/>
                  </a:ext>
                </a:extLst>
              </a:tr>
            </a:tbl>
          </a:graphicData>
        </a:graphic>
      </p:graphicFrame>
    </p:spTree>
    <p:extLst>
      <p:ext uri="{BB962C8B-B14F-4D97-AF65-F5344CB8AC3E}">
        <p14:creationId xmlns:p14="http://schemas.microsoft.com/office/powerpoint/2010/main" val="256261414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16="http://schemas.microsoft.com/office/drawing/2014/main"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011CEA-D5B8-44EC-8C7A-D1E2364820DF}"/>
              </a:ext>
            </a:extLst>
          </p:cNvPr>
          <p:cNvSpPr>
            <a:spLocks noGrp="1"/>
          </p:cNvSpPr>
          <p:nvPr>
            <p:ph type="title"/>
          </p:nvPr>
        </p:nvSpPr>
        <p:spPr>
          <a:xfrm>
            <a:off x="390525" y="228600"/>
            <a:ext cx="3687763" cy="1995488"/>
          </a:xfrm>
        </p:spPr>
        <p:txBody>
          <a:bodyPr wrap="square"/>
          <a:lstStyle/>
          <a:p>
            <a:r>
              <a:rPr lang="ja-JP" altLang="en-US" dirty="0">
                <a:ea typeface="MS PGothic" panose="020B0600070205080204" pitchFamily="34" charset="-128"/>
              </a:rPr>
              <a:t>対応性の</a:t>
            </a:r>
            <a:r>
              <a:rPr lang="en-US" altLang="ja-JP" dirty="0">
                <a:ea typeface="MS PGothic" panose="020B0600070205080204" pitchFamily="34" charset="-128"/>
              </a:rPr>
              <a:t>4</a:t>
            </a:r>
            <a:r>
              <a:rPr lang="ja-JP" altLang="en-US" dirty="0">
                <a:ea typeface="MS PGothic" panose="020B0600070205080204" pitchFamily="34" charset="-128"/>
              </a:rPr>
              <a:t>つの源</a:t>
            </a:r>
          </a:p>
        </p:txBody>
      </p:sp>
      <p:sp>
        <p:nvSpPr>
          <p:cNvPr id="8" name="Content Placeholder 7">
            <a:extLst>
              <a:ext uri="{FF2B5EF4-FFF2-40B4-BE49-F238E27FC236}">
                <a16:creationId xmlns:a16="http://schemas.microsoft.com/office/drawing/2014/main" id="{C89BD0C3-9A19-4A7E-A87A-1733DBCA65F7}"/>
              </a:ext>
            </a:extLst>
          </p:cNvPr>
          <p:cNvSpPr>
            <a:spLocks noGrp="1"/>
          </p:cNvSpPr>
          <p:nvPr>
            <p:ph idx="1"/>
          </p:nvPr>
        </p:nvSpPr>
        <p:spPr/>
        <p:txBody>
          <a:bodyPr/>
          <a:lstStyle/>
          <a:p>
            <a:r>
              <a:rPr lang="ja-JP" altLang="en-US">
                <a:ea typeface="MS PGothic" panose="020B0600070205080204" pitchFamily="34" charset="-128"/>
              </a:rPr>
              <a:t> </a:t>
            </a:r>
            <a:endParaRPr lang="ja-JP" altLang="en-US" dirty="0">
              <a:ea typeface="MS PGothic" panose="020B0600070205080204" pitchFamily="34" charset="-128"/>
            </a:endParaRPr>
          </a:p>
        </p:txBody>
      </p:sp>
      <p:sp>
        <p:nvSpPr>
          <p:cNvPr id="4" name="Slide Number Placeholder 3">
            <a:extLst>
              <a:ext uri="{FF2B5EF4-FFF2-40B4-BE49-F238E27FC236}">
                <a16:creationId xmlns:a16="http://schemas.microsoft.com/office/drawing/2014/main" id="{0FADF2EB-FAB8-452C-8CB5-7A221A644708}"/>
              </a:ext>
            </a:extLst>
          </p:cNvPr>
          <p:cNvSpPr>
            <a:spLocks noGrp="1"/>
          </p:cNvSpPr>
          <p:nvPr>
            <p:ph type="sldNum" sz="quarter" idx="12"/>
          </p:nvPr>
        </p:nvSpPr>
        <p:spPr/>
        <p:txBody>
          <a:bodyPr/>
          <a:lstStyle/>
          <a:p>
            <a:fld id="{1B1CF60C-C85D-47C0-8597-E3BF95F18FA3}" type="slidenum">
              <a:rPr lang="en-US" altLang="ja-JP" smtClean="0">
                <a:ea typeface="MS PGothic" panose="020B0600070205080204" pitchFamily="34" charset="-128"/>
              </a:rPr>
              <a:t>31</a:t>
            </a:fld>
            <a:endParaRPr lang="ja-JP" altLang="en-US" dirty="0">
              <a:ea typeface="MS PGothic" panose="020B0600070205080204" pitchFamily="34" charset="-128"/>
            </a:endParaRPr>
          </a:p>
        </p:txBody>
      </p:sp>
      <p:grpSp>
        <p:nvGrpSpPr>
          <p:cNvPr id="51" name="Group 50">
            <a:extLst>
              <a:ext uri="{FF2B5EF4-FFF2-40B4-BE49-F238E27FC236}">
                <a16:creationId xmlns:a16="http://schemas.microsoft.com/office/drawing/2014/main" id="{27431CB6-63DC-4166-AF27-DEC3A7B95D5B}"/>
              </a:ext>
            </a:extLst>
          </p:cNvPr>
          <p:cNvGrpSpPr/>
          <p:nvPr/>
        </p:nvGrpSpPr>
        <p:grpSpPr>
          <a:xfrm>
            <a:off x="4495800" y="1108076"/>
            <a:ext cx="7167561" cy="3756024"/>
            <a:chOff x="4495800" y="549276"/>
            <a:chExt cx="7167561" cy="3756024"/>
          </a:xfrm>
        </p:grpSpPr>
        <p:sp>
          <p:nvSpPr>
            <p:cNvPr id="11" name="Rectangle 10">
              <a:extLst>
                <a:ext uri="{FF2B5EF4-FFF2-40B4-BE49-F238E27FC236}">
                  <a16:creationId xmlns:a16="http://schemas.microsoft.com/office/drawing/2014/main" id="{36312140-242E-40DC-BA89-6E0FEA57B288}"/>
                </a:ext>
              </a:extLst>
            </p:cNvPr>
            <p:cNvSpPr/>
            <p:nvPr/>
          </p:nvSpPr>
          <p:spPr bwMode="gray">
            <a:xfrm>
              <a:off x="4495800" y="1657350"/>
              <a:ext cx="1714500" cy="64008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defRPr sz="1800">
                  <a:solidFill>
                    <a:schemeClr val="bg1"/>
                  </a:solidFill>
                </a:defRPr>
              </a:pPr>
              <a:r>
                <a:rPr lang="ja-JP" altLang="en-US" dirty="0">
                  <a:ea typeface="MS PGothic" panose="020B0600070205080204" pitchFamily="34" charset="-128"/>
                </a:rPr>
                <a:t>イメージ</a:t>
              </a:r>
            </a:p>
          </p:txBody>
        </p:sp>
        <p:sp>
          <p:nvSpPr>
            <p:cNvPr id="12" name="Rectangle 11">
              <a:extLst>
                <a:ext uri="{FF2B5EF4-FFF2-40B4-BE49-F238E27FC236}">
                  <a16:creationId xmlns:a16="http://schemas.microsoft.com/office/drawing/2014/main" id="{F4BFB7ED-2967-4425-93BF-8B67B0CC0487}"/>
                </a:ext>
              </a:extLst>
            </p:cNvPr>
            <p:cNvSpPr/>
            <p:nvPr/>
          </p:nvSpPr>
          <p:spPr bwMode="gray">
            <a:xfrm>
              <a:off x="6313487" y="1657350"/>
              <a:ext cx="1714500" cy="64008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defRPr sz="1800">
                  <a:solidFill>
                    <a:schemeClr val="bg1"/>
                  </a:solidFill>
                </a:defRPr>
              </a:pPr>
              <a:r>
                <a:rPr lang="ja-JP" altLang="en-US" dirty="0">
                  <a:ea typeface="MS PGothic" panose="020B0600070205080204" pitchFamily="34" charset="-128"/>
                </a:rPr>
                <a:t>プレゼン</a:t>
              </a:r>
            </a:p>
            <a:p>
              <a:pPr algn="ctr">
                <a:lnSpc>
                  <a:spcPct val="85000"/>
                </a:lnSpc>
                <a:defRPr sz="1800">
                  <a:solidFill>
                    <a:schemeClr val="bg1"/>
                  </a:solidFill>
                </a:defRPr>
              </a:pPr>
              <a:r>
                <a:rPr lang="ja-JP" altLang="en-US" dirty="0">
                  <a:ea typeface="MS PGothic" panose="020B0600070205080204" pitchFamily="34" charset="-128"/>
                </a:rPr>
                <a:t>テーション</a:t>
              </a:r>
            </a:p>
          </p:txBody>
        </p:sp>
        <p:sp>
          <p:nvSpPr>
            <p:cNvPr id="13" name="Rectangle 12">
              <a:extLst>
                <a:ext uri="{FF2B5EF4-FFF2-40B4-BE49-F238E27FC236}">
                  <a16:creationId xmlns:a16="http://schemas.microsoft.com/office/drawing/2014/main" id="{2E435E16-95A5-43D4-A2C1-6B882FFF3327}"/>
                </a:ext>
              </a:extLst>
            </p:cNvPr>
            <p:cNvSpPr/>
            <p:nvPr/>
          </p:nvSpPr>
          <p:spPr bwMode="gray">
            <a:xfrm>
              <a:off x="8131174" y="1657350"/>
              <a:ext cx="1714500" cy="64008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defRPr sz="1800">
                  <a:solidFill>
                    <a:schemeClr val="bg1"/>
                  </a:solidFill>
                </a:defRPr>
              </a:pPr>
              <a:r>
                <a:rPr lang="ja-JP" altLang="en-US">
                  <a:ea typeface="MS PGothic" panose="020B0600070205080204" pitchFamily="34" charset="-128"/>
                </a:rPr>
                <a:t>コンピタンス</a:t>
              </a:r>
              <a:endParaRPr lang="ja-JP" altLang="en-US" dirty="0">
                <a:ea typeface="MS PGothic" panose="020B0600070205080204" pitchFamily="34" charset="-128"/>
              </a:endParaRPr>
            </a:p>
          </p:txBody>
        </p:sp>
        <p:sp>
          <p:nvSpPr>
            <p:cNvPr id="14" name="Rectangle 13">
              <a:extLst>
                <a:ext uri="{FF2B5EF4-FFF2-40B4-BE49-F238E27FC236}">
                  <a16:creationId xmlns:a16="http://schemas.microsoft.com/office/drawing/2014/main" id="{B70A7DBF-7980-4408-B627-9B9270F4A1CB}"/>
                </a:ext>
              </a:extLst>
            </p:cNvPr>
            <p:cNvSpPr/>
            <p:nvPr/>
          </p:nvSpPr>
          <p:spPr bwMode="gray">
            <a:xfrm>
              <a:off x="9948861" y="1657350"/>
              <a:ext cx="1714500" cy="64008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defRPr sz="1800">
                  <a:solidFill>
                    <a:schemeClr val="bg1"/>
                  </a:solidFill>
                </a:defRPr>
              </a:pPr>
              <a:r>
                <a:rPr lang="ja-JP" altLang="en-US">
                  <a:ea typeface="MS PGothic" panose="020B0600070205080204" pitchFamily="34" charset="-128"/>
                </a:rPr>
                <a:t>フィードバック</a:t>
              </a:r>
              <a:endParaRPr lang="ja-JP" altLang="en-US" dirty="0">
                <a:ea typeface="MS PGothic" panose="020B0600070205080204" pitchFamily="34" charset="-128"/>
              </a:endParaRPr>
            </a:p>
          </p:txBody>
        </p:sp>
        <p:sp>
          <p:nvSpPr>
            <p:cNvPr id="15" name="Rectangle 14">
              <a:extLst>
                <a:ext uri="{FF2B5EF4-FFF2-40B4-BE49-F238E27FC236}">
                  <a16:creationId xmlns:a16="http://schemas.microsoft.com/office/drawing/2014/main" id="{0E9E46CC-E468-4BE0-BF14-B59B7C2DD70E}"/>
                </a:ext>
              </a:extLst>
            </p:cNvPr>
            <p:cNvSpPr/>
            <p:nvPr/>
          </p:nvSpPr>
          <p:spPr bwMode="gray">
            <a:xfrm>
              <a:off x="6820296" y="549276"/>
              <a:ext cx="2518569" cy="566738"/>
            </a:xfrm>
            <a:prstGeom prst="rect">
              <a:avLst/>
            </a:prstGeom>
            <a:noFill/>
            <a:ln w="952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defRPr sz="1800">
                  <a:solidFill>
                    <a:schemeClr val="tx2"/>
                  </a:solidFill>
                </a:defRPr>
              </a:pPr>
              <a:r>
                <a:rPr lang="ja-JP" altLang="en-US">
                  <a:ea typeface="MS PGothic" panose="020B0600070205080204" pitchFamily="34" charset="-128"/>
                </a:rPr>
                <a:t>適切に適用される</a:t>
              </a:r>
              <a:endParaRPr lang="ja-JP" altLang="en-US" dirty="0">
                <a:ea typeface="MS PGothic" panose="020B0600070205080204" pitchFamily="34" charset="-128"/>
              </a:endParaRPr>
            </a:p>
          </p:txBody>
        </p:sp>
        <p:sp>
          <p:nvSpPr>
            <p:cNvPr id="16" name="Rectangle 15">
              <a:extLst>
                <a:ext uri="{FF2B5EF4-FFF2-40B4-BE49-F238E27FC236}">
                  <a16:creationId xmlns:a16="http://schemas.microsoft.com/office/drawing/2014/main" id="{C1142650-58D9-40DA-9CCB-AEC8D2DE66FC}"/>
                </a:ext>
              </a:extLst>
            </p:cNvPr>
            <p:cNvSpPr/>
            <p:nvPr/>
          </p:nvSpPr>
          <p:spPr bwMode="gray">
            <a:xfrm>
              <a:off x="6807596" y="2847977"/>
              <a:ext cx="2518569" cy="528638"/>
            </a:xfrm>
            <a:prstGeom prst="rect">
              <a:avLst/>
            </a:prstGeom>
            <a:noFill/>
            <a:ln w="952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defRPr sz="1800">
                  <a:solidFill>
                    <a:schemeClr val="tx2"/>
                  </a:solidFill>
                </a:defRPr>
              </a:pPr>
              <a:r>
                <a:rPr lang="ja-JP" altLang="en-US">
                  <a:ea typeface="MS PGothic" panose="020B0600070205080204" pitchFamily="34" charset="-128"/>
                </a:rPr>
                <a:t>その結果が</a:t>
              </a:r>
              <a:endParaRPr lang="ja-JP" altLang="en-US" dirty="0">
                <a:ea typeface="MS PGothic" panose="020B0600070205080204" pitchFamily="34" charset="-128"/>
              </a:endParaRPr>
            </a:p>
          </p:txBody>
        </p:sp>
        <p:sp>
          <p:nvSpPr>
            <p:cNvPr id="17" name="Rectangle 16">
              <a:extLst>
                <a:ext uri="{FF2B5EF4-FFF2-40B4-BE49-F238E27FC236}">
                  <a16:creationId xmlns:a16="http://schemas.microsoft.com/office/drawing/2014/main" id="{EAD3DCAD-4AF2-4D48-8954-DD4AA7715CFE}"/>
                </a:ext>
              </a:extLst>
            </p:cNvPr>
            <p:cNvSpPr/>
            <p:nvPr/>
          </p:nvSpPr>
          <p:spPr bwMode="gray">
            <a:xfrm>
              <a:off x="4495801" y="3738562"/>
              <a:ext cx="7137399" cy="56673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defRPr sz="1800">
                  <a:solidFill>
                    <a:schemeClr val="bg1"/>
                  </a:solidFill>
                </a:defRPr>
              </a:pPr>
              <a:r>
                <a:rPr lang="ja-JP" altLang="en-US">
                  <a:ea typeface="MS PGothic" panose="020B0600070205080204" pitchFamily="34" charset="-128"/>
                </a:rPr>
                <a:t>高い対応性</a:t>
              </a:r>
              <a:endParaRPr lang="ja-JP" altLang="en-US" dirty="0">
                <a:ea typeface="MS PGothic" panose="020B0600070205080204" pitchFamily="34" charset="-128"/>
              </a:endParaRPr>
            </a:p>
          </p:txBody>
        </p:sp>
        <p:grpSp>
          <p:nvGrpSpPr>
            <p:cNvPr id="41" name="Group 40">
              <a:extLst>
                <a:ext uri="{FF2B5EF4-FFF2-40B4-BE49-F238E27FC236}">
                  <a16:creationId xmlns:a16="http://schemas.microsoft.com/office/drawing/2014/main" id="{8F7A69A0-BC1F-4394-B45B-F6DF82AAA982}"/>
                </a:ext>
              </a:extLst>
            </p:cNvPr>
            <p:cNvGrpSpPr/>
            <p:nvPr/>
          </p:nvGrpSpPr>
          <p:grpSpPr>
            <a:xfrm>
              <a:off x="5353049" y="1116015"/>
              <a:ext cx="5453062" cy="541336"/>
              <a:chOff x="5353049" y="1116015"/>
              <a:chExt cx="5453062" cy="541336"/>
            </a:xfrm>
          </p:grpSpPr>
          <p:cxnSp>
            <p:nvCxnSpPr>
              <p:cNvPr id="19" name="Connector: Elbow 18">
                <a:extLst>
                  <a:ext uri="{FF2B5EF4-FFF2-40B4-BE49-F238E27FC236}">
                    <a16:creationId xmlns:a16="http://schemas.microsoft.com/office/drawing/2014/main" id="{272F7A31-223A-4088-885C-6DF65730EB9D}"/>
                  </a:ext>
                </a:extLst>
              </p:cNvPr>
              <p:cNvCxnSpPr>
                <a:stCxn id="11" idx="0"/>
                <a:endCxn id="15" idx="2"/>
              </p:cNvCxnSpPr>
              <p:nvPr/>
            </p:nvCxnSpPr>
            <p:spPr>
              <a:xfrm rot="5400000" flipH="1" flipV="1">
                <a:off x="6445647" y="23417"/>
                <a:ext cx="541336" cy="2726531"/>
              </a:xfrm>
              <a:prstGeom prst="bentConnector3">
                <a:avLst/>
              </a:prstGeom>
              <a:ln w="9525" cap="rnd">
                <a:solidFill>
                  <a:schemeClr val="accent3"/>
                </a:solidFill>
                <a:round/>
              </a:ln>
            </p:spPr>
            <p:style>
              <a:lnRef idx="1">
                <a:schemeClr val="accent1"/>
              </a:lnRef>
              <a:fillRef idx="0">
                <a:schemeClr val="accent1"/>
              </a:fillRef>
              <a:effectRef idx="0">
                <a:schemeClr val="accent1"/>
              </a:effectRef>
              <a:fontRef idx="minor">
                <a:schemeClr val="tx1"/>
              </a:fontRef>
            </p:style>
          </p:cxnSp>
          <p:cxnSp>
            <p:nvCxnSpPr>
              <p:cNvPr id="26" name="Connector: Elbow 25">
                <a:extLst>
                  <a:ext uri="{FF2B5EF4-FFF2-40B4-BE49-F238E27FC236}">
                    <a16:creationId xmlns:a16="http://schemas.microsoft.com/office/drawing/2014/main" id="{48B217B4-5C9C-4942-A1B4-F4011ACB0017}"/>
                  </a:ext>
                </a:extLst>
              </p:cNvPr>
              <p:cNvCxnSpPr>
                <a:cxnSpLocks/>
                <a:stCxn id="14" idx="0"/>
              </p:cNvCxnSpPr>
              <p:nvPr/>
            </p:nvCxnSpPr>
            <p:spPr>
              <a:xfrm rot="16200000" flipV="1">
                <a:off x="9307512" y="158751"/>
                <a:ext cx="270668" cy="2726530"/>
              </a:xfrm>
              <a:prstGeom prst="bentConnector2">
                <a:avLst/>
              </a:prstGeom>
              <a:ln w="9525" cap="rnd">
                <a:solidFill>
                  <a:schemeClr val="accent3"/>
                </a:solidFill>
                <a:round/>
              </a:ln>
            </p:spPr>
            <p:style>
              <a:lnRef idx="1">
                <a:schemeClr val="accent1"/>
              </a:lnRef>
              <a:fillRef idx="0">
                <a:schemeClr val="accent1"/>
              </a:fillRef>
              <a:effectRef idx="0">
                <a:schemeClr val="accent1"/>
              </a:effectRef>
              <a:fontRef idx="minor">
                <a:schemeClr val="tx1"/>
              </a:fontRef>
            </p:style>
          </p:cxnSp>
          <p:cxnSp>
            <p:nvCxnSpPr>
              <p:cNvPr id="36" name="Connector: Elbow 35">
                <a:extLst>
                  <a:ext uri="{FF2B5EF4-FFF2-40B4-BE49-F238E27FC236}">
                    <a16:creationId xmlns:a16="http://schemas.microsoft.com/office/drawing/2014/main" id="{488A5197-DA0C-4278-840B-4F57BB92F563}"/>
                  </a:ext>
                </a:extLst>
              </p:cNvPr>
              <p:cNvCxnSpPr>
                <a:cxnSpLocks/>
                <a:endCxn id="12" idx="0"/>
              </p:cNvCxnSpPr>
              <p:nvPr/>
            </p:nvCxnSpPr>
            <p:spPr>
              <a:xfrm rot="10800000" flipV="1">
                <a:off x="7170737" y="1386680"/>
                <a:ext cx="908842" cy="270670"/>
              </a:xfrm>
              <a:prstGeom prst="bentConnector2">
                <a:avLst/>
              </a:prstGeom>
              <a:ln w="9525" cap="rnd">
                <a:solidFill>
                  <a:schemeClr val="accent3"/>
                </a:solidFill>
                <a:round/>
              </a:ln>
            </p:spPr>
            <p:style>
              <a:lnRef idx="1">
                <a:schemeClr val="accent1"/>
              </a:lnRef>
              <a:fillRef idx="0">
                <a:schemeClr val="accent1"/>
              </a:fillRef>
              <a:effectRef idx="0">
                <a:schemeClr val="accent1"/>
              </a:effectRef>
              <a:fontRef idx="minor">
                <a:schemeClr val="tx1"/>
              </a:fontRef>
            </p:style>
          </p:cxnSp>
          <p:cxnSp>
            <p:nvCxnSpPr>
              <p:cNvPr id="39" name="Connector: Elbow 38">
                <a:extLst>
                  <a:ext uri="{FF2B5EF4-FFF2-40B4-BE49-F238E27FC236}">
                    <a16:creationId xmlns:a16="http://schemas.microsoft.com/office/drawing/2014/main" id="{DFD246BD-9273-46DE-A7FF-27B582DFF93F}"/>
                  </a:ext>
                </a:extLst>
              </p:cNvPr>
              <p:cNvCxnSpPr>
                <a:cxnSpLocks/>
                <a:endCxn id="13" idx="0"/>
              </p:cNvCxnSpPr>
              <p:nvPr/>
            </p:nvCxnSpPr>
            <p:spPr>
              <a:xfrm>
                <a:off x="8112125" y="1386680"/>
                <a:ext cx="876299" cy="270670"/>
              </a:xfrm>
              <a:prstGeom prst="bentConnector2">
                <a:avLst/>
              </a:prstGeom>
              <a:ln w="9525" cap="rnd">
                <a:solidFill>
                  <a:schemeClr val="accent3"/>
                </a:solidFill>
                <a:round/>
              </a:ln>
            </p:spPr>
            <p:style>
              <a:lnRef idx="1">
                <a:schemeClr val="accent1"/>
              </a:lnRef>
              <a:fillRef idx="0">
                <a:schemeClr val="accent1"/>
              </a:fillRef>
              <a:effectRef idx="0">
                <a:schemeClr val="accent1"/>
              </a:effectRef>
              <a:fontRef idx="minor">
                <a:schemeClr val="tx1"/>
              </a:fontRef>
            </p:style>
          </p:cxnSp>
        </p:grpSp>
        <p:grpSp>
          <p:nvGrpSpPr>
            <p:cNvPr id="42" name="Group 41">
              <a:extLst>
                <a:ext uri="{FF2B5EF4-FFF2-40B4-BE49-F238E27FC236}">
                  <a16:creationId xmlns:a16="http://schemas.microsoft.com/office/drawing/2014/main" id="{F2760B87-5057-4206-9225-8A6451786645}"/>
                </a:ext>
              </a:extLst>
            </p:cNvPr>
            <p:cNvGrpSpPr/>
            <p:nvPr/>
          </p:nvGrpSpPr>
          <p:grpSpPr>
            <a:xfrm flipV="1">
              <a:off x="5353049" y="2230440"/>
              <a:ext cx="5453062" cy="541336"/>
              <a:chOff x="5353049" y="1116015"/>
              <a:chExt cx="5453062" cy="541336"/>
            </a:xfrm>
          </p:grpSpPr>
          <p:cxnSp>
            <p:nvCxnSpPr>
              <p:cNvPr id="43" name="Connector: Elbow 42">
                <a:extLst>
                  <a:ext uri="{FF2B5EF4-FFF2-40B4-BE49-F238E27FC236}">
                    <a16:creationId xmlns:a16="http://schemas.microsoft.com/office/drawing/2014/main" id="{1BC3AE6F-6E62-43C2-BBC2-CEAD09B9C4E6}"/>
                  </a:ext>
                </a:extLst>
              </p:cNvPr>
              <p:cNvCxnSpPr/>
              <p:nvPr/>
            </p:nvCxnSpPr>
            <p:spPr>
              <a:xfrm rot="5400000" flipH="1" flipV="1">
                <a:off x="6445647" y="23417"/>
                <a:ext cx="541336" cy="2726531"/>
              </a:xfrm>
              <a:prstGeom prst="bentConnector3">
                <a:avLst/>
              </a:prstGeom>
              <a:ln w="9525" cap="rnd">
                <a:solidFill>
                  <a:schemeClr val="accent3"/>
                </a:solidFill>
                <a:round/>
              </a:ln>
            </p:spPr>
            <p:style>
              <a:lnRef idx="1">
                <a:schemeClr val="accent1"/>
              </a:lnRef>
              <a:fillRef idx="0">
                <a:schemeClr val="accent1"/>
              </a:fillRef>
              <a:effectRef idx="0">
                <a:schemeClr val="accent1"/>
              </a:effectRef>
              <a:fontRef idx="minor">
                <a:schemeClr val="tx1"/>
              </a:fontRef>
            </p:style>
          </p:cxnSp>
          <p:cxnSp>
            <p:nvCxnSpPr>
              <p:cNvPr id="44" name="Connector: Elbow 43">
                <a:extLst>
                  <a:ext uri="{FF2B5EF4-FFF2-40B4-BE49-F238E27FC236}">
                    <a16:creationId xmlns:a16="http://schemas.microsoft.com/office/drawing/2014/main" id="{A2D7F392-D568-46A2-A710-5102348BFF03}"/>
                  </a:ext>
                </a:extLst>
              </p:cNvPr>
              <p:cNvCxnSpPr>
                <a:cxnSpLocks/>
              </p:cNvCxnSpPr>
              <p:nvPr/>
            </p:nvCxnSpPr>
            <p:spPr>
              <a:xfrm rot="16200000" flipV="1">
                <a:off x="9307512" y="158750"/>
                <a:ext cx="270668" cy="2726531"/>
              </a:xfrm>
              <a:prstGeom prst="bentConnector2">
                <a:avLst/>
              </a:prstGeom>
              <a:ln w="9525" cap="rnd">
                <a:solidFill>
                  <a:schemeClr val="accent3"/>
                </a:solidFill>
                <a:round/>
              </a:ln>
            </p:spPr>
            <p:style>
              <a:lnRef idx="1">
                <a:schemeClr val="accent1"/>
              </a:lnRef>
              <a:fillRef idx="0">
                <a:schemeClr val="accent1"/>
              </a:fillRef>
              <a:effectRef idx="0">
                <a:schemeClr val="accent1"/>
              </a:effectRef>
              <a:fontRef idx="minor">
                <a:schemeClr val="tx1"/>
              </a:fontRef>
            </p:style>
          </p:cxnSp>
          <p:cxnSp>
            <p:nvCxnSpPr>
              <p:cNvPr id="45" name="Connector: Elbow 44">
                <a:extLst>
                  <a:ext uri="{FF2B5EF4-FFF2-40B4-BE49-F238E27FC236}">
                    <a16:creationId xmlns:a16="http://schemas.microsoft.com/office/drawing/2014/main" id="{DCD5CBC5-095B-4FCA-B787-81E4AE0E4731}"/>
                  </a:ext>
                </a:extLst>
              </p:cNvPr>
              <p:cNvCxnSpPr>
                <a:cxnSpLocks/>
              </p:cNvCxnSpPr>
              <p:nvPr/>
            </p:nvCxnSpPr>
            <p:spPr>
              <a:xfrm rot="10800000" flipV="1">
                <a:off x="7170737" y="1386680"/>
                <a:ext cx="908842" cy="270669"/>
              </a:xfrm>
              <a:prstGeom prst="bentConnector2">
                <a:avLst/>
              </a:prstGeom>
              <a:ln w="9525" cap="rnd">
                <a:solidFill>
                  <a:schemeClr val="accent3"/>
                </a:solidFill>
                <a:round/>
              </a:ln>
            </p:spPr>
            <p:style>
              <a:lnRef idx="1">
                <a:schemeClr val="accent1"/>
              </a:lnRef>
              <a:fillRef idx="0">
                <a:schemeClr val="accent1"/>
              </a:fillRef>
              <a:effectRef idx="0">
                <a:schemeClr val="accent1"/>
              </a:effectRef>
              <a:fontRef idx="minor">
                <a:schemeClr val="tx1"/>
              </a:fontRef>
            </p:style>
          </p:cxnSp>
          <p:cxnSp>
            <p:nvCxnSpPr>
              <p:cNvPr id="46" name="Connector: Elbow 45">
                <a:extLst>
                  <a:ext uri="{FF2B5EF4-FFF2-40B4-BE49-F238E27FC236}">
                    <a16:creationId xmlns:a16="http://schemas.microsoft.com/office/drawing/2014/main" id="{4E640A2C-9072-4BD8-B092-7910E34115F4}"/>
                  </a:ext>
                </a:extLst>
              </p:cNvPr>
              <p:cNvCxnSpPr>
                <a:cxnSpLocks/>
              </p:cNvCxnSpPr>
              <p:nvPr/>
            </p:nvCxnSpPr>
            <p:spPr>
              <a:xfrm>
                <a:off x="8112125" y="1386680"/>
                <a:ext cx="876299" cy="270670"/>
              </a:xfrm>
              <a:prstGeom prst="bentConnector2">
                <a:avLst/>
              </a:prstGeom>
              <a:ln w="9525" cap="rnd">
                <a:solidFill>
                  <a:schemeClr val="accent3"/>
                </a:solidFill>
                <a:round/>
              </a:ln>
            </p:spPr>
            <p:style>
              <a:lnRef idx="1">
                <a:schemeClr val="accent1"/>
              </a:lnRef>
              <a:fillRef idx="0">
                <a:schemeClr val="accent1"/>
              </a:fillRef>
              <a:effectRef idx="0">
                <a:schemeClr val="accent1"/>
              </a:effectRef>
              <a:fontRef idx="minor">
                <a:schemeClr val="tx1"/>
              </a:fontRef>
            </p:style>
          </p:cxnSp>
        </p:grpSp>
        <p:cxnSp>
          <p:nvCxnSpPr>
            <p:cNvPr id="48" name="Straight Connector 47">
              <a:extLst>
                <a:ext uri="{FF2B5EF4-FFF2-40B4-BE49-F238E27FC236}">
                  <a16:creationId xmlns:a16="http://schemas.microsoft.com/office/drawing/2014/main" id="{51548C56-E5EB-4EFB-8549-7FDBD8D002EA}"/>
                </a:ext>
              </a:extLst>
            </p:cNvPr>
            <p:cNvCxnSpPr>
              <a:cxnSpLocks/>
              <a:stCxn id="17" idx="0"/>
              <a:endCxn id="16" idx="2"/>
            </p:cNvCxnSpPr>
            <p:nvPr/>
          </p:nvCxnSpPr>
          <p:spPr>
            <a:xfrm flipV="1">
              <a:off x="8064501" y="3376615"/>
              <a:ext cx="2380" cy="361947"/>
            </a:xfrm>
            <a:prstGeom prst="line">
              <a:avLst/>
            </a:prstGeom>
            <a:ln w="9525" cap="rnd">
              <a:solidFill>
                <a:schemeClr val="accent3"/>
              </a:solidFill>
              <a:round/>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D37752C4-340B-4D7A-8918-C09451FB59E9}"/>
                </a:ext>
              </a:extLst>
            </p:cNvPr>
            <p:cNvCxnSpPr>
              <a:cxnSpLocks/>
            </p:cNvCxnSpPr>
            <p:nvPr/>
          </p:nvCxnSpPr>
          <p:spPr>
            <a:xfrm flipV="1">
              <a:off x="8080636" y="2504550"/>
              <a:ext cx="0" cy="328344"/>
            </a:xfrm>
            <a:prstGeom prst="line">
              <a:avLst/>
            </a:prstGeom>
            <a:ln w="9525" cap="rnd">
              <a:solidFill>
                <a:schemeClr val="accent3"/>
              </a:solidFill>
              <a:round/>
            </a:ln>
          </p:spPr>
          <p:style>
            <a:lnRef idx="1">
              <a:schemeClr val="accent1"/>
            </a:lnRef>
            <a:fillRef idx="0">
              <a:schemeClr val="accent1"/>
            </a:fillRef>
            <a:effectRef idx="0">
              <a:schemeClr val="accent1"/>
            </a:effectRef>
            <a:fontRef idx="minor">
              <a:schemeClr val="tx1"/>
            </a:fontRef>
          </p:style>
        </p:cxnSp>
      </p:grpSp>
      <p:sp>
        <p:nvSpPr>
          <p:cNvPr id="3" name="Footer Placeholder 2">
            <a:extLst>
              <a:ext uri="{FF2B5EF4-FFF2-40B4-BE49-F238E27FC236}">
                <a16:creationId xmlns:a16="http://schemas.microsoft.com/office/drawing/2014/main" id="{8B65E27F-C03D-448F-849F-E1169353553C}"/>
              </a:ext>
            </a:extLst>
          </p:cNvPr>
          <p:cNvSpPr>
            <a:spLocks noGrp="1"/>
          </p:cNvSpPr>
          <p:nvPr>
            <p:ph type="ftr" sz="quarter" idx="11"/>
          </p:nvPr>
        </p:nvSpPr>
        <p:spPr/>
        <p:txBody>
          <a:bodyPr/>
          <a:lstStyle/>
          <a:p>
            <a:pPr algn="l"/>
            <a:r>
              <a:rPr lang="en-US" altLang="ja-JP">
                <a:ea typeface="MS PGothic" panose="020B0600070205080204" pitchFamily="34" charset="-128"/>
              </a:rPr>
              <a:t>© The TRACOM Corporation. All Rights Reserved.</a:t>
            </a:r>
            <a:endParaRPr lang="en-US" altLang="ja-JP" dirty="0">
              <a:ea typeface="MS PGothic" panose="020B0600070205080204" pitchFamily="34" charset="-128"/>
            </a:endParaRPr>
          </a:p>
        </p:txBody>
      </p:sp>
    </p:spTree>
    <p:extLst>
      <p:ext uri="{BB962C8B-B14F-4D97-AF65-F5344CB8AC3E}">
        <p14:creationId xmlns:p14="http://schemas.microsoft.com/office/powerpoint/2010/main" val="353013868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16="http://schemas.microsoft.com/office/drawing/2014/main" xmlns="">
      <p:transition>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A8D378C-434A-476E-B83A-58260696952E}"/>
              </a:ext>
            </a:extLst>
          </p:cNvPr>
          <p:cNvSpPr>
            <a:spLocks noGrp="1"/>
          </p:cNvSpPr>
          <p:nvPr>
            <p:ph type="title"/>
          </p:nvPr>
        </p:nvSpPr>
        <p:spPr>
          <a:xfrm>
            <a:off x="1756466" y="2058366"/>
            <a:ext cx="8467034" cy="2302565"/>
          </a:xfrm>
        </p:spPr>
        <p:txBody>
          <a:bodyPr wrap="square" anchor="ctr"/>
          <a:lstStyle/>
          <a:p>
            <a:pPr algn="ctr">
              <a:lnSpc>
                <a:spcPct val="100000"/>
              </a:lnSpc>
              <a:defRPr sz="5400"/>
            </a:pPr>
            <a:r>
              <a:rPr lang="ja-JP" altLang="en-US" dirty="0">
                <a:ea typeface="MS PGothic" panose="020B0600070205080204" pitchFamily="34" charset="-128"/>
              </a:rPr>
              <a:t>オンライン版</a:t>
            </a:r>
            <a:br>
              <a:rPr lang="ja-JP" altLang="en-US" dirty="0">
                <a:ea typeface="MS PGothic" panose="020B0600070205080204" pitchFamily="34" charset="-128"/>
              </a:rPr>
            </a:br>
            <a:r>
              <a:rPr lang="ja-JP" altLang="en-US" dirty="0">
                <a:ea typeface="MS PGothic" panose="020B0600070205080204" pitchFamily="34" charset="-128"/>
              </a:rPr>
              <a:t>対応性自己認識プロファイル</a:t>
            </a:r>
          </a:p>
        </p:txBody>
      </p:sp>
      <p:sp>
        <p:nvSpPr>
          <p:cNvPr id="4" name="Slide Number Placeholder 3">
            <a:extLst>
              <a:ext uri="{FF2B5EF4-FFF2-40B4-BE49-F238E27FC236}">
                <a16:creationId xmlns:a16="http://schemas.microsoft.com/office/drawing/2014/main" id="{4D73AFBC-48C8-4D6D-9E37-43245DF7EC6F}"/>
              </a:ext>
            </a:extLst>
          </p:cNvPr>
          <p:cNvSpPr>
            <a:spLocks noGrp="1"/>
          </p:cNvSpPr>
          <p:nvPr>
            <p:ph type="sldNum" sz="quarter" idx="12"/>
          </p:nvPr>
        </p:nvSpPr>
        <p:spPr/>
        <p:txBody>
          <a:bodyPr/>
          <a:lstStyle/>
          <a:p>
            <a:fld id="{1B1CF60C-C85D-47C0-8597-E3BF95F18FA3}" type="slidenum">
              <a:rPr lang="en-US" altLang="ja-JP" smtClean="0">
                <a:ea typeface="MS PGothic" panose="020B0600070205080204" pitchFamily="34" charset="-128"/>
              </a:rPr>
              <a:t>32</a:t>
            </a:fld>
            <a:endParaRPr lang="ja-JP" altLang="en-US" dirty="0">
              <a:ea typeface="MS PGothic" panose="020B0600070205080204" pitchFamily="34" charset="-128"/>
            </a:endParaRPr>
          </a:p>
        </p:txBody>
      </p:sp>
      <p:sp>
        <p:nvSpPr>
          <p:cNvPr id="8" name="Footer Placeholder 1">
            <a:extLst>
              <a:ext uri="{FF2B5EF4-FFF2-40B4-BE49-F238E27FC236}">
                <a16:creationId xmlns:a16="http://schemas.microsoft.com/office/drawing/2014/main" id="{2A38097B-F1CD-A44A-8A1E-E253784CE884}"/>
              </a:ext>
            </a:extLst>
          </p:cNvPr>
          <p:cNvSpPr>
            <a:spLocks noGrp="1"/>
          </p:cNvSpPr>
          <p:nvPr>
            <p:ph type="ftr" sz="quarter" idx="13"/>
          </p:nvPr>
        </p:nvSpPr>
        <p:spPr/>
        <p:txBody>
          <a:bodyPr/>
          <a:lstStyle/>
          <a:p>
            <a:pPr algn="l"/>
            <a:r>
              <a:rPr lang="en-US" altLang="ja-JP">
                <a:ea typeface="MS PGothic" panose="020B0600070205080204" pitchFamily="34" charset="-128"/>
              </a:rPr>
              <a:t>© The TRACOM Corporation. All Rights Reserved.</a:t>
            </a:r>
            <a:endParaRPr lang="en-US" altLang="ja-JP" dirty="0">
              <a:ea typeface="MS PGothic" panose="020B0600070205080204" pitchFamily="34" charset="-128"/>
            </a:endParaRPr>
          </a:p>
        </p:txBody>
      </p:sp>
    </p:spTree>
    <p:extLst>
      <p:ext uri="{BB962C8B-B14F-4D97-AF65-F5344CB8AC3E}">
        <p14:creationId xmlns:p14="http://schemas.microsoft.com/office/powerpoint/2010/main" val="123816961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16="http://schemas.microsoft.com/office/drawing/2014/main" xmlns="">
      <p:transition>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675FDB-24B9-4E7A-BDAD-E7F36E2A5580}"/>
              </a:ext>
            </a:extLst>
          </p:cNvPr>
          <p:cNvSpPr>
            <a:spLocks noGrp="1"/>
          </p:cNvSpPr>
          <p:nvPr>
            <p:ph type="title"/>
          </p:nvPr>
        </p:nvSpPr>
        <p:spPr>
          <a:xfrm>
            <a:off x="390524" y="228600"/>
            <a:ext cx="11572875" cy="1009650"/>
          </a:xfrm>
        </p:spPr>
        <p:txBody>
          <a:bodyPr/>
          <a:lstStyle/>
          <a:p>
            <a:r>
              <a:rPr lang="ja-JP" altLang="en-US">
                <a:ea typeface="MS PGothic" panose="020B0600070205080204" pitchFamily="34" charset="-128"/>
              </a:rPr>
              <a:t>全般的な対応性</a:t>
            </a:r>
            <a:endParaRPr lang="ja-JP" altLang="en-US" dirty="0">
              <a:ea typeface="MS PGothic" panose="020B0600070205080204" pitchFamily="34" charset="-128"/>
            </a:endParaRPr>
          </a:p>
        </p:txBody>
      </p:sp>
      <p:graphicFrame>
        <p:nvGraphicFramePr>
          <p:cNvPr id="8" name="Table 8">
            <a:extLst>
              <a:ext uri="{FF2B5EF4-FFF2-40B4-BE49-F238E27FC236}">
                <a16:creationId xmlns:a16="http://schemas.microsoft.com/office/drawing/2014/main" id="{D7232C93-AC36-4648-A54E-DCAB76123C79}"/>
              </a:ext>
            </a:extLst>
          </p:cNvPr>
          <p:cNvGraphicFramePr>
            <a:graphicFrameLocks noGrp="1"/>
          </p:cNvGraphicFramePr>
          <p:nvPr>
            <p:ph idx="1"/>
            <p:extLst>
              <p:ext uri="{D42A27DB-BD31-4B8C-83A1-F6EECF244321}">
                <p14:modId xmlns:p14="http://schemas.microsoft.com/office/powerpoint/2010/main" val="263466680"/>
              </p:ext>
            </p:extLst>
          </p:nvPr>
        </p:nvGraphicFramePr>
        <p:xfrm>
          <a:off x="390524" y="2316162"/>
          <a:ext cx="11572876" cy="1989138"/>
        </p:xfrm>
        <a:graphic>
          <a:graphicData uri="http://schemas.openxmlformats.org/drawingml/2006/table">
            <a:tbl>
              <a:tblPr>
                <a:tableStyleId>{5940675A-B579-460E-94D1-54222C63F5DA}</a:tableStyleId>
              </a:tblPr>
              <a:tblGrid>
                <a:gridCol w="882995">
                  <a:extLst>
                    <a:ext uri="{9D8B030D-6E8A-4147-A177-3AD203B41FA5}">
                      <a16:colId xmlns:a16="http://schemas.microsoft.com/office/drawing/2014/main" val="3131789450"/>
                    </a:ext>
                  </a:extLst>
                </a:gridCol>
                <a:gridCol w="2010224">
                  <a:extLst>
                    <a:ext uri="{9D8B030D-6E8A-4147-A177-3AD203B41FA5}">
                      <a16:colId xmlns:a16="http://schemas.microsoft.com/office/drawing/2014/main" val="1166947200"/>
                    </a:ext>
                  </a:extLst>
                </a:gridCol>
                <a:gridCol w="895520">
                  <a:extLst>
                    <a:ext uri="{9D8B030D-6E8A-4147-A177-3AD203B41FA5}">
                      <a16:colId xmlns:a16="http://schemas.microsoft.com/office/drawing/2014/main" val="2679774921"/>
                    </a:ext>
                  </a:extLst>
                </a:gridCol>
                <a:gridCol w="1997699">
                  <a:extLst>
                    <a:ext uri="{9D8B030D-6E8A-4147-A177-3AD203B41FA5}">
                      <a16:colId xmlns:a16="http://schemas.microsoft.com/office/drawing/2014/main" val="2831005349"/>
                    </a:ext>
                  </a:extLst>
                </a:gridCol>
                <a:gridCol w="933094">
                  <a:extLst>
                    <a:ext uri="{9D8B030D-6E8A-4147-A177-3AD203B41FA5}">
                      <a16:colId xmlns:a16="http://schemas.microsoft.com/office/drawing/2014/main" val="3231134171"/>
                    </a:ext>
                  </a:extLst>
                </a:gridCol>
                <a:gridCol w="1960125">
                  <a:extLst>
                    <a:ext uri="{9D8B030D-6E8A-4147-A177-3AD203B41FA5}">
                      <a16:colId xmlns:a16="http://schemas.microsoft.com/office/drawing/2014/main" val="163525089"/>
                    </a:ext>
                  </a:extLst>
                </a:gridCol>
                <a:gridCol w="870471">
                  <a:extLst>
                    <a:ext uri="{9D8B030D-6E8A-4147-A177-3AD203B41FA5}">
                      <a16:colId xmlns:a16="http://schemas.microsoft.com/office/drawing/2014/main" val="3840005315"/>
                    </a:ext>
                  </a:extLst>
                </a:gridCol>
                <a:gridCol w="2022748">
                  <a:extLst>
                    <a:ext uri="{9D8B030D-6E8A-4147-A177-3AD203B41FA5}">
                      <a16:colId xmlns:a16="http://schemas.microsoft.com/office/drawing/2014/main" val="2257131370"/>
                    </a:ext>
                  </a:extLst>
                </a:gridCol>
              </a:tblGrid>
              <a:tr h="994569">
                <a:tc>
                  <a:txBody>
                    <a:bodyPr/>
                    <a:lstStyle/>
                    <a:p>
                      <a:pPr algn="ctr">
                        <a:defRPr sz="2800">
                          <a:solidFill>
                            <a:schemeClr val="accent6"/>
                          </a:solidFill>
                        </a:defRPr>
                      </a:pPr>
                      <a:r>
                        <a:rPr lang="en-US" altLang="ja-JP" noProof="0"/>
                        <a:t>W</a:t>
                      </a: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solidFill>
                      <a:schemeClr val="bg2">
                        <a:lumMod val="75000"/>
                      </a:schemeClr>
                    </a:solidFill>
                  </a:tcPr>
                </a:tc>
                <a:tc>
                  <a:txBody>
                    <a:bodyPr/>
                    <a:lstStyle/>
                    <a:p>
                      <a:pPr algn="ctr">
                        <a:defRPr>
                          <a:solidFill>
                            <a:schemeClr val="bg1"/>
                          </a:solidFill>
                        </a:defRPr>
                      </a:pPr>
                      <a:r>
                        <a:rPr lang="ja-JP" altLang="en-US" noProof="0"/>
                        <a:t>一貫性が欠如</a:t>
                      </a: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solidFill>
                      <a:schemeClr val="accent6"/>
                    </a:solidFill>
                  </a:tcPr>
                </a:tc>
                <a:tc>
                  <a:txBody>
                    <a:bodyPr/>
                    <a:lstStyle/>
                    <a:p>
                      <a:pPr marL="0" algn="ctr" defTabSz="914400" rtl="0" eaLnBrk="1" latinLnBrk="0" hangingPunct="1">
                        <a:defRPr sz="2800">
                          <a:solidFill>
                            <a:schemeClr val="accent6"/>
                          </a:solidFill>
                        </a:defRPr>
                      </a:pPr>
                      <a:r>
                        <a:rPr lang="en-US" altLang="ja-JP" noProof="0"/>
                        <a:t>X</a:t>
                      </a: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solidFill>
                      <a:schemeClr val="bg2">
                        <a:lumMod val="75000"/>
                      </a:schemeClr>
                    </a:solidFill>
                  </a:tcPr>
                </a:tc>
                <a:tc>
                  <a:txBody>
                    <a:bodyPr/>
                    <a:lstStyle/>
                    <a:p>
                      <a:pPr algn="ctr">
                        <a:defRPr>
                          <a:solidFill>
                            <a:schemeClr val="bg1"/>
                          </a:solidFill>
                        </a:defRPr>
                      </a:pPr>
                      <a:r>
                        <a:rPr lang="ja-JP" altLang="en-US" noProof="0" dirty="0"/>
                        <a:t>ある程度の</a:t>
                      </a:r>
                      <a:br>
                        <a:rPr lang="en-US" altLang="ja-JP" noProof="0" dirty="0"/>
                      </a:br>
                      <a:r>
                        <a:rPr lang="ja-JP" altLang="en-US" noProof="0" dirty="0"/>
                        <a:t>一貫性を保持</a:t>
                      </a: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solidFill>
                      <a:schemeClr val="accent6"/>
                    </a:solidFill>
                  </a:tcPr>
                </a:tc>
                <a:tc>
                  <a:txBody>
                    <a:bodyPr/>
                    <a:lstStyle/>
                    <a:p>
                      <a:pPr marL="0" algn="ctr" defTabSz="914400" rtl="0" eaLnBrk="1" latinLnBrk="0" hangingPunct="1">
                        <a:defRPr sz="2800">
                          <a:solidFill>
                            <a:schemeClr val="accent6"/>
                          </a:solidFill>
                        </a:defRPr>
                      </a:pPr>
                      <a:r>
                        <a:rPr lang="en-US" altLang="ja-JP" noProof="0"/>
                        <a:t>Y</a:t>
                      </a: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solidFill>
                      <a:schemeClr val="bg2">
                        <a:lumMod val="75000"/>
                      </a:schemeClr>
                    </a:solidFill>
                  </a:tcPr>
                </a:tc>
                <a:tc>
                  <a:txBody>
                    <a:bodyPr/>
                    <a:lstStyle/>
                    <a:p>
                      <a:pPr algn="ctr">
                        <a:defRPr>
                          <a:solidFill>
                            <a:schemeClr val="bg1"/>
                          </a:solidFill>
                        </a:defRPr>
                      </a:pPr>
                      <a:r>
                        <a:rPr lang="ja-JP" altLang="en-US" noProof="0" dirty="0"/>
                        <a:t>通常は</a:t>
                      </a:r>
                      <a:br>
                        <a:rPr lang="en-US" altLang="ja-JP" noProof="0" dirty="0"/>
                      </a:br>
                      <a:r>
                        <a:rPr lang="ja-JP" altLang="en-US" noProof="0" dirty="0"/>
                        <a:t>一貫性を保持</a:t>
                      </a: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solidFill>
                      <a:schemeClr val="accent6"/>
                    </a:solidFill>
                  </a:tcPr>
                </a:tc>
                <a:tc>
                  <a:txBody>
                    <a:bodyPr/>
                    <a:lstStyle/>
                    <a:p>
                      <a:pPr marL="0" algn="ctr" defTabSz="914400" rtl="0" eaLnBrk="1" latinLnBrk="0" hangingPunct="1">
                        <a:defRPr sz="2800">
                          <a:solidFill>
                            <a:schemeClr val="accent6"/>
                          </a:solidFill>
                        </a:defRPr>
                      </a:pPr>
                      <a:r>
                        <a:rPr lang="en-US" altLang="ja-JP" noProof="0"/>
                        <a:t>Z</a:t>
                      </a: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solidFill>
                      <a:schemeClr val="bg2">
                        <a:lumMod val="75000"/>
                      </a:schemeClr>
                    </a:solidFill>
                  </a:tcPr>
                </a:tc>
                <a:tc>
                  <a:txBody>
                    <a:bodyPr/>
                    <a:lstStyle/>
                    <a:p>
                      <a:pPr algn="ctr">
                        <a:defRPr>
                          <a:solidFill>
                            <a:schemeClr val="bg1"/>
                          </a:solidFill>
                        </a:defRPr>
                      </a:pPr>
                      <a:r>
                        <a:rPr lang="ja-JP" altLang="en-US" noProof="0" dirty="0"/>
                        <a:t>非常に高い</a:t>
                      </a:r>
                      <a:br>
                        <a:rPr lang="en-US" altLang="ja-JP" noProof="0" dirty="0"/>
                      </a:br>
                      <a:r>
                        <a:rPr lang="ja-JP" altLang="en-US" noProof="0" dirty="0"/>
                        <a:t>一貫性を保持</a:t>
                      </a: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solidFill>
                      <a:schemeClr val="accent6"/>
                    </a:solidFill>
                  </a:tcPr>
                </a:tc>
                <a:extLst>
                  <a:ext uri="{0D108BD9-81ED-4DB2-BD59-A6C34878D82A}">
                    <a16:rowId xmlns:a16="http://schemas.microsoft.com/office/drawing/2014/main" val="2157695854"/>
                  </a:ext>
                </a:extLst>
              </a:tr>
              <a:tr h="994569">
                <a:tc gridSpan="2">
                  <a:txBody>
                    <a:bodyPr/>
                    <a:lstStyle/>
                    <a:p>
                      <a:pPr marL="0" algn="ctr" defTabSz="914400" rtl="0" eaLnBrk="1" latinLnBrk="0" hangingPunct="1"/>
                      <a:endParaRPr lang="ja-JP" altLang="en-US" sz="1800" b="1" kern="1200" cap="all" baseline="0" noProof="0" dirty="0">
                        <a:solidFill>
                          <a:schemeClr val="accent6"/>
                        </a:solidFill>
                        <a:latin typeface="+mn-lt"/>
                        <a:ea typeface="+mn-ea"/>
                        <a:cs typeface="+mn-cs"/>
                      </a:endParaRP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tcPr>
                </a:tc>
                <a:tc hMerge="1">
                  <a:txBody>
                    <a:bodyPr/>
                    <a:lstStyle/>
                    <a:p>
                      <a:endParaRPr/>
                    </a:p>
                  </a:txBody>
                  <a:tcP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b="1" cap="all">
                          <a:solidFill>
                            <a:schemeClr val="accent6"/>
                          </a:solidFill>
                        </a:defRPr>
                      </a:pPr>
                      <a:endParaRPr lang="ja-JP" altLang="en-US" noProof="0" dirty="0"/>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tcPr>
                </a:tc>
                <a:tc hMerge="1">
                  <a:txBody>
                    <a:bodyPr/>
                    <a:lstStyle/>
                    <a:p>
                      <a:endParaRPr/>
                    </a:p>
                  </a:txBody>
                  <a:tcPr/>
                </a:tc>
                <a:tc gridSpan="2">
                  <a:txBody>
                    <a:bodyPr/>
                    <a:lstStyle/>
                    <a:p>
                      <a:pPr marL="0" algn="ctr" defTabSz="914400" rtl="0" eaLnBrk="1" latinLnBrk="0" hangingPunct="1">
                        <a:defRPr b="1" cap="all">
                          <a:solidFill>
                            <a:schemeClr val="accent6"/>
                          </a:solidFill>
                        </a:defRPr>
                      </a:pPr>
                      <a:r>
                        <a:rPr lang="ja-JP" altLang="en-US" noProof="0"/>
                        <a:t>自分</a:t>
                      </a: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tcPr>
                </a:tc>
                <a:tc hMerge="1">
                  <a:txBody>
                    <a:bodyPr/>
                    <a:lstStyle/>
                    <a:p>
                      <a:endParaRPr/>
                    </a:p>
                  </a:txBody>
                  <a:tcPr/>
                </a:tc>
                <a:tc gridSpan="2">
                  <a:txBody>
                    <a:bodyPr/>
                    <a:lstStyle/>
                    <a:p>
                      <a:pPr marL="0" algn="ctr" defTabSz="914400" rtl="0" eaLnBrk="1" latinLnBrk="0" hangingPunct="1"/>
                      <a:endParaRPr lang="ja-JP" altLang="en-US" sz="1800" b="1" kern="1200" cap="all" baseline="0" noProof="0" dirty="0">
                        <a:solidFill>
                          <a:schemeClr val="accent6"/>
                        </a:solidFill>
                        <a:latin typeface="+mn-lt"/>
                        <a:ea typeface="+mn-ea"/>
                        <a:cs typeface="+mn-cs"/>
                      </a:endParaRP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tcPr>
                </a:tc>
                <a:tc hMerge="1">
                  <a:txBody>
                    <a:bodyPr/>
                    <a:lstStyle/>
                    <a:p>
                      <a:endParaRPr/>
                    </a:p>
                  </a:txBody>
                  <a:tcPr/>
                </a:tc>
                <a:extLst>
                  <a:ext uri="{0D108BD9-81ED-4DB2-BD59-A6C34878D82A}">
                    <a16:rowId xmlns:a16="http://schemas.microsoft.com/office/drawing/2014/main" val="1532305547"/>
                  </a:ext>
                </a:extLst>
              </a:tr>
            </a:tbl>
          </a:graphicData>
        </a:graphic>
      </p:graphicFrame>
      <p:sp>
        <p:nvSpPr>
          <p:cNvPr id="4" name="Slide Number Placeholder 3">
            <a:extLst>
              <a:ext uri="{FF2B5EF4-FFF2-40B4-BE49-F238E27FC236}">
                <a16:creationId xmlns:a16="http://schemas.microsoft.com/office/drawing/2014/main" id="{364F4D90-64FF-4EF8-9618-538165867FF6}"/>
              </a:ext>
            </a:extLst>
          </p:cNvPr>
          <p:cNvSpPr>
            <a:spLocks noGrp="1"/>
          </p:cNvSpPr>
          <p:nvPr>
            <p:ph type="sldNum" sz="quarter" idx="12"/>
          </p:nvPr>
        </p:nvSpPr>
        <p:spPr/>
        <p:txBody>
          <a:bodyPr/>
          <a:lstStyle/>
          <a:p>
            <a:fld id="{1B1CF60C-C85D-47C0-8597-E3BF95F18FA3}" type="slidenum">
              <a:rPr lang="en-US" altLang="ja-JP" smtClean="0">
                <a:ea typeface="MS PGothic" panose="020B0600070205080204" pitchFamily="34" charset="-128"/>
              </a:rPr>
              <a:t>33</a:t>
            </a:fld>
            <a:endParaRPr lang="ja-JP" altLang="en-US" dirty="0">
              <a:ea typeface="MS PGothic" panose="020B0600070205080204" pitchFamily="34" charset="-128"/>
            </a:endParaRPr>
          </a:p>
        </p:txBody>
      </p:sp>
      <p:sp>
        <p:nvSpPr>
          <p:cNvPr id="5" name="Footer Placeholder 4">
            <a:extLst>
              <a:ext uri="{FF2B5EF4-FFF2-40B4-BE49-F238E27FC236}">
                <a16:creationId xmlns:a16="http://schemas.microsoft.com/office/drawing/2014/main" id="{CAFF7884-A19F-43EC-A402-58E30A9FC0EF}"/>
              </a:ext>
            </a:extLst>
          </p:cNvPr>
          <p:cNvSpPr>
            <a:spLocks noGrp="1"/>
          </p:cNvSpPr>
          <p:nvPr>
            <p:ph type="ftr" sz="quarter" idx="13"/>
          </p:nvPr>
        </p:nvSpPr>
        <p:spPr/>
        <p:txBody>
          <a:bodyPr/>
          <a:lstStyle/>
          <a:p>
            <a:r>
              <a:rPr lang="en-US" altLang="ja-JP">
                <a:ea typeface="MS PGothic" panose="020B0600070205080204" pitchFamily="34" charset="-128"/>
              </a:rPr>
              <a:t>© The TRACOM Corporation. All Rights Reserved.</a:t>
            </a:r>
            <a:endParaRPr lang="en-US" altLang="ja-JP" dirty="0">
              <a:ea typeface="MS PGothic" panose="020B0600070205080204" pitchFamily="34" charset="-128"/>
            </a:endParaRPr>
          </a:p>
        </p:txBody>
      </p:sp>
      <p:sp>
        <p:nvSpPr>
          <p:cNvPr id="6" name="Text Placeholder 5">
            <a:extLst>
              <a:ext uri="{FF2B5EF4-FFF2-40B4-BE49-F238E27FC236}">
                <a16:creationId xmlns:a16="http://schemas.microsoft.com/office/drawing/2014/main" id="{D279B478-1AEE-447C-BE78-5E6AD979FDEA}"/>
              </a:ext>
            </a:extLst>
          </p:cNvPr>
          <p:cNvSpPr>
            <a:spLocks noGrp="1"/>
          </p:cNvSpPr>
          <p:nvPr>
            <p:ph type="body" sz="quarter" idx="14"/>
          </p:nvPr>
        </p:nvSpPr>
        <p:spPr>
          <a:xfrm>
            <a:off x="390526" y="1320800"/>
            <a:ext cx="11572874" cy="903288"/>
          </a:xfrm>
        </p:spPr>
        <p:txBody>
          <a:bodyPr/>
          <a:lstStyle/>
          <a:p>
            <a:r>
              <a:rPr lang="ja-JP" altLang="en-US">
                <a:ea typeface="MS PGothic" panose="020B0600070205080204" pitchFamily="34" charset="-128"/>
              </a:rPr>
              <a:t>対応性の発揮に関する一貫性</a:t>
            </a:r>
            <a:endParaRPr lang="ja-JP" altLang="en-US" dirty="0">
              <a:ea typeface="MS PGothic" panose="020B0600070205080204" pitchFamily="34" charset="-128"/>
            </a:endParaRPr>
          </a:p>
        </p:txBody>
      </p:sp>
    </p:spTree>
    <p:extLst>
      <p:ext uri="{BB962C8B-B14F-4D97-AF65-F5344CB8AC3E}">
        <p14:creationId xmlns:p14="http://schemas.microsoft.com/office/powerpoint/2010/main" val="127555615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16="http://schemas.microsoft.com/office/drawing/2014/main" xmlns="">
      <p:transition>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5C58864A-E3EB-4C2F-9F5A-E0C6DBA04DAB}"/>
              </a:ext>
            </a:extLst>
          </p:cNvPr>
          <p:cNvSpPr>
            <a:spLocks noGrp="1"/>
          </p:cNvSpPr>
          <p:nvPr>
            <p:ph type="title"/>
          </p:nvPr>
        </p:nvSpPr>
        <p:spPr>
          <a:xfrm>
            <a:off x="390526" y="228600"/>
            <a:ext cx="11572874" cy="1009650"/>
          </a:xfrm>
        </p:spPr>
        <p:txBody>
          <a:bodyPr/>
          <a:lstStyle/>
          <a:p>
            <a:r>
              <a:rPr lang="ja-JP" altLang="en-US" dirty="0"/>
              <a:t>各対応性ポジションの意味</a:t>
            </a:r>
          </a:p>
        </p:txBody>
      </p:sp>
      <p:sp>
        <p:nvSpPr>
          <p:cNvPr id="3" name="Slide Number Placeholder 2">
            <a:extLst>
              <a:ext uri="{FF2B5EF4-FFF2-40B4-BE49-F238E27FC236}">
                <a16:creationId xmlns:a16="http://schemas.microsoft.com/office/drawing/2014/main" id="{E4B0E2FA-5265-492B-A391-458B163EB1A3}"/>
              </a:ext>
            </a:extLst>
          </p:cNvPr>
          <p:cNvSpPr>
            <a:spLocks noGrp="1"/>
          </p:cNvSpPr>
          <p:nvPr>
            <p:ph type="sldNum" sz="quarter" idx="12"/>
          </p:nvPr>
        </p:nvSpPr>
        <p:spPr/>
        <p:txBody>
          <a:bodyPr/>
          <a:lstStyle/>
          <a:p>
            <a:fld id="{1B1CF60C-C85D-47C0-8597-E3BF95F18FA3}" type="slidenum">
              <a:rPr lang="en-US" altLang="ja-JP" smtClean="0"/>
              <a:t>34</a:t>
            </a:fld>
            <a:endParaRPr lang="ja-JP" altLang="en-US" dirty="0"/>
          </a:p>
        </p:txBody>
      </p:sp>
      <p:sp>
        <p:nvSpPr>
          <p:cNvPr id="6" name="Footer Placeholder 5">
            <a:extLst>
              <a:ext uri="{FF2B5EF4-FFF2-40B4-BE49-F238E27FC236}">
                <a16:creationId xmlns:a16="http://schemas.microsoft.com/office/drawing/2014/main" id="{588B400F-E47A-480A-BD0D-2060336E1E28}"/>
              </a:ext>
            </a:extLst>
          </p:cNvPr>
          <p:cNvSpPr>
            <a:spLocks noGrp="1"/>
          </p:cNvSpPr>
          <p:nvPr>
            <p:ph type="ftr" sz="quarter" idx="3"/>
          </p:nvPr>
        </p:nvSpPr>
        <p:spPr bwMode="gray">
          <a:xfrm>
            <a:off x="228600" y="6438900"/>
            <a:ext cx="7924800" cy="282575"/>
          </a:xfrm>
          <a:prstGeom prst="rect">
            <a:avLst/>
          </a:prstGeom>
        </p:spPr>
        <p:txBody>
          <a:bodyPr vert="horz" lIns="0" tIns="0" rIns="0" bIns="0" anchor="t" anchorCtr="0"/>
          <a:lstStyle>
            <a:lvl1pPr marL="0" algn="ctr" defTabSz="914400" rtl="0" eaLnBrk="1" latinLnBrk="0" hangingPunct="1">
              <a:defRPr sz="10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altLang="ja-JP"/>
              <a:t>© The TRACOM Corporation. All Rights Reserved.</a:t>
            </a:r>
            <a:endParaRPr lang="en-US" altLang="ja-JP" dirty="0"/>
          </a:p>
        </p:txBody>
      </p:sp>
      <p:graphicFrame>
        <p:nvGraphicFramePr>
          <p:cNvPr id="10" name="Table 10">
            <a:extLst>
              <a:ext uri="{FF2B5EF4-FFF2-40B4-BE49-F238E27FC236}">
                <a16:creationId xmlns:a16="http://schemas.microsoft.com/office/drawing/2014/main" id="{D3634634-5CA6-437B-A05A-52E13005BC76}"/>
              </a:ext>
            </a:extLst>
          </p:cNvPr>
          <p:cNvGraphicFramePr>
            <a:graphicFrameLocks noGrp="1"/>
          </p:cNvGraphicFramePr>
          <p:nvPr>
            <p:ph idx="1"/>
            <p:extLst>
              <p:ext uri="{D42A27DB-BD31-4B8C-83A1-F6EECF244321}">
                <p14:modId xmlns:p14="http://schemas.microsoft.com/office/powerpoint/2010/main" val="2587592673"/>
              </p:ext>
            </p:extLst>
          </p:nvPr>
        </p:nvGraphicFramePr>
        <p:xfrm>
          <a:off x="390524" y="2162003"/>
          <a:ext cx="11572877" cy="2173041"/>
        </p:xfrm>
        <a:graphic>
          <a:graphicData uri="http://schemas.openxmlformats.org/drawingml/2006/table">
            <a:tbl>
              <a:tblPr firstRow="1" bandRow="1">
                <a:tableStyleId>{5940675A-B579-460E-94D1-54222C63F5DA}</a:tableStyleId>
              </a:tblPr>
              <a:tblGrid>
                <a:gridCol w="4574667">
                  <a:extLst>
                    <a:ext uri="{9D8B030D-6E8A-4147-A177-3AD203B41FA5}">
                      <a16:colId xmlns:a16="http://schemas.microsoft.com/office/drawing/2014/main" val="1415867602"/>
                    </a:ext>
                  </a:extLst>
                </a:gridCol>
                <a:gridCol w="1399642">
                  <a:extLst>
                    <a:ext uri="{9D8B030D-6E8A-4147-A177-3AD203B41FA5}">
                      <a16:colId xmlns:a16="http://schemas.microsoft.com/office/drawing/2014/main" val="2660913467"/>
                    </a:ext>
                  </a:extLst>
                </a:gridCol>
                <a:gridCol w="1272100">
                  <a:extLst>
                    <a:ext uri="{9D8B030D-6E8A-4147-A177-3AD203B41FA5}">
                      <a16:colId xmlns:a16="http://schemas.microsoft.com/office/drawing/2014/main" val="2938964314"/>
                    </a:ext>
                  </a:extLst>
                </a:gridCol>
                <a:gridCol w="1527184">
                  <a:extLst>
                    <a:ext uri="{9D8B030D-6E8A-4147-A177-3AD203B41FA5}">
                      <a16:colId xmlns:a16="http://schemas.microsoft.com/office/drawing/2014/main" val="3464690936"/>
                    </a:ext>
                  </a:extLst>
                </a:gridCol>
                <a:gridCol w="1399642">
                  <a:extLst>
                    <a:ext uri="{9D8B030D-6E8A-4147-A177-3AD203B41FA5}">
                      <a16:colId xmlns:a16="http://schemas.microsoft.com/office/drawing/2014/main" val="2686975815"/>
                    </a:ext>
                  </a:extLst>
                </a:gridCol>
                <a:gridCol w="1399642">
                  <a:extLst>
                    <a:ext uri="{9D8B030D-6E8A-4147-A177-3AD203B41FA5}">
                      <a16:colId xmlns:a16="http://schemas.microsoft.com/office/drawing/2014/main" val="4076717982"/>
                    </a:ext>
                  </a:extLst>
                </a:gridCol>
              </a:tblGrid>
              <a:tr h="359455">
                <a:tc>
                  <a:txBody>
                    <a:bodyPr/>
                    <a:lstStyle/>
                    <a:p>
                      <a:endParaRPr lang="ja-JP" altLang="en-US" sz="1400" baseline="0" noProof="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defRPr sz="1400" b="1"/>
                      </a:pPr>
                      <a:r>
                        <a:rPr lang="en-US" altLang="ja-JP" noProof="0"/>
                        <a:t>1</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defRPr sz="1400" b="1"/>
                      </a:pPr>
                      <a:r>
                        <a:rPr lang="en-US" altLang="ja-JP" noProof="0"/>
                        <a:t>2</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defRPr sz="1400" b="1"/>
                      </a:pPr>
                      <a:r>
                        <a:rPr lang="en-US" altLang="ja-JP" noProof="0"/>
                        <a:t>3</a:t>
                      </a:r>
                    </a:p>
                  </a:txBody>
                  <a:tcPr marL="0" marR="0">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defRPr sz="1400" b="1"/>
                      </a:pPr>
                      <a:r>
                        <a:rPr lang="en-US" altLang="ja-JP" noProof="0"/>
                        <a:t>4</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defRPr sz="1400" b="1"/>
                      </a:pPr>
                      <a:r>
                        <a:rPr lang="en-US" altLang="ja-JP" noProof="0"/>
                        <a:t>5</a:t>
                      </a:r>
                    </a:p>
                  </a:txBody>
                  <a:tcP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70426415"/>
                  </a:ext>
                </a:extLst>
              </a:tr>
              <a:tr h="525728">
                <a:tc>
                  <a:txBody>
                    <a:bodyPr/>
                    <a:lstStyle/>
                    <a:p>
                      <a:endParaRPr lang="ja-JP" altLang="en-US" sz="1400" baseline="0" noProof="0"/>
                    </a:p>
                  </a:txBody>
                  <a:tcPr>
                    <a:lnL w="12700" cmpd="sng">
                      <a:noFill/>
                    </a:lnL>
                    <a:lnR w="12700" cmpd="sng">
                      <a:noFill/>
                    </a:lnR>
                    <a:lnT w="12700" cmpd="sng">
                      <a:noFill/>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0000"/>
                        </a:lnSpc>
                        <a:defRPr sz="1400"/>
                      </a:pPr>
                      <a:r>
                        <a:rPr lang="ja-JP" altLang="en-US" noProof="0" dirty="0"/>
                        <a:t>まったく</a:t>
                      </a:r>
                      <a:br>
                        <a:rPr lang="en-US" altLang="ja-JP" noProof="0" dirty="0"/>
                      </a:br>
                      <a:r>
                        <a:rPr lang="ja-JP" altLang="en-US" noProof="0" dirty="0"/>
                        <a:t>当てはまらない</a:t>
                      </a:r>
                    </a:p>
                  </a:txBody>
                  <a:tcPr anchor="b">
                    <a:lnL w="12700" cmpd="sng">
                      <a:noFill/>
                    </a:lnL>
                    <a:lnR w="12700" cmpd="sng">
                      <a:noFill/>
                    </a:lnR>
                    <a:lnT w="12700" cmpd="sng">
                      <a:noFill/>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0000"/>
                        </a:lnSpc>
                        <a:defRPr sz="1400"/>
                      </a:pPr>
                      <a:r>
                        <a:rPr lang="ja-JP" altLang="en-US" noProof="0" dirty="0"/>
                        <a:t>当てはまら</a:t>
                      </a:r>
                      <a:br>
                        <a:rPr lang="en-US" altLang="ja-JP" noProof="0" dirty="0"/>
                      </a:br>
                      <a:r>
                        <a:rPr lang="ja-JP" altLang="en-US" noProof="0" dirty="0"/>
                        <a:t>ない</a:t>
                      </a:r>
                    </a:p>
                  </a:txBody>
                  <a:tcPr anchor="b">
                    <a:lnL w="12700" cmpd="sng">
                      <a:noFill/>
                    </a:lnL>
                    <a:lnR w="12700" cmpd="sng">
                      <a:noFill/>
                    </a:lnR>
                    <a:lnT w="12700" cmpd="sng">
                      <a:noFill/>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0000"/>
                        </a:lnSpc>
                        <a:defRPr sz="1400"/>
                      </a:pPr>
                      <a:r>
                        <a:rPr lang="ja-JP" altLang="en-US" noProof="0" dirty="0"/>
                        <a:t>一部当てはまり</a:t>
                      </a:r>
                      <a:br>
                        <a:rPr lang="ja-JP" altLang="en-US" sz="1400" baseline="0" noProof="0" dirty="0"/>
                      </a:br>
                      <a:r>
                        <a:rPr lang="ja-JP" altLang="en-US" noProof="0" dirty="0"/>
                        <a:t>一部当てはまらない</a:t>
                      </a:r>
                    </a:p>
                  </a:txBody>
                  <a:tcPr marL="0" marR="0" anchor="b">
                    <a:lnL w="12700" cmpd="sng">
                      <a:noFill/>
                    </a:lnL>
                    <a:lnR w="12700" cap="flat" cmpd="sng" algn="ctr">
                      <a:noFill/>
                      <a:prstDash val="solid"/>
                      <a:round/>
                      <a:headEnd type="none" w="med" len="med"/>
                      <a:tailEnd type="none" w="med" len="med"/>
                    </a:lnR>
                    <a:lnT w="12700" cmpd="sng">
                      <a:noFill/>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0000"/>
                        </a:lnSpc>
                        <a:defRPr sz="1400"/>
                      </a:pPr>
                      <a:r>
                        <a:rPr lang="ja-JP" altLang="en-US" noProof="0" dirty="0"/>
                        <a:t>当てはまる</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0000"/>
                        </a:lnSpc>
                        <a:defRPr sz="1400"/>
                      </a:pPr>
                      <a:r>
                        <a:rPr lang="ja-JP" altLang="en-US" noProof="0" dirty="0"/>
                        <a:t>大いに</a:t>
                      </a:r>
                      <a:br>
                        <a:rPr lang="en-US" altLang="ja-JP" noProof="0" dirty="0"/>
                      </a:br>
                      <a:r>
                        <a:rPr lang="ja-JP" altLang="en-US" noProof="0" dirty="0"/>
                        <a:t>当てはまる</a:t>
                      </a:r>
                    </a:p>
                  </a:txBody>
                  <a:tcPr anchor="b">
                    <a:lnL w="12700" cap="flat" cmpd="sng" algn="ctr">
                      <a:noFill/>
                      <a:prstDash val="solid"/>
                      <a:round/>
                      <a:headEnd type="none" w="med" len="med"/>
                      <a:tailEnd type="none" w="med" len="med"/>
                    </a:lnL>
                    <a:lnR w="12700" cmpd="sng">
                      <a:noFill/>
                    </a:lnR>
                    <a:lnT w="12700" cmpd="sng">
                      <a:noFill/>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824730287"/>
                  </a:ext>
                </a:extLst>
              </a:tr>
              <a:tr h="429286">
                <a:tc>
                  <a:txBody>
                    <a:bodyPr/>
                    <a:lstStyle/>
                    <a:p>
                      <a:pPr>
                        <a:defRPr sz="1400"/>
                      </a:pPr>
                      <a:r>
                        <a:rPr lang="en-US" altLang="ja-JP" noProof="0" dirty="0"/>
                        <a:t>1. </a:t>
                      </a:r>
                      <a:r>
                        <a:rPr lang="ja-JP" altLang="en-US" noProof="0" dirty="0"/>
                        <a:t>前向きな見通しを持って、新しい状況に取り組みます。</a:t>
                      </a:r>
                    </a:p>
                  </a:txBody>
                  <a:tcPr>
                    <a:lnL w="12700" cmpd="sng">
                      <a:noFill/>
                    </a:lnL>
                    <a:lnR w="12700" cmpd="sng">
                      <a:noFill/>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defRPr sz="1400" b="1">
                          <a:solidFill>
                            <a:schemeClr val="bg2">
                              <a:lumMod val="75000"/>
                            </a:schemeClr>
                          </a:solidFill>
                        </a:defRPr>
                      </a:pPr>
                      <a:r>
                        <a:rPr lang="ja-JP" altLang="en-US" noProof="0"/>
                        <a:t>◯</a:t>
                      </a:r>
                    </a:p>
                  </a:txBody>
                  <a:tcPr marL="0" marR="0" marT="0" marB="0" anchor="ctr">
                    <a:lnL w="12700" cmpd="sng">
                      <a:noFill/>
                    </a:lnL>
                    <a:lnR w="12700" cmpd="sng">
                      <a:noFill/>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400" b="1">
                          <a:ln>
                            <a:noFill/>
                          </a:ln>
                          <a:solidFill>
                            <a:schemeClr val="bg2">
                              <a:lumMod val="75000"/>
                            </a:schemeClr>
                          </a:solidFill>
                          <a:effectLst/>
                          <a:uLnTx/>
                          <a:uFillTx/>
                          <a:latin typeface="Arial" panose="020B0604020202020204"/>
                        </a:defRPr>
                      </a:pPr>
                      <a:r>
                        <a:rPr lang="ja-JP" altLang="en-US" noProof="0"/>
                        <a:t>◯</a:t>
                      </a:r>
                    </a:p>
                  </a:txBody>
                  <a:tcPr marL="0" marR="0" marT="0" marB="0" anchor="ctr">
                    <a:lnL w="12700" cmpd="sng">
                      <a:noFill/>
                    </a:lnL>
                    <a:lnR w="12700" cmpd="sng">
                      <a:noFill/>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400" b="1">
                          <a:ln>
                            <a:noFill/>
                          </a:ln>
                          <a:solidFill>
                            <a:schemeClr val="bg2">
                              <a:lumMod val="75000"/>
                            </a:schemeClr>
                          </a:solidFill>
                          <a:effectLst/>
                          <a:uLnTx/>
                          <a:uFillTx/>
                          <a:latin typeface="Arial" panose="020B0604020202020204"/>
                        </a:defRPr>
                      </a:pPr>
                      <a:r>
                        <a:rPr lang="ja-JP" altLang="en-US" noProof="0"/>
                        <a:t>◯</a:t>
                      </a:r>
                    </a:p>
                  </a:txBody>
                  <a:tcPr marL="0" marR="0" marT="0" marB="0" anchor="ctr">
                    <a:lnL w="12700" cmpd="sng">
                      <a:noFill/>
                    </a:lnL>
                    <a:lnR w="12700" cap="flat" cmpd="sng" algn="ctr">
                      <a:no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400" b="1">
                          <a:ln>
                            <a:noFill/>
                          </a:ln>
                          <a:solidFill>
                            <a:schemeClr val="bg2">
                              <a:lumMod val="75000"/>
                            </a:schemeClr>
                          </a:solidFill>
                          <a:effectLst/>
                          <a:uLnTx/>
                          <a:uFillTx/>
                          <a:latin typeface="Arial" panose="020B0604020202020204"/>
                        </a:defRPr>
                      </a:pPr>
                      <a:r>
                        <a:rPr lang="ja-JP" altLang="en-US" noProof="0"/>
                        <a:t>◯</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400" b="1">
                          <a:ln>
                            <a:noFill/>
                          </a:ln>
                          <a:solidFill>
                            <a:schemeClr val="bg2">
                              <a:lumMod val="75000"/>
                            </a:schemeClr>
                          </a:solidFill>
                          <a:effectLst/>
                          <a:uLnTx/>
                          <a:uFillTx/>
                          <a:latin typeface="Arial" panose="020B0604020202020204"/>
                        </a:defRPr>
                      </a:pPr>
                      <a:r>
                        <a:rPr lang="ja-JP" altLang="en-US" noProof="0"/>
                        <a:t>◯</a:t>
                      </a:r>
                    </a:p>
                  </a:txBody>
                  <a:tcPr marL="0" marR="0" marT="0" marB="0" anchor="ctr">
                    <a:lnL w="12700" cap="flat" cmpd="sng" algn="ctr">
                      <a:noFill/>
                      <a:prstDash val="solid"/>
                      <a:round/>
                      <a:headEnd type="none" w="med" len="med"/>
                      <a:tailEnd type="none" w="med" len="med"/>
                    </a:lnL>
                    <a:lnR w="12700" cmpd="sng">
                      <a:noFill/>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25162692"/>
                  </a:ext>
                </a:extLst>
              </a:tr>
              <a:tr h="429286">
                <a:tc>
                  <a:txBody>
                    <a:bodyPr/>
                    <a:lstStyle/>
                    <a:p>
                      <a:pPr>
                        <a:defRPr sz="1400"/>
                      </a:pPr>
                      <a:r>
                        <a:rPr lang="en-US" altLang="ja-JP" noProof="0"/>
                        <a:t>2. </a:t>
                      </a:r>
                      <a:r>
                        <a:rPr lang="ja-JP" altLang="en-US" noProof="0"/>
                        <a:t>同僚と良好な関係を築きます。</a:t>
                      </a:r>
                    </a:p>
                  </a:txBody>
                  <a:tcPr>
                    <a:lnL w="12700" cmpd="sng">
                      <a:noFill/>
                    </a:lnL>
                    <a:lnR w="12700" cmpd="sng">
                      <a:noFill/>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400" b="1">
                          <a:ln>
                            <a:noFill/>
                          </a:ln>
                          <a:solidFill>
                            <a:schemeClr val="bg2">
                              <a:lumMod val="75000"/>
                            </a:schemeClr>
                          </a:solidFill>
                          <a:effectLst/>
                          <a:uLnTx/>
                          <a:uFillTx/>
                          <a:latin typeface="Arial" panose="020B0604020202020204"/>
                        </a:defRPr>
                      </a:pPr>
                      <a:r>
                        <a:rPr lang="ja-JP" altLang="en-US" noProof="0"/>
                        <a:t>◯</a:t>
                      </a:r>
                    </a:p>
                  </a:txBody>
                  <a:tcPr marL="0" marR="0" marT="0" marB="0" anchor="ctr">
                    <a:lnL w="12700" cmpd="sng">
                      <a:noFill/>
                    </a:lnL>
                    <a:lnR w="12700" cmpd="sng">
                      <a:noFill/>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400" b="1">
                          <a:ln>
                            <a:noFill/>
                          </a:ln>
                          <a:solidFill>
                            <a:schemeClr val="bg2">
                              <a:lumMod val="75000"/>
                            </a:schemeClr>
                          </a:solidFill>
                          <a:effectLst/>
                          <a:uLnTx/>
                          <a:uFillTx/>
                          <a:latin typeface="Arial" panose="020B0604020202020204"/>
                        </a:defRPr>
                      </a:pPr>
                      <a:r>
                        <a:rPr lang="ja-JP" altLang="en-US" noProof="0"/>
                        <a:t>◯</a:t>
                      </a:r>
                    </a:p>
                  </a:txBody>
                  <a:tcPr marL="0" marR="0" marT="0" marB="0" anchor="ctr">
                    <a:lnL w="12700" cmpd="sng">
                      <a:noFill/>
                    </a:lnL>
                    <a:lnR w="12700" cmpd="sng">
                      <a:noFill/>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400" b="1">
                          <a:ln>
                            <a:noFill/>
                          </a:ln>
                          <a:solidFill>
                            <a:schemeClr val="bg2">
                              <a:lumMod val="75000"/>
                            </a:schemeClr>
                          </a:solidFill>
                          <a:effectLst/>
                          <a:uLnTx/>
                          <a:uFillTx/>
                          <a:latin typeface="Arial" panose="020B0604020202020204"/>
                        </a:defRPr>
                      </a:pPr>
                      <a:r>
                        <a:rPr lang="ja-JP" altLang="en-US" noProof="0"/>
                        <a:t>◯</a:t>
                      </a:r>
                    </a:p>
                  </a:txBody>
                  <a:tcPr marL="0" marR="0" marT="0" marB="0" anchor="ctr">
                    <a:lnL w="12700" cmpd="sng">
                      <a:noFill/>
                    </a:lnL>
                    <a:lnR w="12700" cap="flat" cmpd="sng" algn="ctr">
                      <a:no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400" b="1">
                          <a:ln>
                            <a:noFill/>
                          </a:ln>
                          <a:solidFill>
                            <a:schemeClr val="bg2">
                              <a:lumMod val="75000"/>
                            </a:schemeClr>
                          </a:solidFill>
                          <a:effectLst/>
                          <a:uLnTx/>
                          <a:uFillTx/>
                          <a:latin typeface="Arial" panose="020B0604020202020204"/>
                        </a:defRPr>
                      </a:pPr>
                      <a:r>
                        <a:rPr lang="ja-JP" altLang="en-US" noProof="0"/>
                        <a:t>◯</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400" b="1">
                          <a:ln>
                            <a:noFill/>
                          </a:ln>
                          <a:solidFill>
                            <a:schemeClr val="bg2">
                              <a:lumMod val="75000"/>
                            </a:schemeClr>
                          </a:solidFill>
                          <a:effectLst/>
                          <a:uLnTx/>
                          <a:uFillTx/>
                          <a:latin typeface="Arial" panose="020B0604020202020204"/>
                        </a:defRPr>
                      </a:pPr>
                      <a:r>
                        <a:rPr lang="ja-JP" altLang="en-US" noProof="0"/>
                        <a:t>◯</a:t>
                      </a:r>
                    </a:p>
                  </a:txBody>
                  <a:tcPr marL="0" marR="0" marT="0" marB="0" anchor="ctr">
                    <a:lnL w="12700" cap="flat" cmpd="sng" algn="ctr">
                      <a:noFill/>
                      <a:prstDash val="solid"/>
                      <a:round/>
                      <a:headEnd type="none" w="med" len="med"/>
                      <a:tailEnd type="none" w="med" len="med"/>
                    </a:lnL>
                    <a:lnR w="12700" cmpd="sng">
                      <a:noFill/>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214345246"/>
                  </a:ext>
                </a:extLst>
              </a:tr>
              <a:tr h="429286">
                <a:tc>
                  <a:txBody>
                    <a:bodyPr/>
                    <a:lstStyle/>
                    <a:p>
                      <a:pPr>
                        <a:defRPr sz="1400"/>
                      </a:pPr>
                      <a:r>
                        <a:rPr lang="en-US" altLang="ja-JP" noProof="0"/>
                        <a:t>3. </a:t>
                      </a:r>
                      <a:r>
                        <a:rPr lang="ja-JP" altLang="en-US" noProof="0"/>
                        <a:t>効果的な方法でグループにアイデアを提示します。</a:t>
                      </a:r>
                    </a:p>
                  </a:txBody>
                  <a:tcPr>
                    <a:lnL w="12700" cmpd="sng">
                      <a:noFill/>
                    </a:lnL>
                    <a:lnR w="12700" cmpd="sng">
                      <a:noFill/>
                    </a:lnR>
                    <a:lnT w="12700" cap="flat" cmpd="sng" algn="ctr">
                      <a:solidFill>
                        <a:schemeClr val="bg1">
                          <a:lumMod val="95000"/>
                        </a:schemeClr>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400" b="1">
                          <a:ln>
                            <a:noFill/>
                          </a:ln>
                          <a:solidFill>
                            <a:schemeClr val="bg2">
                              <a:lumMod val="75000"/>
                            </a:schemeClr>
                          </a:solidFill>
                          <a:effectLst/>
                          <a:uLnTx/>
                          <a:uFillTx/>
                          <a:latin typeface="Arial" panose="020B0604020202020204"/>
                        </a:defRPr>
                      </a:pPr>
                      <a:r>
                        <a:rPr lang="ja-JP" altLang="en-US" noProof="0"/>
                        <a:t>◯</a:t>
                      </a:r>
                    </a:p>
                  </a:txBody>
                  <a:tcPr marL="0" marR="0" marT="0" marB="0" anchor="ctr">
                    <a:lnL w="12700" cmpd="sng">
                      <a:noFill/>
                    </a:lnL>
                    <a:lnR w="12700" cmpd="sng">
                      <a:noFill/>
                    </a:lnR>
                    <a:lnT w="12700" cap="flat" cmpd="sng" algn="ctr">
                      <a:solidFill>
                        <a:schemeClr val="bg1">
                          <a:lumMod val="95000"/>
                        </a:schemeClr>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400" b="1">
                          <a:ln>
                            <a:noFill/>
                          </a:ln>
                          <a:solidFill>
                            <a:schemeClr val="bg2">
                              <a:lumMod val="75000"/>
                            </a:schemeClr>
                          </a:solidFill>
                          <a:effectLst/>
                          <a:uLnTx/>
                          <a:uFillTx/>
                          <a:latin typeface="Arial" panose="020B0604020202020204"/>
                        </a:defRPr>
                      </a:pPr>
                      <a:r>
                        <a:rPr lang="ja-JP" altLang="en-US" noProof="0"/>
                        <a:t>◯</a:t>
                      </a:r>
                    </a:p>
                  </a:txBody>
                  <a:tcPr marL="0" marR="0" marT="0" marB="0" anchor="ctr">
                    <a:lnL w="12700" cmpd="sng">
                      <a:noFill/>
                    </a:lnL>
                    <a:lnR w="12700" cmpd="sng">
                      <a:noFill/>
                    </a:lnR>
                    <a:lnT w="12700" cap="flat" cmpd="sng" algn="ctr">
                      <a:solidFill>
                        <a:schemeClr val="bg1">
                          <a:lumMod val="95000"/>
                        </a:schemeClr>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400" b="1">
                          <a:ln>
                            <a:noFill/>
                          </a:ln>
                          <a:solidFill>
                            <a:schemeClr val="bg2">
                              <a:lumMod val="75000"/>
                            </a:schemeClr>
                          </a:solidFill>
                          <a:effectLst/>
                          <a:uLnTx/>
                          <a:uFillTx/>
                          <a:latin typeface="Arial" panose="020B0604020202020204"/>
                        </a:defRPr>
                      </a:pPr>
                      <a:r>
                        <a:rPr lang="ja-JP" altLang="en-US" noProof="0"/>
                        <a:t>◯</a:t>
                      </a:r>
                    </a:p>
                  </a:txBody>
                  <a:tcPr marL="0" marR="0" marT="0" marB="0" anchor="ctr">
                    <a:lnL w="12700" cmpd="sng">
                      <a:noFill/>
                    </a:lnL>
                    <a:lnR w="12700" cap="flat" cmpd="sng" algn="ctr">
                      <a:no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400" b="1">
                          <a:ln>
                            <a:noFill/>
                          </a:ln>
                          <a:solidFill>
                            <a:schemeClr val="bg2">
                              <a:lumMod val="75000"/>
                            </a:schemeClr>
                          </a:solidFill>
                          <a:effectLst/>
                          <a:uLnTx/>
                          <a:uFillTx/>
                          <a:latin typeface="Arial" panose="020B0604020202020204"/>
                        </a:defRPr>
                      </a:pPr>
                      <a:r>
                        <a:rPr lang="ja-JP" altLang="en-US" noProof="0"/>
                        <a:t>◯</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400" b="1">
                          <a:ln>
                            <a:noFill/>
                          </a:ln>
                          <a:solidFill>
                            <a:schemeClr val="bg2">
                              <a:lumMod val="75000"/>
                            </a:schemeClr>
                          </a:solidFill>
                          <a:effectLst/>
                          <a:uLnTx/>
                          <a:uFillTx/>
                          <a:latin typeface="Arial" panose="020B0604020202020204"/>
                        </a:defRPr>
                      </a:pPr>
                      <a:r>
                        <a:rPr lang="ja-JP" altLang="en-US" noProof="0" dirty="0"/>
                        <a:t>◯</a:t>
                      </a:r>
                    </a:p>
                  </a:txBody>
                  <a:tcPr marL="0" marR="0" marT="0" marB="0" anchor="ctr">
                    <a:lnL w="12700" cap="flat" cmpd="sng" algn="ctr">
                      <a:noFill/>
                      <a:prstDash val="solid"/>
                      <a:round/>
                      <a:headEnd type="none" w="med" len="med"/>
                      <a:tailEnd type="none" w="med" len="med"/>
                    </a:lnL>
                    <a:lnR w="12700" cmpd="sng">
                      <a:noFill/>
                    </a:lnR>
                    <a:lnT w="12700" cap="flat" cmpd="sng" algn="ctr">
                      <a:solidFill>
                        <a:schemeClr val="bg1">
                          <a:lumMod val="95000"/>
                        </a:schemeClr>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347844641"/>
                  </a:ext>
                </a:extLst>
              </a:tr>
            </a:tbl>
          </a:graphicData>
        </a:graphic>
      </p:graphicFrame>
      <p:grpSp>
        <p:nvGrpSpPr>
          <p:cNvPr id="24" name="Group 23">
            <a:extLst>
              <a:ext uri="{FF2B5EF4-FFF2-40B4-BE49-F238E27FC236}">
                <a16:creationId xmlns:a16="http://schemas.microsoft.com/office/drawing/2014/main" id="{EBDB9A1D-FA40-4E00-9CF0-99700D77D960}"/>
              </a:ext>
            </a:extLst>
          </p:cNvPr>
          <p:cNvGrpSpPr/>
          <p:nvPr/>
        </p:nvGrpSpPr>
        <p:grpSpPr>
          <a:xfrm>
            <a:off x="7659008" y="4496128"/>
            <a:ext cx="4304392" cy="940395"/>
            <a:chOff x="7753349" y="4764645"/>
            <a:chExt cx="4304392" cy="940395"/>
          </a:xfrm>
        </p:grpSpPr>
        <p:sp>
          <p:nvSpPr>
            <p:cNvPr id="11" name="Freeform: Shape 10">
              <a:extLst>
                <a:ext uri="{FF2B5EF4-FFF2-40B4-BE49-F238E27FC236}">
                  <a16:creationId xmlns:a16="http://schemas.microsoft.com/office/drawing/2014/main" id="{C883786B-C3A2-453E-A5F0-3651E83F5BC9}"/>
                </a:ext>
              </a:extLst>
            </p:cNvPr>
            <p:cNvSpPr/>
            <p:nvPr/>
          </p:nvSpPr>
          <p:spPr bwMode="gray">
            <a:xfrm flipV="1">
              <a:off x="7753349" y="5104574"/>
              <a:ext cx="4210051" cy="276997"/>
            </a:xfrm>
            <a:custGeom>
              <a:avLst/>
              <a:gdLst>
                <a:gd name="connsiteX0" fmla="*/ 11381677 w 11789937"/>
                <a:gd name="connsiteY0" fmla="*/ 0 h 471489"/>
                <a:gd name="connsiteX1" fmla="*/ 11585807 w 11789937"/>
                <a:gd name="connsiteY1" fmla="*/ 0 h 471489"/>
                <a:gd name="connsiteX2" fmla="*/ 11789937 w 11789937"/>
                <a:gd name="connsiteY2" fmla="*/ 235745 h 471489"/>
                <a:gd name="connsiteX3" fmla="*/ 11585807 w 11789937"/>
                <a:gd name="connsiteY3" fmla="*/ 471489 h 471489"/>
                <a:gd name="connsiteX4" fmla="*/ 11381677 w 11789937"/>
                <a:gd name="connsiteY4" fmla="*/ 471489 h 471489"/>
                <a:gd name="connsiteX5" fmla="*/ 11005549 w 11789937"/>
                <a:gd name="connsiteY5" fmla="*/ 0 h 471489"/>
                <a:gd name="connsiteX6" fmla="*/ 11316170 w 11789937"/>
                <a:gd name="connsiteY6" fmla="*/ 0 h 471489"/>
                <a:gd name="connsiteX7" fmla="*/ 11316170 w 11789937"/>
                <a:gd name="connsiteY7" fmla="*/ 471488 h 471489"/>
                <a:gd name="connsiteX8" fmla="*/ 11005549 w 11789937"/>
                <a:gd name="connsiteY8" fmla="*/ 471488 h 471489"/>
                <a:gd name="connsiteX9" fmla="*/ 10629414 w 11789937"/>
                <a:gd name="connsiteY9" fmla="*/ 0 h 471489"/>
                <a:gd name="connsiteX10" fmla="*/ 10940035 w 11789937"/>
                <a:gd name="connsiteY10" fmla="*/ 0 h 471489"/>
                <a:gd name="connsiteX11" fmla="*/ 10940035 w 11789937"/>
                <a:gd name="connsiteY11" fmla="*/ 471488 h 471489"/>
                <a:gd name="connsiteX12" fmla="*/ 10629414 w 11789937"/>
                <a:gd name="connsiteY12" fmla="*/ 471488 h 471489"/>
                <a:gd name="connsiteX13" fmla="*/ 10253279 w 11789937"/>
                <a:gd name="connsiteY13" fmla="*/ 0 h 471489"/>
                <a:gd name="connsiteX14" fmla="*/ 10563900 w 11789937"/>
                <a:gd name="connsiteY14" fmla="*/ 0 h 471489"/>
                <a:gd name="connsiteX15" fmla="*/ 10563900 w 11789937"/>
                <a:gd name="connsiteY15" fmla="*/ 471488 h 471489"/>
                <a:gd name="connsiteX16" fmla="*/ 10253279 w 11789937"/>
                <a:gd name="connsiteY16" fmla="*/ 471488 h 471489"/>
                <a:gd name="connsiteX17" fmla="*/ 9877144 w 11789937"/>
                <a:gd name="connsiteY17" fmla="*/ 0 h 471489"/>
                <a:gd name="connsiteX18" fmla="*/ 10187765 w 11789937"/>
                <a:gd name="connsiteY18" fmla="*/ 0 h 471489"/>
                <a:gd name="connsiteX19" fmla="*/ 10187765 w 11789937"/>
                <a:gd name="connsiteY19" fmla="*/ 471488 h 471489"/>
                <a:gd name="connsiteX20" fmla="*/ 9877144 w 11789937"/>
                <a:gd name="connsiteY20" fmla="*/ 471488 h 471489"/>
                <a:gd name="connsiteX21" fmla="*/ 9501009 w 11789937"/>
                <a:gd name="connsiteY21" fmla="*/ 0 h 471489"/>
                <a:gd name="connsiteX22" fmla="*/ 9811630 w 11789937"/>
                <a:gd name="connsiteY22" fmla="*/ 0 h 471489"/>
                <a:gd name="connsiteX23" fmla="*/ 9811630 w 11789937"/>
                <a:gd name="connsiteY23" fmla="*/ 471488 h 471489"/>
                <a:gd name="connsiteX24" fmla="*/ 9501009 w 11789937"/>
                <a:gd name="connsiteY24" fmla="*/ 471488 h 471489"/>
                <a:gd name="connsiteX25" fmla="*/ 9124874 w 11789937"/>
                <a:gd name="connsiteY25" fmla="*/ 0 h 471489"/>
                <a:gd name="connsiteX26" fmla="*/ 9435495 w 11789937"/>
                <a:gd name="connsiteY26" fmla="*/ 0 h 471489"/>
                <a:gd name="connsiteX27" fmla="*/ 9435495 w 11789937"/>
                <a:gd name="connsiteY27" fmla="*/ 471488 h 471489"/>
                <a:gd name="connsiteX28" fmla="*/ 9124874 w 11789937"/>
                <a:gd name="connsiteY28" fmla="*/ 471488 h 471489"/>
                <a:gd name="connsiteX29" fmla="*/ 8748739 w 11789937"/>
                <a:gd name="connsiteY29" fmla="*/ 0 h 471489"/>
                <a:gd name="connsiteX30" fmla="*/ 9059360 w 11789937"/>
                <a:gd name="connsiteY30" fmla="*/ 0 h 471489"/>
                <a:gd name="connsiteX31" fmla="*/ 9059360 w 11789937"/>
                <a:gd name="connsiteY31" fmla="*/ 471488 h 471489"/>
                <a:gd name="connsiteX32" fmla="*/ 8748739 w 11789937"/>
                <a:gd name="connsiteY32" fmla="*/ 471488 h 471489"/>
                <a:gd name="connsiteX33" fmla="*/ 8372604 w 11789937"/>
                <a:gd name="connsiteY33" fmla="*/ 0 h 471489"/>
                <a:gd name="connsiteX34" fmla="*/ 8683225 w 11789937"/>
                <a:gd name="connsiteY34" fmla="*/ 0 h 471489"/>
                <a:gd name="connsiteX35" fmla="*/ 8683225 w 11789937"/>
                <a:gd name="connsiteY35" fmla="*/ 471488 h 471489"/>
                <a:gd name="connsiteX36" fmla="*/ 8372604 w 11789937"/>
                <a:gd name="connsiteY36" fmla="*/ 471488 h 471489"/>
                <a:gd name="connsiteX37" fmla="*/ 7996469 w 11789937"/>
                <a:gd name="connsiteY37" fmla="*/ 0 h 471489"/>
                <a:gd name="connsiteX38" fmla="*/ 8307090 w 11789937"/>
                <a:gd name="connsiteY38" fmla="*/ 0 h 471489"/>
                <a:gd name="connsiteX39" fmla="*/ 8307090 w 11789937"/>
                <a:gd name="connsiteY39" fmla="*/ 471488 h 471489"/>
                <a:gd name="connsiteX40" fmla="*/ 7996469 w 11789937"/>
                <a:gd name="connsiteY40" fmla="*/ 471488 h 471489"/>
                <a:gd name="connsiteX41" fmla="*/ 7620334 w 11789937"/>
                <a:gd name="connsiteY41" fmla="*/ 0 h 471489"/>
                <a:gd name="connsiteX42" fmla="*/ 7930955 w 11789937"/>
                <a:gd name="connsiteY42" fmla="*/ 0 h 471489"/>
                <a:gd name="connsiteX43" fmla="*/ 7930955 w 11789937"/>
                <a:gd name="connsiteY43" fmla="*/ 471488 h 471489"/>
                <a:gd name="connsiteX44" fmla="*/ 7620334 w 11789937"/>
                <a:gd name="connsiteY44" fmla="*/ 471488 h 471489"/>
                <a:gd name="connsiteX45" fmla="*/ 7244199 w 11789937"/>
                <a:gd name="connsiteY45" fmla="*/ 0 h 471489"/>
                <a:gd name="connsiteX46" fmla="*/ 7554820 w 11789937"/>
                <a:gd name="connsiteY46" fmla="*/ 0 h 471489"/>
                <a:gd name="connsiteX47" fmla="*/ 7554820 w 11789937"/>
                <a:gd name="connsiteY47" fmla="*/ 471488 h 471489"/>
                <a:gd name="connsiteX48" fmla="*/ 7244199 w 11789937"/>
                <a:gd name="connsiteY48" fmla="*/ 471488 h 471489"/>
                <a:gd name="connsiteX49" fmla="*/ 6868064 w 11789937"/>
                <a:gd name="connsiteY49" fmla="*/ 0 h 471489"/>
                <a:gd name="connsiteX50" fmla="*/ 7178685 w 11789937"/>
                <a:gd name="connsiteY50" fmla="*/ 0 h 471489"/>
                <a:gd name="connsiteX51" fmla="*/ 7178685 w 11789937"/>
                <a:gd name="connsiteY51" fmla="*/ 471488 h 471489"/>
                <a:gd name="connsiteX52" fmla="*/ 6868064 w 11789937"/>
                <a:gd name="connsiteY52" fmla="*/ 471488 h 471489"/>
                <a:gd name="connsiteX53" fmla="*/ 6491929 w 11789937"/>
                <a:gd name="connsiteY53" fmla="*/ 0 h 471489"/>
                <a:gd name="connsiteX54" fmla="*/ 6802550 w 11789937"/>
                <a:gd name="connsiteY54" fmla="*/ 0 h 471489"/>
                <a:gd name="connsiteX55" fmla="*/ 6802550 w 11789937"/>
                <a:gd name="connsiteY55" fmla="*/ 471488 h 471489"/>
                <a:gd name="connsiteX56" fmla="*/ 6491929 w 11789937"/>
                <a:gd name="connsiteY56" fmla="*/ 471488 h 471489"/>
                <a:gd name="connsiteX57" fmla="*/ 6115794 w 11789937"/>
                <a:gd name="connsiteY57" fmla="*/ 0 h 471489"/>
                <a:gd name="connsiteX58" fmla="*/ 6426415 w 11789937"/>
                <a:gd name="connsiteY58" fmla="*/ 0 h 471489"/>
                <a:gd name="connsiteX59" fmla="*/ 6426415 w 11789937"/>
                <a:gd name="connsiteY59" fmla="*/ 471488 h 471489"/>
                <a:gd name="connsiteX60" fmla="*/ 6115794 w 11789937"/>
                <a:gd name="connsiteY60" fmla="*/ 471488 h 471489"/>
                <a:gd name="connsiteX61" fmla="*/ 5739659 w 11789937"/>
                <a:gd name="connsiteY61" fmla="*/ 0 h 471489"/>
                <a:gd name="connsiteX62" fmla="*/ 6050280 w 11789937"/>
                <a:gd name="connsiteY62" fmla="*/ 0 h 471489"/>
                <a:gd name="connsiteX63" fmla="*/ 6050280 w 11789937"/>
                <a:gd name="connsiteY63" fmla="*/ 471488 h 471489"/>
                <a:gd name="connsiteX64" fmla="*/ 5739659 w 11789937"/>
                <a:gd name="connsiteY64" fmla="*/ 471488 h 471489"/>
                <a:gd name="connsiteX65" fmla="*/ 5363525 w 11789937"/>
                <a:gd name="connsiteY65" fmla="*/ 0 h 471489"/>
                <a:gd name="connsiteX66" fmla="*/ 5674145 w 11789937"/>
                <a:gd name="connsiteY66" fmla="*/ 0 h 471489"/>
                <a:gd name="connsiteX67" fmla="*/ 5674145 w 11789937"/>
                <a:gd name="connsiteY67" fmla="*/ 471488 h 471489"/>
                <a:gd name="connsiteX68" fmla="*/ 5363525 w 11789937"/>
                <a:gd name="connsiteY68" fmla="*/ 471488 h 471489"/>
                <a:gd name="connsiteX69" fmla="*/ 4987391 w 11789937"/>
                <a:gd name="connsiteY69" fmla="*/ 0 h 471489"/>
                <a:gd name="connsiteX70" fmla="*/ 5298011 w 11789937"/>
                <a:gd name="connsiteY70" fmla="*/ 0 h 471489"/>
                <a:gd name="connsiteX71" fmla="*/ 5298011 w 11789937"/>
                <a:gd name="connsiteY71" fmla="*/ 471488 h 471489"/>
                <a:gd name="connsiteX72" fmla="*/ 4987391 w 11789937"/>
                <a:gd name="connsiteY72" fmla="*/ 471488 h 471489"/>
                <a:gd name="connsiteX73" fmla="*/ 4611255 w 11789937"/>
                <a:gd name="connsiteY73" fmla="*/ 0 h 471489"/>
                <a:gd name="connsiteX74" fmla="*/ 4921875 w 11789937"/>
                <a:gd name="connsiteY74" fmla="*/ 0 h 471489"/>
                <a:gd name="connsiteX75" fmla="*/ 4921875 w 11789937"/>
                <a:gd name="connsiteY75" fmla="*/ 471488 h 471489"/>
                <a:gd name="connsiteX76" fmla="*/ 4611255 w 11789937"/>
                <a:gd name="connsiteY76" fmla="*/ 471488 h 471489"/>
                <a:gd name="connsiteX77" fmla="*/ 4235120 w 11789937"/>
                <a:gd name="connsiteY77" fmla="*/ 0 h 471489"/>
                <a:gd name="connsiteX78" fmla="*/ 4545741 w 11789937"/>
                <a:gd name="connsiteY78" fmla="*/ 0 h 471489"/>
                <a:gd name="connsiteX79" fmla="*/ 4545741 w 11789937"/>
                <a:gd name="connsiteY79" fmla="*/ 471488 h 471489"/>
                <a:gd name="connsiteX80" fmla="*/ 4235120 w 11789937"/>
                <a:gd name="connsiteY80" fmla="*/ 471488 h 471489"/>
                <a:gd name="connsiteX81" fmla="*/ 3858988 w 11789937"/>
                <a:gd name="connsiteY81" fmla="*/ 0 h 471489"/>
                <a:gd name="connsiteX82" fmla="*/ 4169607 w 11789937"/>
                <a:gd name="connsiteY82" fmla="*/ 0 h 471489"/>
                <a:gd name="connsiteX83" fmla="*/ 4169607 w 11789937"/>
                <a:gd name="connsiteY83" fmla="*/ 471488 h 471489"/>
                <a:gd name="connsiteX84" fmla="*/ 3858988 w 11789937"/>
                <a:gd name="connsiteY84" fmla="*/ 471488 h 471489"/>
                <a:gd name="connsiteX85" fmla="*/ 3482853 w 11789937"/>
                <a:gd name="connsiteY85" fmla="*/ 0 h 471489"/>
                <a:gd name="connsiteX86" fmla="*/ 3793474 w 11789937"/>
                <a:gd name="connsiteY86" fmla="*/ 0 h 471489"/>
                <a:gd name="connsiteX87" fmla="*/ 3793474 w 11789937"/>
                <a:gd name="connsiteY87" fmla="*/ 471488 h 471489"/>
                <a:gd name="connsiteX88" fmla="*/ 3482853 w 11789937"/>
                <a:gd name="connsiteY88" fmla="*/ 471488 h 471489"/>
                <a:gd name="connsiteX89" fmla="*/ 3106718 w 11789937"/>
                <a:gd name="connsiteY89" fmla="*/ 0 h 471489"/>
                <a:gd name="connsiteX90" fmla="*/ 3417338 w 11789937"/>
                <a:gd name="connsiteY90" fmla="*/ 0 h 471489"/>
                <a:gd name="connsiteX91" fmla="*/ 3417338 w 11789937"/>
                <a:gd name="connsiteY91" fmla="*/ 471488 h 471489"/>
                <a:gd name="connsiteX92" fmla="*/ 3106718 w 11789937"/>
                <a:gd name="connsiteY92" fmla="*/ 471488 h 471489"/>
                <a:gd name="connsiteX93" fmla="*/ 2730585 w 11789937"/>
                <a:gd name="connsiteY93" fmla="*/ 0 h 471489"/>
                <a:gd name="connsiteX94" fmla="*/ 3041204 w 11789937"/>
                <a:gd name="connsiteY94" fmla="*/ 0 h 471489"/>
                <a:gd name="connsiteX95" fmla="*/ 3041204 w 11789937"/>
                <a:gd name="connsiteY95" fmla="*/ 471488 h 471489"/>
                <a:gd name="connsiteX96" fmla="*/ 2730585 w 11789937"/>
                <a:gd name="connsiteY96" fmla="*/ 471488 h 471489"/>
                <a:gd name="connsiteX97" fmla="*/ 2354449 w 11789937"/>
                <a:gd name="connsiteY97" fmla="*/ 0 h 471489"/>
                <a:gd name="connsiteX98" fmla="*/ 2665070 w 11789937"/>
                <a:gd name="connsiteY98" fmla="*/ 0 h 471489"/>
                <a:gd name="connsiteX99" fmla="*/ 2665070 w 11789937"/>
                <a:gd name="connsiteY99" fmla="*/ 471488 h 471489"/>
                <a:gd name="connsiteX100" fmla="*/ 2354449 w 11789937"/>
                <a:gd name="connsiteY100" fmla="*/ 471488 h 471489"/>
                <a:gd name="connsiteX101" fmla="*/ 1978314 w 11789937"/>
                <a:gd name="connsiteY101" fmla="*/ 0 h 471489"/>
                <a:gd name="connsiteX102" fmla="*/ 2288935 w 11789937"/>
                <a:gd name="connsiteY102" fmla="*/ 0 h 471489"/>
                <a:gd name="connsiteX103" fmla="*/ 2288935 w 11789937"/>
                <a:gd name="connsiteY103" fmla="*/ 471488 h 471489"/>
                <a:gd name="connsiteX104" fmla="*/ 1978314 w 11789937"/>
                <a:gd name="connsiteY104" fmla="*/ 471488 h 471489"/>
                <a:gd name="connsiteX105" fmla="*/ 1602178 w 11789937"/>
                <a:gd name="connsiteY105" fmla="*/ 0 h 471489"/>
                <a:gd name="connsiteX106" fmla="*/ 1912800 w 11789937"/>
                <a:gd name="connsiteY106" fmla="*/ 0 h 471489"/>
                <a:gd name="connsiteX107" fmla="*/ 1912800 w 11789937"/>
                <a:gd name="connsiteY107" fmla="*/ 471488 h 471489"/>
                <a:gd name="connsiteX108" fmla="*/ 1602178 w 11789937"/>
                <a:gd name="connsiteY108" fmla="*/ 471488 h 471489"/>
                <a:gd name="connsiteX109" fmla="*/ 1226043 w 11789937"/>
                <a:gd name="connsiteY109" fmla="*/ 0 h 471489"/>
                <a:gd name="connsiteX110" fmla="*/ 1536664 w 11789937"/>
                <a:gd name="connsiteY110" fmla="*/ 0 h 471489"/>
                <a:gd name="connsiteX111" fmla="*/ 1536664 w 11789937"/>
                <a:gd name="connsiteY111" fmla="*/ 471488 h 471489"/>
                <a:gd name="connsiteX112" fmla="*/ 1226043 w 11789937"/>
                <a:gd name="connsiteY112" fmla="*/ 471488 h 471489"/>
                <a:gd name="connsiteX113" fmla="*/ 849908 w 11789937"/>
                <a:gd name="connsiteY113" fmla="*/ 0 h 471489"/>
                <a:gd name="connsiteX114" fmla="*/ 1160529 w 11789937"/>
                <a:gd name="connsiteY114" fmla="*/ 0 h 471489"/>
                <a:gd name="connsiteX115" fmla="*/ 1160529 w 11789937"/>
                <a:gd name="connsiteY115" fmla="*/ 471488 h 471489"/>
                <a:gd name="connsiteX116" fmla="*/ 849908 w 11789937"/>
                <a:gd name="connsiteY116" fmla="*/ 471488 h 471489"/>
                <a:gd name="connsiteX117" fmla="*/ 473774 w 11789937"/>
                <a:gd name="connsiteY117" fmla="*/ 0 h 471489"/>
                <a:gd name="connsiteX118" fmla="*/ 784395 w 11789937"/>
                <a:gd name="connsiteY118" fmla="*/ 0 h 471489"/>
                <a:gd name="connsiteX119" fmla="*/ 784395 w 11789937"/>
                <a:gd name="connsiteY119" fmla="*/ 471488 h 471489"/>
                <a:gd name="connsiteX120" fmla="*/ 473774 w 11789937"/>
                <a:gd name="connsiteY120" fmla="*/ 471488 h 471489"/>
                <a:gd name="connsiteX121" fmla="*/ 204130 w 11789937"/>
                <a:gd name="connsiteY121" fmla="*/ 0 h 471489"/>
                <a:gd name="connsiteX122" fmla="*/ 408260 w 11789937"/>
                <a:gd name="connsiteY122" fmla="*/ 0 h 471489"/>
                <a:gd name="connsiteX123" fmla="*/ 408260 w 11789937"/>
                <a:gd name="connsiteY123" fmla="*/ 471489 h 471489"/>
                <a:gd name="connsiteX124" fmla="*/ 204130 w 11789937"/>
                <a:gd name="connsiteY124" fmla="*/ 471489 h 471489"/>
                <a:gd name="connsiteX125" fmla="*/ 0 w 11789937"/>
                <a:gd name="connsiteY125" fmla="*/ 235745 h 471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Lst>
              <a:rect l="l" t="t" r="r" b="b"/>
              <a:pathLst>
                <a:path w="11789937" h="471489">
                  <a:moveTo>
                    <a:pt x="11381677" y="0"/>
                  </a:moveTo>
                  <a:lnTo>
                    <a:pt x="11585807" y="0"/>
                  </a:lnTo>
                  <a:lnTo>
                    <a:pt x="11789937" y="235745"/>
                  </a:lnTo>
                  <a:lnTo>
                    <a:pt x="11585807" y="471489"/>
                  </a:lnTo>
                  <a:lnTo>
                    <a:pt x="11381677" y="471489"/>
                  </a:lnTo>
                  <a:close/>
                  <a:moveTo>
                    <a:pt x="11005549" y="0"/>
                  </a:moveTo>
                  <a:lnTo>
                    <a:pt x="11316170" y="0"/>
                  </a:lnTo>
                  <a:lnTo>
                    <a:pt x="11316170" y="471488"/>
                  </a:lnTo>
                  <a:lnTo>
                    <a:pt x="11005549" y="471488"/>
                  </a:lnTo>
                  <a:close/>
                  <a:moveTo>
                    <a:pt x="10629414" y="0"/>
                  </a:moveTo>
                  <a:lnTo>
                    <a:pt x="10940035" y="0"/>
                  </a:lnTo>
                  <a:lnTo>
                    <a:pt x="10940035" y="471488"/>
                  </a:lnTo>
                  <a:lnTo>
                    <a:pt x="10629414" y="471488"/>
                  </a:lnTo>
                  <a:close/>
                  <a:moveTo>
                    <a:pt x="10253279" y="0"/>
                  </a:moveTo>
                  <a:lnTo>
                    <a:pt x="10563900" y="0"/>
                  </a:lnTo>
                  <a:lnTo>
                    <a:pt x="10563900" y="471488"/>
                  </a:lnTo>
                  <a:lnTo>
                    <a:pt x="10253279" y="471488"/>
                  </a:lnTo>
                  <a:close/>
                  <a:moveTo>
                    <a:pt x="9877144" y="0"/>
                  </a:moveTo>
                  <a:lnTo>
                    <a:pt x="10187765" y="0"/>
                  </a:lnTo>
                  <a:lnTo>
                    <a:pt x="10187765" y="471488"/>
                  </a:lnTo>
                  <a:lnTo>
                    <a:pt x="9877144" y="471488"/>
                  </a:lnTo>
                  <a:close/>
                  <a:moveTo>
                    <a:pt x="9501009" y="0"/>
                  </a:moveTo>
                  <a:lnTo>
                    <a:pt x="9811630" y="0"/>
                  </a:lnTo>
                  <a:lnTo>
                    <a:pt x="9811630" y="471488"/>
                  </a:lnTo>
                  <a:lnTo>
                    <a:pt x="9501009" y="471488"/>
                  </a:lnTo>
                  <a:close/>
                  <a:moveTo>
                    <a:pt x="9124874" y="0"/>
                  </a:moveTo>
                  <a:lnTo>
                    <a:pt x="9435495" y="0"/>
                  </a:lnTo>
                  <a:lnTo>
                    <a:pt x="9435495" y="471488"/>
                  </a:lnTo>
                  <a:lnTo>
                    <a:pt x="9124874" y="471488"/>
                  </a:lnTo>
                  <a:close/>
                  <a:moveTo>
                    <a:pt x="8748739" y="0"/>
                  </a:moveTo>
                  <a:lnTo>
                    <a:pt x="9059360" y="0"/>
                  </a:lnTo>
                  <a:lnTo>
                    <a:pt x="9059360" y="471488"/>
                  </a:lnTo>
                  <a:lnTo>
                    <a:pt x="8748739" y="471488"/>
                  </a:lnTo>
                  <a:close/>
                  <a:moveTo>
                    <a:pt x="8372604" y="0"/>
                  </a:moveTo>
                  <a:lnTo>
                    <a:pt x="8683225" y="0"/>
                  </a:lnTo>
                  <a:lnTo>
                    <a:pt x="8683225" y="471488"/>
                  </a:lnTo>
                  <a:lnTo>
                    <a:pt x="8372604" y="471488"/>
                  </a:lnTo>
                  <a:close/>
                  <a:moveTo>
                    <a:pt x="7996469" y="0"/>
                  </a:moveTo>
                  <a:lnTo>
                    <a:pt x="8307090" y="0"/>
                  </a:lnTo>
                  <a:lnTo>
                    <a:pt x="8307090" y="471488"/>
                  </a:lnTo>
                  <a:lnTo>
                    <a:pt x="7996469" y="471488"/>
                  </a:lnTo>
                  <a:close/>
                  <a:moveTo>
                    <a:pt x="7620334" y="0"/>
                  </a:moveTo>
                  <a:lnTo>
                    <a:pt x="7930955" y="0"/>
                  </a:lnTo>
                  <a:lnTo>
                    <a:pt x="7930955" y="471488"/>
                  </a:lnTo>
                  <a:lnTo>
                    <a:pt x="7620334" y="471488"/>
                  </a:lnTo>
                  <a:close/>
                  <a:moveTo>
                    <a:pt x="7244199" y="0"/>
                  </a:moveTo>
                  <a:lnTo>
                    <a:pt x="7554820" y="0"/>
                  </a:lnTo>
                  <a:lnTo>
                    <a:pt x="7554820" y="471488"/>
                  </a:lnTo>
                  <a:lnTo>
                    <a:pt x="7244199" y="471488"/>
                  </a:lnTo>
                  <a:close/>
                  <a:moveTo>
                    <a:pt x="6868064" y="0"/>
                  </a:moveTo>
                  <a:lnTo>
                    <a:pt x="7178685" y="0"/>
                  </a:lnTo>
                  <a:lnTo>
                    <a:pt x="7178685" y="471488"/>
                  </a:lnTo>
                  <a:lnTo>
                    <a:pt x="6868064" y="471488"/>
                  </a:lnTo>
                  <a:close/>
                  <a:moveTo>
                    <a:pt x="6491929" y="0"/>
                  </a:moveTo>
                  <a:lnTo>
                    <a:pt x="6802550" y="0"/>
                  </a:lnTo>
                  <a:lnTo>
                    <a:pt x="6802550" y="471488"/>
                  </a:lnTo>
                  <a:lnTo>
                    <a:pt x="6491929" y="471488"/>
                  </a:lnTo>
                  <a:close/>
                  <a:moveTo>
                    <a:pt x="6115794" y="0"/>
                  </a:moveTo>
                  <a:lnTo>
                    <a:pt x="6426415" y="0"/>
                  </a:lnTo>
                  <a:lnTo>
                    <a:pt x="6426415" y="471488"/>
                  </a:lnTo>
                  <a:lnTo>
                    <a:pt x="6115794" y="471488"/>
                  </a:lnTo>
                  <a:close/>
                  <a:moveTo>
                    <a:pt x="5739659" y="0"/>
                  </a:moveTo>
                  <a:lnTo>
                    <a:pt x="6050280" y="0"/>
                  </a:lnTo>
                  <a:lnTo>
                    <a:pt x="6050280" y="471488"/>
                  </a:lnTo>
                  <a:lnTo>
                    <a:pt x="5739659" y="471488"/>
                  </a:lnTo>
                  <a:close/>
                  <a:moveTo>
                    <a:pt x="5363525" y="0"/>
                  </a:moveTo>
                  <a:lnTo>
                    <a:pt x="5674145" y="0"/>
                  </a:lnTo>
                  <a:lnTo>
                    <a:pt x="5674145" y="471488"/>
                  </a:lnTo>
                  <a:lnTo>
                    <a:pt x="5363525" y="471488"/>
                  </a:lnTo>
                  <a:close/>
                  <a:moveTo>
                    <a:pt x="4987391" y="0"/>
                  </a:moveTo>
                  <a:lnTo>
                    <a:pt x="5298011" y="0"/>
                  </a:lnTo>
                  <a:lnTo>
                    <a:pt x="5298011" y="471488"/>
                  </a:lnTo>
                  <a:lnTo>
                    <a:pt x="4987391" y="471488"/>
                  </a:lnTo>
                  <a:close/>
                  <a:moveTo>
                    <a:pt x="4611255" y="0"/>
                  </a:moveTo>
                  <a:lnTo>
                    <a:pt x="4921875" y="0"/>
                  </a:lnTo>
                  <a:lnTo>
                    <a:pt x="4921875" y="471488"/>
                  </a:lnTo>
                  <a:lnTo>
                    <a:pt x="4611255" y="471488"/>
                  </a:lnTo>
                  <a:close/>
                  <a:moveTo>
                    <a:pt x="4235120" y="0"/>
                  </a:moveTo>
                  <a:lnTo>
                    <a:pt x="4545741" y="0"/>
                  </a:lnTo>
                  <a:lnTo>
                    <a:pt x="4545741" y="471488"/>
                  </a:lnTo>
                  <a:lnTo>
                    <a:pt x="4235120" y="471488"/>
                  </a:lnTo>
                  <a:close/>
                  <a:moveTo>
                    <a:pt x="3858988" y="0"/>
                  </a:moveTo>
                  <a:lnTo>
                    <a:pt x="4169607" y="0"/>
                  </a:lnTo>
                  <a:lnTo>
                    <a:pt x="4169607" y="471488"/>
                  </a:lnTo>
                  <a:lnTo>
                    <a:pt x="3858988" y="471488"/>
                  </a:lnTo>
                  <a:close/>
                  <a:moveTo>
                    <a:pt x="3482853" y="0"/>
                  </a:moveTo>
                  <a:lnTo>
                    <a:pt x="3793474" y="0"/>
                  </a:lnTo>
                  <a:lnTo>
                    <a:pt x="3793474" y="471488"/>
                  </a:lnTo>
                  <a:lnTo>
                    <a:pt x="3482853" y="471488"/>
                  </a:lnTo>
                  <a:close/>
                  <a:moveTo>
                    <a:pt x="3106718" y="0"/>
                  </a:moveTo>
                  <a:lnTo>
                    <a:pt x="3417338" y="0"/>
                  </a:lnTo>
                  <a:lnTo>
                    <a:pt x="3417338" y="471488"/>
                  </a:lnTo>
                  <a:lnTo>
                    <a:pt x="3106718" y="471488"/>
                  </a:lnTo>
                  <a:close/>
                  <a:moveTo>
                    <a:pt x="2730585" y="0"/>
                  </a:moveTo>
                  <a:lnTo>
                    <a:pt x="3041204" y="0"/>
                  </a:lnTo>
                  <a:lnTo>
                    <a:pt x="3041204" y="471488"/>
                  </a:lnTo>
                  <a:lnTo>
                    <a:pt x="2730585" y="471488"/>
                  </a:lnTo>
                  <a:close/>
                  <a:moveTo>
                    <a:pt x="2354449" y="0"/>
                  </a:moveTo>
                  <a:lnTo>
                    <a:pt x="2665070" y="0"/>
                  </a:lnTo>
                  <a:lnTo>
                    <a:pt x="2665070" y="471488"/>
                  </a:lnTo>
                  <a:lnTo>
                    <a:pt x="2354449" y="471488"/>
                  </a:lnTo>
                  <a:close/>
                  <a:moveTo>
                    <a:pt x="1978314" y="0"/>
                  </a:moveTo>
                  <a:lnTo>
                    <a:pt x="2288935" y="0"/>
                  </a:lnTo>
                  <a:lnTo>
                    <a:pt x="2288935" y="471488"/>
                  </a:lnTo>
                  <a:lnTo>
                    <a:pt x="1978314" y="471488"/>
                  </a:lnTo>
                  <a:close/>
                  <a:moveTo>
                    <a:pt x="1602178" y="0"/>
                  </a:moveTo>
                  <a:lnTo>
                    <a:pt x="1912800" y="0"/>
                  </a:lnTo>
                  <a:lnTo>
                    <a:pt x="1912800" y="471488"/>
                  </a:lnTo>
                  <a:lnTo>
                    <a:pt x="1602178" y="471488"/>
                  </a:lnTo>
                  <a:close/>
                  <a:moveTo>
                    <a:pt x="1226043" y="0"/>
                  </a:moveTo>
                  <a:lnTo>
                    <a:pt x="1536664" y="0"/>
                  </a:lnTo>
                  <a:lnTo>
                    <a:pt x="1536664" y="471488"/>
                  </a:lnTo>
                  <a:lnTo>
                    <a:pt x="1226043" y="471488"/>
                  </a:lnTo>
                  <a:close/>
                  <a:moveTo>
                    <a:pt x="849908" y="0"/>
                  </a:moveTo>
                  <a:lnTo>
                    <a:pt x="1160529" y="0"/>
                  </a:lnTo>
                  <a:lnTo>
                    <a:pt x="1160529" y="471488"/>
                  </a:lnTo>
                  <a:lnTo>
                    <a:pt x="849908" y="471488"/>
                  </a:lnTo>
                  <a:close/>
                  <a:moveTo>
                    <a:pt x="473774" y="0"/>
                  </a:moveTo>
                  <a:lnTo>
                    <a:pt x="784395" y="0"/>
                  </a:lnTo>
                  <a:lnTo>
                    <a:pt x="784395" y="471488"/>
                  </a:lnTo>
                  <a:lnTo>
                    <a:pt x="473774" y="471488"/>
                  </a:lnTo>
                  <a:close/>
                  <a:moveTo>
                    <a:pt x="204130" y="0"/>
                  </a:moveTo>
                  <a:lnTo>
                    <a:pt x="408260" y="0"/>
                  </a:lnTo>
                  <a:lnTo>
                    <a:pt x="408260" y="471489"/>
                  </a:lnTo>
                  <a:lnTo>
                    <a:pt x="204130" y="471489"/>
                  </a:lnTo>
                  <a:lnTo>
                    <a:pt x="0" y="235745"/>
                  </a:lnTo>
                  <a:close/>
                </a:path>
              </a:pathLst>
            </a:custGeom>
            <a:gradFill>
              <a:gsLst>
                <a:gs pos="0">
                  <a:schemeClr val="accent6"/>
                </a:gs>
                <a:gs pos="54000">
                  <a:schemeClr val="accent6">
                    <a:lumMod val="20000"/>
                    <a:lumOff val="80000"/>
                  </a:schemeClr>
                </a:gs>
                <a:gs pos="100000">
                  <a:schemeClr val="accent6"/>
                </a:gs>
              </a:gsLst>
              <a:lin ang="10800000" scaled="1"/>
            </a:gra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ja-JP" altLang="en-US" dirty="0">
                <a:solidFill>
                  <a:schemeClr val="bg1"/>
                </a:solidFill>
              </a:endParaRPr>
            </a:p>
          </p:txBody>
        </p:sp>
        <p:sp>
          <p:nvSpPr>
            <p:cNvPr id="12" name="TextBox 11">
              <a:extLst>
                <a:ext uri="{FF2B5EF4-FFF2-40B4-BE49-F238E27FC236}">
                  <a16:creationId xmlns:a16="http://schemas.microsoft.com/office/drawing/2014/main" id="{1982608C-CA63-4299-B25C-304237875808}"/>
                </a:ext>
              </a:extLst>
            </p:cNvPr>
            <p:cNvSpPr txBox="1"/>
            <p:nvPr/>
          </p:nvSpPr>
          <p:spPr>
            <a:xfrm>
              <a:off x="8234362" y="5428041"/>
              <a:ext cx="3248026" cy="276999"/>
            </a:xfrm>
            <a:prstGeom prst="rect">
              <a:avLst/>
            </a:prstGeom>
            <a:noFill/>
          </p:spPr>
          <p:txBody>
            <a:bodyPr wrap="square" lIns="0" tIns="0" rIns="0" bIns="0">
              <a:spAutoFit/>
            </a:bodyPr>
            <a:lstStyle/>
            <a:p>
              <a:pPr algn="ctr">
                <a:defRPr>
                  <a:solidFill>
                    <a:schemeClr val="tx2"/>
                  </a:solidFill>
                </a:defRPr>
              </a:pPr>
              <a:r>
                <a:rPr lang="ja-JP" altLang="en-US"/>
                <a:t>一貫性</a:t>
              </a:r>
              <a:endParaRPr lang="ja-JP" altLang="en-US" dirty="0"/>
            </a:p>
          </p:txBody>
        </p:sp>
        <p:graphicFrame>
          <p:nvGraphicFramePr>
            <p:cNvPr id="21" name="Table 20">
              <a:extLst>
                <a:ext uri="{FF2B5EF4-FFF2-40B4-BE49-F238E27FC236}">
                  <a16:creationId xmlns:a16="http://schemas.microsoft.com/office/drawing/2014/main" id="{2CAABD90-586A-431C-A47D-3B8285A705A5}"/>
                </a:ext>
              </a:extLst>
            </p:cNvPr>
            <p:cNvGraphicFramePr/>
            <p:nvPr/>
          </p:nvGraphicFramePr>
          <p:xfrm>
            <a:off x="7803240" y="4764645"/>
            <a:ext cx="4254501" cy="429260"/>
          </p:xfrm>
          <a:graphic>
            <a:graphicData uri="http://schemas.openxmlformats.org/drawingml/2006/table">
              <a:tbl>
                <a:tblPr firstRow="1" bandRow="1">
                  <a:tableStyleId>{5FD0F851-EC5A-4D38-B0AD-8093EC10F338}</a:tableStyleId>
                </a:tblPr>
                <a:tblGrid>
                  <a:gridCol w="1418167">
                    <a:extLst>
                      <a:ext uri="{9D8B030D-6E8A-4147-A177-3AD203B41FA5}">
                        <a16:colId xmlns:a16="http://schemas.microsoft.com/office/drawing/2014/main" val="1939598725"/>
                      </a:ext>
                    </a:extLst>
                  </a:gridCol>
                  <a:gridCol w="1418167">
                    <a:extLst>
                      <a:ext uri="{9D8B030D-6E8A-4147-A177-3AD203B41FA5}">
                        <a16:colId xmlns:a16="http://schemas.microsoft.com/office/drawing/2014/main" val="629770571"/>
                      </a:ext>
                    </a:extLst>
                  </a:gridCol>
                  <a:gridCol w="1418167">
                    <a:extLst>
                      <a:ext uri="{9D8B030D-6E8A-4147-A177-3AD203B41FA5}">
                        <a16:colId xmlns:a16="http://schemas.microsoft.com/office/drawing/2014/main" val="2330105028"/>
                      </a:ext>
                    </a:extLst>
                  </a:gridCol>
                </a:tblGrid>
                <a:tr h="429260">
                  <a:tc>
                    <a:txBody>
                      <a:bodyPr/>
                      <a:lstStyle/>
                      <a:p>
                        <a:pPr algn="ctr" fontAlgn="ctr">
                          <a:spcBef>
                            <a:spcPts val="0"/>
                          </a:spcBef>
                          <a:spcAft>
                            <a:spcPts val="0"/>
                          </a:spcAft>
                          <a:defRPr sz="1400">
                            <a:solidFill>
                              <a:schemeClr val="accent6"/>
                            </a:solidFill>
                            <a:effectLst/>
                            <a:latin typeface="Arial Black" panose="020B0A04020102020204" pitchFamily="34" charset="0"/>
                          </a:defRPr>
                        </a:pPr>
                        <a:r>
                          <a:t>W</a:t>
                        </a:r>
                        <a:endParaRPr sz="1800" b="0" i="0" u="none" strike="noStrike">
                          <a:solidFill>
                            <a:schemeClr val="accent6"/>
                          </a:solidFill>
                          <a:effectLst/>
                          <a:latin typeface="Arial Black" panose="020B0A04020102020204" pitchFamily="34" charset="0"/>
                        </a:endParaRPr>
                      </a:p>
                    </a:txBody>
                    <a:tcPr marL="4763" marR="4763" marT="4763" marB="0"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algn="ctr" fontAlgn="ctr">
                          <a:spcBef>
                            <a:spcPts val="0"/>
                          </a:spcBef>
                          <a:spcAft>
                            <a:spcPts val="0"/>
                          </a:spcAft>
                          <a:defRPr sz="1400">
                            <a:solidFill>
                              <a:schemeClr val="accent6"/>
                            </a:solidFill>
                            <a:effectLst/>
                            <a:latin typeface="Arial Black" panose="020B0A04020102020204" pitchFamily="34" charset="0"/>
                          </a:defRPr>
                        </a:pPr>
                        <a:r>
                          <a:t>X             Y</a:t>
                        </a:r>
                        <a:endParaRPr sz="1800" b="0" i="0" u="none" strike="noStrike">
                          <a:solidFill>
                            <a:schemeClr val="accent6"/>
                          </a:solidFill>
                          <a:effectLst/>
                          <a:latin typeface="Arial Black" panose="020B0A04020102020204" pitchFamily="34" charset="0"/>
                        </a:endParaRPr>
                      </a:p>
                    </a:txBody>
                    <a:tcPr marL="4763" marR="4763" marT="4763" marB="0"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algn="ctr" fontAlgn="ctr">
                          <a:spcBef>
                            <a:spcPts val="0"/>
                          </a:spcBef>
                          <a:spcAft>
                            <a:spcPts val="0"/>
                          </a:spcAft>
                          <a:defRPr sz="1400">
                            <a:solidFill>
                              <a:schemeClr val="accent6"/>
                            </a:solidFill>
                            <a:effectLst/>
                            <a:latin typeface="Arial Black" panose="020B0A04020102020204" pitchFamily="34" charset="0"/>
                          </a:defRPr>
                        </a:pPr>
                        <a:r>
                          <a:t>Z</a:t>
                        </a:r>
                        <a:endParaRPr sz="1800" b="0" i="0" u="none" strike="noStrike">
                          <a:solidFill>
                            <a:schemeClr val="accent6"/>
                          </a:solidFill>
                          <a:effectLst/>
                          <a:latin typeface="Arial Black" panose="020B0A04020102020204" pitchFamily="34" charset="0"/>
                        </a:endParaRPr>
                      </a:p>
                    </a:txBody>
                    <a:tcPr marL="4763" marR="4763" marT="4763" marB="0" anchor="ctr">
                      <a:lnL>
                        <a:noFill/>
                      </a:lnL>
                      <a:lnR>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777937353"/>
                    </a:ext>
                  </a:extLst>
                </a:tr>
              </a:tbl>
            </a:graphicData>
          </a:graphic>
        </p:graphicFrame>
      </p:grpSp>
      <p:grpSp>
        <p:nvGrpSpPr>
          <p:cNvPr id="43" name="Group 42">
            <a:extLst>
              <a:ext uri="{FF2B5EF4-FFF2-40B4-BE49-F238E27FC236}">
                <a16:creationId xmlns:a16="http://schemas.microsoft.com/office/drawing/2014/main" id="{62524581-FCBE-4EAC-879A-81BA8A25A9BE}"/>
              </a:ext>
            </a:extLst>
          </p:cNvPr>
          <p:cNvGrpSpPr/>
          <p:nvPr/>
        </p:nvGrpSpPr>
        <p:grpSpPr>
          <a:xfrm>
            <a:off x="9245600" y="2316163"/>
            <a:ext cx="1270000" cy="2173041"/>
            <a:chOff x="9245600" y="2316163"/>
            <a:chExt cx="1270000" cy="2367497"/>
          </a:xfrm>
        </p:grpSpPr>
        <p:cxnSp>
          <p:nvCxnSpPr>
            <p:cNvPr id="33" name="Straight Connector 32">
              <a:extLst>
                <a:ext uri="{FF2B5EF4-FFF2-40B4-BE49-F238E27FC236}">
                  <a16:creationId xmlns:a16="http://schemas.microsoft.com/office/drawing/2014/main" id="{AA864716-A36F-46D2-AC2E-56D0A745E1A6}"/>
                </a:ext>
              </a:extLst>
            </p:cNvPr>
            <p:cNvCxnSpPr/>
            <p:nvPr/>
          </p:nvCxnSpPr>
          <p:spPr>
            <a:xfrm>
              <a:off x="9245600" y="2316163"/>
              <a:ext cx="0" cy="2367497"/>
            </a:xfrm>
            <a:prstGeom prst="line">
              <a:avLst/>
            </a:prstGeom>
            <a:ln w="15875" cap="rnd">
              <a:solidFill>
                <a:schemeClr val="accent3"/>
              </a:solidFill>
              <a:round/>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839A4FB2-E660-45EB-8E1D-56F3E5AF1EAA}"/>
                </a:ext>
              </a:extLst>
            </p:cNvPr>
            <p:cNvCxnSpPr/>
            <p:nvPr/>
          </p:nvCxnSpPr>
          <p:spPr>
            <a:xfrm>
              <a:off x="10515600" y="2316163"/>
              <a:ext cx="0" cy="2367497"/>
            </a:xfrm>
            <a:prstGeom prst="line">
              <a:avLst/>
            </a:prstGeom>
            <a:ln w="15875" cap="rnd">
              <a:solidFill>
                <a:schemeClr val="accent3"/>
              </a:solidFill>
              <a:roun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43417488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16="http://schemas.microsoft.com/office/drawing/2014/main"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wipe(up)">
                                      <p:cBhvr>
                                        <p:cTn id="7" dur="500"/>
                                        <p:tgtEl>
                                          <p:spTgt spid="4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oter Placeholder 3">
            <a:extLst>
              <a:ext uri="{FF2B5EF4-FFF2-40B4-BE49-F238E27FC236}">
                <a16:creationId xmlns:a16="http://schemas.microsoft.com/office/drawing/2014/main" id="{688C213F-54B1-D94B-85CF-B734F379DB35}"/>
              </a:ext>
            </a:extLst>
          </p:cNvPr>
          <p:cNvSpPr txBox="1">
            <a:spLocks/>
          </p:cNvSpPr>
          <p:nvPr/>
        </p:nvSpPr>
        <p:spPr>
          <a:xfrm>
            <a:off x="144376" y="6390772"/>
            <a:ext cx="7924800" cy="282575"/>
          </a:xfrm>
          <a:prstGeom prst="rect">
            <a:avLst/>
          </a:prstGeom>
        </p:spPr>
        <p:txBody>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1000">
                <a:solidFill>
                  <a:srgbClr val="898989"/>
                </a:solidFill>
              </a:defRPr>
            </a:pPr>
            <a:r>
              <a:rPr lang="en-US" altLang="ja-JP"/>
              <a:t>© The TRACOM Corporation. All Rights Reserved.</a:t>
            </a:r>
            <a:endParaRPr lang="en-US" altLang="ja-JP" dirty="0"/>
          </a:p>
        </p:txBody>
      </p:sp>
      <p:sp>
        <p:nvSpPr>
          <p:cNvPr id="6" name="Slide Number Placeholder 2">
            <a:extLst>
              <a:ext uri="{FF2B5EF4-FFF2-40B4-BE49-F238E27FC236}">
                <a16:creationId xmlns:a16="http://schemas.microsoft.com/office/drawing/2014/main" id="{BD7EBCD6-DA1A-4507-8D94-22131A74F097}"/>
              </a:ext>
            </a:extLst>
          </p:cNvPr>
          <p:cNvSpPr txBox="1">
            <a:spLocks/>
          </p:cNvSpPr>
          <p:nvPr/>
        </p:nvSpPr>
        <p:spPr>
          <a:xfrm>
            <a:off x="9220200" y="6438900"/>
            <a:ext cx="2743200" cy="282575"/>
          </a:xfrm>
          <a:prstGeom prst="rect">
            <a:avLst/>
          </a:prstGeom>
        </p:spPr>
        <p:txBody>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1B1CF60C-C85D-47C0-8597-E3BF95F18FA3}" type="slidenum">
              <a:rPr lang="en-US" altLang="ja-JP" sz="1000" smtClean="0">
                <a:solidFill>
                  <a:srgbClr val="898989"/>
                </a:solidFill>
              </a:rPr>
              <a:pPr algn="r"/>
              <a:t>35</a:t>
            </a:fld>
            <a:endParaRPr lang="ja-JP" altLang="en-US" sz="1000" dirty="0">
              <a:solidFill>
                <a:srgbClr val="898989"/>
              </a:solidFill>
            </a:endParaRPr>
          </a:p>
        </p:txBody>
      </p:sp>
      <p:pic>
        <p:nvPicPr>
          <p:cNvPr id="4" name="Picture 3" descr="Graphical user interface, website&#10;&#10;Description automatically generated">
            <a:extLst>
              <a:ext uri="{FF2B5EF4-FFF2-40B4-BE49-F238E27FC236}">
                <a16:creationId xmlns:a16="http://schemas.microsoft.com/office/drawing/2014/main" id="{7A927078-7B09-84A1-C100-E9304B41ED9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75713" y="451822"/>
            <a:ext cx="4451890" cy="5760720"/>
          </a:xfrm>
          <a:prstGeom prst="rect">
            <a:avLst/>
          </a:prstGeom>
          <a:ln>
            <a:solidFill>
              <a:schemeClr val="tx1"/>
            </a:solidFill>
          </a:ln>
        </p:spPr>
      </p:pic>
      <p:pic>
        <p:nvPicPr>
          <p:cNvPr id="8" name="Picture 7" descr="Graphical user interface, application&#10;&#10;Description automatically generated">
            <a:extLst>
              <a:ext uri="{FF2B5EF4-FFF2-40B4-BE49-F238E27FC236}">
                <a16:creationId xmlns:a16="http://schemas.microsoft.com/office/drawing/2014/main" id="{9CBCB024-26FA-001C-CE54-E7CF567C5A4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64821" y="451822"/>
            <a:ext cx="4451466" cy="5760720"/>
          </a:xfrm>
          <a:prstGeom prst="rect">
            <a:avLst/>
          </a:prstGeom>
          <a:ln>
            <a:solidFill>
              <a:schemeClr val="tx1"/>
            </a:solidFill>
          </a:ln>
        </p:spPr>
      </p:pic>
    </p:spTree>
    <p:extLst>
      <p:ext uri="{BB962C8B-B14F-4D97-AF65-F5344CB8AC3E}">
        <p14:creationId xmlns:p14="http://schemas.microsoft.com/office/powerpoint/2010/main" val="207550337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3">
            <a:extLst>
              <a:ext uri="{FF2B5EF4-FFF2-40B4-BE49-F238E27FC236}">
                <a16:creationId xmlns:a16="http://schemas.microsoft.com/office/drawing/2014/main" id="{C694B7E0-0ABE-4E40-827E-6B52044119E9}"/>
              </a:ext>
            </a:extLst>
          </p:cNvPr>
          <p:cNvSpPr txBox="1">
            <a:spLocks/>
          </p:cNvSpPr>
          <p:nvPr/>
        </p:nvSpPr>
        <p:spPr>
          <a:xfrm>
            <a:off x="144376" y="6390772"/>
            <a:ext cx="7924800" cy="282575"/>
          </a:xfrm>
          <a:prstGeom prst="rect">
            <a:avLst/>
          </a:prstGeom>
        </p:spPr>
        <p:txBody>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1000">
                <a:solidFill>
                  <a:srgbClr val="898989"/>
                </a:solidFill>
              </a:defRPr>
            </a:pPr>
            <a:r>
              <a:rPr lang="en-US" altLang="ja-JP"/>
              <a:t>© The TRACOM Corporation. All Rights Reserved.</a:t>
            </a:r>
            <a:endParaRPr lang="en-US" altLang="ja-JP" dirty="0"/>
          </a:p>
        </p:txBody>
      </p:sp>
      <p:sp>
        <p:nvSpPr>
          <p:cNvPr id="8" name="Slide Number Placeholder 2">
            <a:extLst>
              <a:ext uri="{FF2B5EF4-FFF2-40B4-BE49-F238E27FC236}">
                <a16:creationId xmlns:a16="http://schemas.microsoft.com/office/drawing/2014/main" id="{6B63E0C5-D53B-459F-AF73-25E34E7AD801}"/>
              </a:ext>
            </a:extLst>
          </p:cNvPr>
          <p:cNvSpPr txBox="1">
            <a:spLocks/>
          </p:cNvSpPr>
          <p:nvPr/>
        </p:nvSpPr>
        <p:spPr>
          <a:xfrm>
            <a:off x="9220200" y="6438900"/>
            <a:ext cx="2743200" cy="282575"/>
          </a:xfrm>
          <a:prstGeom prst="rect">
            <a:avLst/>
          </a:prstGeom>
        </p:spPr>
        <p:txBody>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1B1CF60C-C85D-47C0-8597-E3BF95F18FA3}" type="slidenum">
              <a:rPr lang="en-US" altLang="ja-JP" sz="1000" smtClean="0">
                <a:solidFill>
                  <a:srgbClr val="898989"/>
                </a:solidFill>
              </a:rPr>
              <a:pPr algn="r"/>
              <a:t>36</a:t>
            </a:fld>
            <a:endParaRPr lang="ja-JP" altLang="en-US" sz="1000" dirty="0">
              <a:solidFill>
                <a:srgbClr val="898989"/>
              </a:solidFill>
            </a:endParaRPr>
          </a:p>
        </p:txBody>
      </p:sp>
      <p:pic>
        <p:nvPicPr>
          <p:cNvPr id="4" name="Picture 3" descr="Graphical user interface, text, application, letter, email&#10;&#10;Description automatically generated">
            <a:extLst>
              <a:ext uri="{FF2B5EF4-FFF2-40B4-BE49-F238E27FC236}">
                <a16:creationId xmlns:a16="http://schemas.microsoft.com/office/drawing/2014/main" id="{F9C522DA-C70A-5703-F0BE-89208CE9B8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67169" y="315026"/>
            <a:ext cx="4451031" cy="5760720"/>
          </a:xfrm>
          <a:prstGeom prst="rect">
            <a:avLst/>
          </a:prstGeom>
          <a:ln>
            <a:solidFill>
              <a:schemeClr val="tx1"/>
            </a:solidFill>
          </a:ln>
        </p:spPr>
      </p:pic>
      <p:pic>
        <p:nvPicPr>
          <p:cNvPr id="9" name="Picture 8" descr="Graphical user interface, text, application, Word&#10;&#10;Description automatically generated">
            <a:extLst>
              <a:ext uri="{FF2B5EF4-FFF2-40B4-BE49-F238E27FC236}">
                <a16:creationId xmlns:a16="http://schemas.microsoft.com/office/drawing/2014/main" id="{BD1E05F8-2EE0-A375-E689-E0A6F8DD13D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73802" y="315026"/>
            <a:ext cx="4451466" cy="5760720"/>
          </a:xfrm>
          <a:prstGeom prst="rect">
            <a:avLst/>
          </a:prstGeom>
          <a:ln>
            <a:solidFill>
              <a:schemeClr val="tx1"/>
            </a:solidFill>
          </a:ln>
        </p:spPr>
      </p:pic>
    </p:spTree>
    <p:extLst>
      <p:ext uri="{BB962C8B-B14F-4D97-AF65-F5344CB8AC3E}">
        <p14:creationId xmlns:p14="http://schemas.microsoft.com/office/powerpoint/2010/main" val="278485514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ooter Placeholder 3">
            <a:extLst>
              <a:ext uri="{FF2B5EF4-FFF2-40B4-BE49-F238E27FC236}">
                <a16:creationId xmlns:a16="http://schemas.microsoft.com/office/drawing/2014/main" id="{E9F4091A-21BF-43F9-AC98-7232C969F463}"/>
              </a:ext>
            </a:extLst>
          </p:cNvPr>
          <p:cNvSpPr txBox="1">
            <a:spLocks/>
          </p:cNvSpPr>
          <p:nvPr/>
        </p:nvSpPr>
        <p:spPr>
          <a:xfrm>
            <a:off x="144376" y="6390772"/>
            <a:ext cx="7924800" cy="282575"/>
          </a:xfrm>
          <a:prstGeom prst="rect">
            <a:avLst/>
          </a:prstGeom>
        </p:spPr>
        <p:txBody>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1000">
                <a:solidFill>
                  <a:srgbClr val="898989"/>
                </a:solidFill>
              </a:defRPr>
            </a:pPr>
            <a:r>
              <a:rPr lang="en-US" altLang="ja-JP"/>
              <a:t>© The TRACOM Corporation. All Rights Reserved.</a:t>
            </a:r>
            <a:endParaRPr lang="en-US" altLang="ja-JP" dirty="0"/>
          </a:p>
        </p:txBody>
      </p:sp>
      <p:sp>
        <p:nvSpPr>
          <p:cNvPr id="9" name="Slide Number Placeholder 2">
            <a:extLst>
              <a:ext uri="{FF2B5EF4-FFF2-40B4-BE49-F238E27FC236}">
                <a16:creationId xmlns:a16="http://schemas.microsoft.com/office/drawing/2014/main" id="{834AE13C-214E-4C25-8BC5-CAF313B7D61F}"/>
              </a:ext>
            </a:extLst>
          </p:cNvPr>
          <p:cNvSpPr txBox="1">
            <a:spLocks/>
          </p:cNvSpPr>
          <p:nvPr/>
        </p:nvSpPr>
        <p:spPr>
          <a:xfrm>
            <a:off x="9220200" y="6438900"/>
            <a:ext cx="2743200" cy="282575"/>
          </a:xfrm>
          <a:prstGeom prst="rect">
            <a:avLst/>
          </a:prstGeom>
        </p:spPr>
        <p:txBody>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1B1CF60C-C85D-47C0-8597-E3BF95F18FA3}" type="slidenum">
              <a:rPr lang="en-US" altLang="ja-JP" sz="1000" smtClean="0">
                <a:solidFill>
                  <a:srgbClr val="898989"/>
                </a:solidFill>
              </a:rPr>
              <a:pPr algn="r"/>
              <a:t>37</a:t>
            </a:fld>
            <a:endParaRPr lang="ja-JP" altLang="en-US" sz="1000" dirty="0">
              <a:solidFill>
                <a:srgbClr val="898989"/>
              </a:solidFill>
            </a:endParaRPr>
          </a:p>
        </p:txBody>
      </p:sp>
      <p:pic>
        <p:nvPicPr>
          <p:cNvPr id="3" name="Picture 2" descr="Text, application, Word&#10;&#10;Description automatically generated">
            <a:extLst>
              <a:ext uri="{FF2B5EF4-FFF2-40B4-BE49-F238E27FC236}">
                <a16:creationId xmlns:a16="http://schemas.microsoft.com/office/drawing/2014/main" id="{85179E93-A3C2-2E00-F8B0-944BE3AA6A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04685" y="302985"/>
            <a:ext cx="4451466" cy="5760720"/>
          </a:xfrm>
          <a:prstGeom prst="rect">
            <a:avLst/>
          </a:prstGeom>
          <a:ln>
            <a:solidFill>
              <a:schemeClr val="tx1"/>
            </a:solidFill>
          </a:ln>
        </p:spPr>
      </p:pic>
      <p:pic>
        <p:nvPicPr>
          <p:cNvPr id="6" name="Picture 5" descr="Graphical user interface, text, application&#10;&#10;Description automatically generated">
            <a:extLst>
              <a:ext uri="{FF2B5EF4-FFF2-40B4-BE49-F238E27FC236}">
                <a16:creationId xmlns:a16="http://schemas.microsoft.com/office/drawing/2014/main" id="{4FAFF6C1-8970-F4AE-3C6E-B0E51D08EE3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35851" y="302985"/>
            <a:ext cx="4452243" cy="5760720"/>
          </a:xfrm>
          <a:prstGeom prst="rect">
            <a:avLst/>
          </a:prstGeom>
          <a:ln>
            <a:solidFill>
              <a:schemeClr val="tx1"/>
            </a:solidFill>
          </a:ln>
        </p:spPr>
      </p:pic>
    </p:spTree>
    <p:extLst>
      <p:ext uri="{BB962C8B-B14F-4D97-AF65-F5344CB8AC3E}">
        <p14:creationId xmlns:p14="http://schemas.microsoft.com/office/powerpoint/2010/main" val="273370735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D51C7820-4202-47FA-B547-8C61FDA5AA83}"/>
              </a:ext>
            </a:extLst>
          </p:cNvPr>
          <p:cNvSpPr txBox="1">
            <a:spLocks/>
          </p:cNvSpPr>
          <p:nvPr/>
        </p:nvSpPr>
        <p:spPr>
          <a:xfrm>
            <a:off x="144376" y="6390772"/>
            <a:ext cx="7924800" cy="282575"/>
          </a:xfrm>
          <a:prstGeom prst="rect">
            <a:avLst/>
          </a:prstGeom>
        </p:spPr>
        <p:txBody>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1000">
                <a:solidFill>
                  <a:srgbClr val="898989"/>
                </a:solidFill>
              </a:defRPr>
            </a:pPr>
            <a:r>
              <a:rPr lang="en-US" altLang="ja-JP"/>
              <a:t>© The TRACOM Corporation. All Rights Reserved.</a:t>
            </a:r>
            <a:endParaRPr lang="en-US" altLang="ja-JP" dirty="0"/>
          </a:p>
        </p:txBody>
      </p:sp>
      <p:sp>
        <p:nvSpPr>
          <p:cNvPr id="6" name="Slide Number Placeholder 2">
            <a:extLst>
              <a:ext uri="{FF2B5EF4-FFF2-40B4-BE49-F238E27FC236}">
                <a16:creationId xmlns:a16="http://schemas.microsoft.com/office/drawing/2014/main" id="{71AF6059-C33B-40F7-B088-040799C6EB69}"/>
              </a:ext>
            </a:extLst>
          </p:cNvPr>
          <p:cNvSpPr txBox="1">
            <a:spLocks/>
          </p:cNvSpPr>
          <p:nvPr/>
        </p:nvSpPr>
        <p:spPr>
          <a:xfrm>
            <a:off x="9220200" y="6438900"/>
            <a:ext cx="2743200" cy="282575"/>
          </a:xfrm>
          <a:prstGeom prst="rect">
            <a:avLst/>
          </a:prstGeom>
        </p:spPr>
        <p:txBody>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1B1CF60C-C85D-47C0-8597-E3BF95F18FA3}" type="slidenum">
              <a:rPr lang="en-US" altLang="ja-JP" sz="1000" smtClean="0">
                <a:solidFill>
                  <a:srgbClr val="898989"/>
                </a:solidFill>
              </a:rPr>
              <a:pPr algn="r"/>
              <a:t>38</a:t>
            </a:fld>
            <a:endParaRPr lang="ja-JP" altLang="en-US" sz="1000" dirty="0">
              <a:solidFill>
                <a:srgbClr val="898989"/>
              </a:solidFill>
            </a:endParaRPr>
          </a:p>
        </p:txBody>
      </p:sp>
      <p:pic>
        <p:nvPicPr>
          <p:cNvPr id="3" name="Picture 2" descr="Graphical user interface, text, application&#10;&#10;Description automatically generated">
            <a:extLst>
              <a:ext uri="{FF2B5EF4-FFF2-40B4-BE49-F238E27FC236}">
                <a16:creationId xmlns:a16="http://schemas.microsoft.com/office/drawing/2014/main" id="{369A1D50-1F9F-648E-0921-DA7227E304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91145" y="358177"/>
            <a:ext cx="4452243" cy="5760720"/>
          </a:xfrm>
          <a:prstGeom prst="rect">
            <a:avLst/>
          </a:prstGeom>
          <a:ln>
            <a:solidFill>
              <a:schemeClr val="tx1"/>
            </a:solidFill>
          </a:ln>
        </p:spPr>
      </p:pic>
      <p:pic>
        <p:nvPicPr>
          <p:cNvPr id="9" name="Picture 8" descr="Graphical user interface, text, application&#10;&#10;Description automatically generated">
            <a:extLst>
              <a:ext uri="{FF2B5EF4-FFF2-40B4-BE49-F238E27FC236}">
                <a16:creationId xmlns:a16="http://schemas.microsoft.com/office/drawing/2014/main" id="{9EC0764F-E46B-6B09-6AC3-D53795E62E5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48612" y="358177"/>
            <a:ext cx="4452243" cy="5760720"/>
          </a:xfrm>
          <a:prstGeom prst="rect">
            <a:avLst/>
          </a:prstGeom>
          <a:ln>
            <a:solidFill>
              <a:schemeClr val="tx1"/>
            </a:solidFill>
          </a:ln>
        </p:spPr>
      </p:pic>
    </p:spTree>
    <p:extLst>
      <p:ext uri="{BB962C8B-B14F-4D97-AF65-F5344CB8AC3E}">
        <p14:creationId xmlns:p14="http://schemas.microsoft.com/office/powerpoint/2010/main" val="362289219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A8D378C-434A-476E-B83A-58260696952E}"/>
              </a:ext>
            </a:extLst>
          </p:cNvPr>
          <p:cNvSpPr>
            <a:spLocks noGrp="1"/>
          </p:cNvSpPr>
          <p:nvPr>
            <p:ph type="title"/>
          </p:nvPr>
        </p:nvSpPr>
        <p:spPr>
          <a:xfrm>
            <a:off x="795131" y="2058366"/>
            <a:ext cx="10389704" cy="2302565"/>
          </a:xfrm>
        </p:spPr>
        <p:txBody>
          <a:bodyPr anchor="ctr"/>
          <a:lstStyle/>
          <a:p>
            <a:pPr algn="ctr">
              <a:defRPr sz="5400"/>
            </a:pPr>
            <a:r>
              <a:rPr lang="ja-JP" altLang="en-US">
                <a:ea typeface="MS PGothic" panose="020B0600070205080204" pitchFamily="34" charset="-128"/>
              </a:rPr>
              <a:t>印刷版対応性プロファイル</a:t>
            </a:r>
            <a:endParaRPr lang="ja-JP" altLang="en-US" dirty="0">
              <a:ea typeface="MS PGothic" panose="020B0600070205080204" pitchFamily="34" charset="-128"/>
            </a:endParaRPr>
          </a:p>
        </p:txBody>
      </p:sp>
      <p:sp>
        <p:nvSpPr>
          <p:cNvPr id="4" name="Slide Number Placeholder 3">
            <a:extLst>
              <a:ext uri="{FF2B5EF4-FFF2-40B4-BE49-F238E27FC236}">
                <a16:creationId xmlns:a16="http://schemas.microsoft.com/office/drawing/2014/main" id="{4D73AFBC-48C8-4D6D-9E37-43245DF7EC6F}"/>
              </a:ext>
            </a:extLst>
          </p:cNvPr>
          <p:cNvSpPr>
            <a:spLocks noGrp="1"/>
          </p:cNvSpPr>
          <p:nvPr>
            <p:ph type="sldNum" sz="quarter" idx="12"/>
          </p:nvPr>
        </p:nvSpPr>
        <p:spPr/>
        <p:txBody>
          <a:bodyPr/>
          <a:lstStyle/>
          <a:p>
            <a:fld id="{1B1CF60C-C85D-47C0-8597-E3BF95F18FA3}" type="slidenum">
              <a:rPr lang="en-US" altLang="ja-JP" smtClean="0">
                <a:ea typeface="MS PGothic" panose="020B0600070205080204" pitchFamily="34" charset="-128"/>
              </a:rPr>
              <a:t>39</a:t>
            </a:fld>
            <a:endParaRPr lang="ja-JP" altLang="en-US" dirty="0">
              <a:ea typeface="MS PGothic" panose="020B0600070205080204" pitchFamily="34" charset="-128"/>
            </a:endParaRPr>
          </a:p>
        </p:txBody>
      </p:sp>
      <p:sp>
        <p:nvSpPr>
          <p:cNvPr id="8" name="Footer Placeholder 1">
            <a:extLst>
              <a:ext uri="{FF2B5EF4-FFF2-40B4-BE49-F238E27FC236}">
                <a16:creationId xmlns:a16="http://schemas.microsoft.com/office/drawing/2014/main" id="{2A38097B-F1CD-A44A-8A1E-E253784CE884}"/>
              </a:ext>
            </a:extLst>
          </p:cNvPr>
          <p:cNvSpPr>
            <a:spLocks noGrp="1"/>
          </p:cNvSpPr>
          <p:nvPr>
            <p:ph type="ftr" sz="quarter" idx="13"/>
          </p:nvPr>
        </p:nvSpPr>
        <p:spPr/>
        <p:txBody>
          <a:bodyPr/>
          <a:lstStyle/>
          <a:p>
            <a:pPr algn="l"/>
            <a:r>
              <a:rPr lang="en-US" altLang="ja-JP">
                <a:ea typeface="MS PGothic" panose="020B0600070205080204" pitchFamily="34" charset="-128"/>
              </a:rPr>
              <a:t>© The TRACOM Corporation. All Rights Reserved.</a:t>
            </a:r>
            <a:endParaRPr lang="en-US" altLang="ja-JP" dirty="0">
              <a:ea typeface="MS PGothic" panose="020B0600070205080204" pitchFamily="34" charset="-128"/>
            </a:endParaRPr>
          </a:p>
        </p:txBody>
      </p:sp>
    </p:spTree>
    <p:extLst>
      <p:ext uri="{BB962C8B-B14F-4D97-AF65-F5344CB8AC3E}">
        <p14:creationId xmlns:p14="http://schemas.microsoft.com/office/powerpoint/2010/main" val="64942196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16="http://schemas.microsoft.com/office/drawing/2014/main" xmlns="">
      <p:transition>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itle 28">
            <a:extLst>
              <a:ext uri="{FF2B5EF4-FFF2-40B4-BE49-F238E27FC236}">
                <a16:creationId xmlns:a16="http://schemas.microsoft.com/office/drawing/2014/main" id="{DB9BB7EB-BFF2-43FD-8982-62CBE6FEA194}"/>
              </a:ext>
            </a:extLst>
          </p:cNvPr>
          <p:cNvSpPr>
            <a:spLocks noGrp="1"/>
          </p:cNvSpPr>
          <p:nvPr>
            <p:ph type="title"/>
          </p:nvPr>
        </p:nvSpPr>
        <p:spPr>
          <a:xfrm>
            <a:off x="357188" y="228600"/>
            <a:ext cx="11606211" cy="1009650"/>
          </a:xfrm>
        </p:spPr>
        <p:txBody>
          <a:bodyPr wrap="square">
            <a:noAutofit/>
          </a:bodyPr>
          <a:lstStyle/>
          <a:p>
            <a:r>
              <a:rPr lang="ja-JP" altLang="en-US">
                <a:ea typeface="MS PGothic" panose="020B0600070205080204" pitchFamily="34" charset="-128"/>
              </a:rPr>
              <a:t>観察できる言動面の特徴と性格   </a:t>
            </a:r>
            <a:endParaRPr lang="ja-JP" altLang="en-US" dirty="0">
              <a:ea typeface="MS PGothic" panose="020B0600070205080204" pitchFamily="34" charset="-128"/>
            </a:endParaRPr>
          </a:p>
        </p:txBody>
      </p:sp>
      <p:sp>
        <p:nvSpPr>
          <p:cNvPr id="6" name="Slide Number Placeholder 5">
            <a:extLst>
              <a:ext uri="{FF2B5EF4-FFF2-40B4-BE49-F238E27FC236}">
                <a16:creationId xmlns:a16="http://schemas.microsoft.com/office/drawing/2014/main" id="{642B0113-45EF-4DBB-B2EF-F6B50D642005}"/>
              </a:ext>
            </a:extLst>
          </p:cNvPr>
          <p:cNvSpPr>
            <a:spLocks noGrp="1"/>
          </p:cNvSpPr>
          <p:nvPr>
            <p:ph type="sldNum" sz="quarter" idx="12"/>
          </p:nvPr>
        </p:nvSpPr>
        <p:spPr/>
        <p:txBody>
          <a:bodyPr wrap="square">
            <a:noAutofit/>
          </a:bodyPr>
          <a:lstStyle/>
          <a:p>
            <a:fld id="{1B1CF60C-C85D-47C0-8597-E3BF95F18FA3}" type="slidenum">
              <a:rPr lang="en-US" altLang="ja-JP" smtClean="0">
                <a:ea typeface="MS PGothic" panose="020B0600070205080204" pitchFamily="34" charset="-128"/>
              </a:rPr>
              <a:t>4</a:t>
            </a:fld>
            <a:endParaRPr lang="ja-JP" altLang="en-US" dirty="0">
              <a:ea typeface="MS PGothic" panose="020B0600070205080204" pitchFamily="34" charset="-128"/>
            </a:endParaRPr>
          </a:p>
        </p:txBody>
      </p:sp>
      <p:sp>
        <p:nvSpPr>
          <p:cNvPr id="5" name="Footer Placeholder 4">
            <a:extLst>
              <a:ext uri="{FF2B5EF4-FFF2-40B4-BE49-F238E27FC236}">
                <a16:creationId xmlns:a16="http://schemas.microsoft.com/office/drawing/2014/main" id="{1CF9C3B8-6FC8-4CA5-B9A9-8DB01C7ACAD3}"/>
              </a:ext>
            </a:extLst>
          </p:cNvPr>
          <p:cNvSpPr>
            <a:spLocks noGrp="1"/>
          </p:cNvSpPr>
          <p:nvPr>
            <p:ph type="ftr" sz="quarter" idx="13"/>
          </p:nvPr>
        </p:nvSpPr>
        <p:spPr/>
        <p:txBody>
          <a:bodyPr wrap="square">
            <a:noAutofit/>
          </a:bodyPr>
          <a:lstStyle/>
          <a:p>
            <a:pPr algn="l"/>
            <a:r>
              <a:rPr lang="en-US" altLang="ja-JP">
                <a:ea typeface="MS PGothic" panose="020B0600070205080204" pitchFamily="34" charset="-128"/>
              </a:rPr>
              <a:t>© The TRACOM Corporation. All Rights Reserved.</a:t>
            </a:r>
            <a:endParaRPr lang="en-US" altLang="ja-JP" dirty="0">
              <a:ea typeface="MS PGothic" panose="020B0600070205080204" pitchFamily="34" charset="-128"/>
            </a:endParaRPr>
          </a:p>
        </p:txBody>
      </p:sp>
      <p:grpSp>
        <p:nvGrpSpPr>
          <p:cNvPr id="7" name="Group 6">
            <a:extLst>
              <a:ext uri="{FF2B5EF4-FFF2-40B4-BE49-F238E27FC236}">
                <a16:creationId xmlns:a16="http://schemas.microsoft.com/office/drawing/2014/main" id="{CE7EAA40-2030-4EB6-88DC-738FF750D683}"/>
              </a:ext>
            </a:extLst>
          </p:cNvPr>
          <p:cNvGrpSpPr/>
          <p:nvPr/>
        </p:nvGrpSpPr>
        <p:grpSpPr>
          <a:xfrm>
            <a:off x="4507765" y="4309364"/>
            <a:ext cx="672194" cy="672194"/>
            <a:chOff x="566003" y="4309364"/>
            <a:chExt cx="672194" cy="672194"/>
          </a:xfrm>
          <a:solidFill>
            <a:schemeClr val="accent2"/>
          </a:solidFill>
        </p:grpSpPr>
        <p:sp>
          <p:nvSpPr>
            <p:cNvPr id="34" name="Oval 33">
              <a:extLst>
                <a:ext uri="{FF2B5EF4-FFF2-40B4-BE49-F238E27FC236}">
                  <a16:creationId xmlns:a16="http://schemas.microsoft.com/office/drawing/2014/main" id="{8D3DB76A-0946-45B0-BEC4-402FCDBB27A2}"/>
                </a:ext>
              </a:extLst>
            </p:cNvPr>
            <p:cNvSpPr/>
            <p:nvPr/>
          </p:nvSpPr>
          <p:spPr bwMode="gray">
            <a:xfrm>
              <a:off x="566003" y="4309364"/>
              <a:ext cx="672194" cy="672194"/>
            </a:xfrm>
            <a:prstGeom prst="ellipse">
              <a:avLst/>
            </a:prstGeom>
            <a:grpFill/>
            <a:ln w="50800">
              <a:solidFill>
                <a:srgbClr val="D1D2D2"/>
              </a:solid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ja-JP" altLang="en-US" sz="1800" dirty="0">
                <a:solidFill>
                  <a:schemeClr val="bg1"/>
                </a:solidFill>
                <a:ea typeface="MS PGothic" panose="020B0600070205080204" pitchFamily="34" charset="-128"/>
              </a:endParaRPr>
            </a:p>
          </p:txBody>
        </p:sp>
        <p:grpSp>
          <p:nvGrpSpPr>
            <p:cNvPr id="20" name="Group 19">
              <a:extLst>
                <a:ext uri="{FF2B5EF4-FFF2-40B4-BE49-F238E27FC236}">
                  <a16:creationId xmlns:a16="http://schemas.microsoft.com/office/drawing/2014/main" id="{DC4432FB-4F12-4887-9997-5A2DC060C3F9}"/>
                </a:ext>
              </a:extLst>
            </p:cNvPr>
            <p:cNvGrpSpPr/>
            <p:nvPr/>
          </p:nvGrpSpPr>
          <p:grpSpPr>
            <a:xfrm>
              <a:off x="619897" y="4373019"/>
              <a:ext cx="534988" cy="513687"/>
              <a:chOff x="385233" y="4116918"/>
              <a:chExt cx="986367" cy="947095"/>
            </a:xfrm>
            <a:grpFill/>
          </p:grpSpPr>
          <p:pic>
            <p:nvPicPr>
              <p:cNvPr id="17" name="Graphic 16" descr="Cough outline">
                <a:extLst>
                  <a:ext uri="{FF2B5EF4-FFF2-40B4-BE49-F238E27FC236}">
                    <a16:creationId xmlns:a16="http://schemas.microsoft.com/office/drawing/2014/main" id="{78EB2386-3ACB-461A-8BC2-8A9E3564A75E}"/>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82506" y="4116918"/>
                <a:ext cx="789094" cy="789093"/>
              </a:xfrm>
              <a:prstGeom prst="rect">
                <a:avLst/>
              </a:prstGeom>
            </p:spPr>
          </p:pic>
          <p:pic>
            <p:nvPicPr>
              <p:cNvPr id="18" name="Graphic 17" descr="Cough outline">
                <a:extLst>
                  <a:ext uri="{FF2B5EF4-FFF2-40B4-BE49-F238E27FC236}">
                    <a16:creationId xmlns:a16="http://schemas.microsoft.com/office/drawing/2014/main" id="{2BB76461-F5D6-4A2B-83B4-6BD1FB9D5575}"/>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flipH="1">
                <a:off x="385233" y="4274920"/>
                <a:ext cx="789094" cy="789093"/>
              </a:xfrm>
              <a:prstGeom prst="rect">
                <a:avLst/>
              </a:prstGeom>
            </p:spPr>
          </p:pic>
        </p:grpSp>
      </p:grpSp>
      <p:grpSp>
        <p:nvGrpSpPr>
          <p:cNvPr id="3" name="Group 2">
            <a:extLst>
              <a:ext uri="{FF2B5EF4-FFF2-40B4-BE49-F238E27FC236}">
                <a16:creationId xmlns:a16="http://schemas.microsoft.com/office/drawing/2014/main" id="{C00266C9-1788-453B-9D07-DCF19A08A66E}"/>
              </a:ext>
            </a:extLst>
          </p:cNvPr>
          <p:cNvGrpSpPr/>
          <p:nvPr/>
        </p:nvGrpSpPr>
        <p:grpSpPr>
          <a:xfrm>
            <a:off x="4168477" y="2306638"/>
            <a:ext cx="7793336" cy="3203366"/>
            <a:chOff x="226507" y="2306638"/>
            <a:chExt cx="8649840" cy="3203366"/>
          </a:xfrm>
        </p:grpSpPr>
        <p:sp>
          <p:nvSpPr>
            <p:cNvPr id="16" name="Rectangle 15">
              <a:extLst>
                <a:ext uri="{FF2B5EF4-FFF2-40B4-BE49-F238E27FC236}">
                  <a16:creationId xmlns:a16="http://schemas.microsoft.com/office/drawing/2014/main" id="{35B658AB-4ADA-48E8-886D-F20E8E819F21}"/>
                </a:ext>
              </a:extLst>
            </p:cNvPr>
            <p:cNvSpPr/>
            <p:nvPr/>
          </p:nvSpPr>
          <p:spPr bwMode="gray">
            <a:xfrm>
              <a:off x="226507" y="3963779"/>
              <a:ext cx="4270375" cy="1546225"/>
            </a:xfrm>
            <a:prstGeom prst="rect">
              <a:avLst/>
            </a:prstGeom>
            <a:solidFill>
              <a:schemeClr val="bg1">
                <a:lumMod val="8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188720" tIns="0" rIns="45720" bIns="182880" anchor="ctr">
              <a:noAutofit/>
            </a:bodyPr>
            <a:lstStyle/>
            <a:p>
              <a:pPr>
                <a:lnSpc>
                  <a:spcPct val="95000"/>
                </a:lnSpc>
                <a:defRPr sz="2000">
                  <a:solidFill>
                    <a:schemeClr val="tx2"/>
                  </a:solidFill>
                </a:defRPr>
              </a:pPr>
              <a:r>
                <a:rPr lang="ja-JP" altLang="en-US" dirty="0">
                  <a:ea typeface="MS PGothic" panose="020B0600070205080204" pitchFamily="34" charset="-128"/>
                </a:rPr>
                <a:t>対人行動</a:t>
              </a:r>
            </a:p>
            <a:p>
              <a:pPr>
                <a:lnSpc>
                  <a:spcPct val="95000"/>
                </a:lnSpc>
                <a:defRPr sz="1600">
                  <a:solidFill>
                    <a:schemeClr val="tx2"/>
                  </a:solidFill>
                </a:defRPr>
              </a:pPr>
              <a:r>
                <a:rPr lang="ja-JP" altLang="en-US" dirty="0">
                  <a:ea typeface="MS PGothic" panose="020B0600070205080204" pitchFamily="34" charset="-128"/>
                </a:rPr>
                <a:t>人とのやり取りでの言動</a:t>
              </a:r>
            </a:p>
          </p:txBody>
        </p:sp>
        <p:sp>
          <p:nvSpPr>
            <p:cNvPr id="11" name="Rectangle 10">
              <a:extLst>
                <a:ext uri="{FF2B5EF4-FFF2-40B4-BE49-F238E27FC236}">
                  <a16:creationId xmlns:a16="http://schemas.microsoft.com/office/drawing/2014/main" id="{2FCB4BEA-E7D2-49AA-84D7-BD3DD6359A5D}"/>
                </a:ext>
              </a:extLst>
            </p:cNvPr>
            <p:cNvSpPr/>
            <p:nvPr/>
          </p:nvSpPr>
          <p:spPr bwMode="gray">
            <a:xfrm>
              <a:off x="228600" y="2316163"/>
              <a:ext cx="4270375" cy="1546225"/>
            </a:xfrm>
            <a:prstGeom prst="rect">
              <a:avLst/>
            </a:prstGeom>
            <a:solidFill>
              <a:schemeClr val="bg1">
                <a:lumMod val="8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188720" rIns="45720" anchor="ctr">
              <a:noAutofit/>
            </a:bodyPr>
            <a:lstStyle/>
            <a:p>
              <a:pPr>
                <a:lnSpc>
                  <a:spcPct val="95000"/>
                </a:lnSpc>
                <a:defRPr sz="2000">
                  <a:solidFill>
                    <a:schemeClr val="tx2"/>
                  </a:solidFill>
                </a:defRPr>
              </a:pPr>
              <a:r>
                <a:rPr lang="ja-JP" altLang="en-US" dirty="0">
                  <a:ea typeface="MS PGothic" panose="020B0600070205080204" pitchFamily="34" charset="-128"/>
                </a:rPr>
                <a:t>行動</a:t>
              </a:r>
            </a:p>
            <a:p>
              <a:pPr>
                <a:lnSpc>
                  <a:spcPct val="95000"/>
                </a:lnSpc>
                <a:defRPr sz="1600">
                  <a:solidFill>
                    <a:schemeClr val="tx2"/>
                  </a:solidFill>
                </a:defRPr>
              </a:pPr>
              <a:r>
                <a:rPr lang="ja-JP" altLang="en-US" dirty="0">
                  <a:ea typeface="MS PGothic" panose="020B0600070205080204" pitchFamily="34" charset="-128"/>
                </a:rPr>
                <a:t>自分の発言（言語的）と</a:t>
              </a:r>
              <a:br>
                <a:rPr lang="en-US" altLang="ja-JP" dirty="0">
                  <a:ea typeface="MS PGothic" panose="020B0600070205080204" pitchFamily="34" charset="-128"/>
                </a:rPr>
              </a:br>
              <a:r>
                <a:rPr lang="ja-JP" altLang="en-US" dirty="0">
                  <a:ea typeface="MS PGothic" panose="020B0600070205080204" pitchFamily="34" charset="-128"/>
                </a:rPr>
                <a:t>動作（非言語的） </a:t>
              </a:r>
            </a:p>
          </p:txBody>
        </p:sp>
        <p:sp>
          <p:nvSpPr>
            <p:cNvPr id="21" name="Rectangle 20">
              <a:extLst>
                <a:ext uri="{FF2B5EF4-FFF2-40B4-BE49-F238E27FC236}">
                  <a16:creationId xmlns:a16="http://schemas.microsoft.com/office/drawing/2014/main" id="{23125FAC-C983-4801-A3CD-B4F038D82B48}"/>
                </a:ext>
              </a:extLst>
            </p:cNvPr>
            <p:cNvSpPr/>
            <p:nvPr/>
          </p:nvSpPr>
          <p:spPr bwMode="gray">
            <a:xfrm>
              <a:off x="4605972" y="2306638"/>
              <a:ext cx="4270375" cy="1546225"/>
            </a:xfrm>
            <a:prstGeom prst="rect">
              <a:avLst/>
            </a:prstGeom>
            <a:solidFill>
              <a:schemeClr val="bg1">
                <a:lumMod val="8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97280" rIns="182880" anchor="ctr">
              <a:noAutofit/>
            </a:bodyPr>
            <a:lstStyle/>
            <a:p>
              <a:pPr>
                <a:lnSpc>
                  <a:spcPct val="95000"/>
                </a:lnSpc>
                <a:defRPr>
                  <a:solidFill>
                    <a:schemeClr val="tx2"/>
                  </a:solidFill>
                </a:defRPr>
              </a:pPr>
              <a:r>
                <a:rPr lang="ja-JP" altLang="en-US" sz="2000" dirty="0">
                  <a:ea typeface="MS PGothic" panose="020B0600070205080204" pitchFamily="34" charset="-128"/>
                </a:rPr>
                <a:t>ソーシャル・スタイル（</a:t>
              </a:r>
              <a:r>
                <a:rPr lang="en-US" altLang="ja-JP" sz="2000" dirty="0">
                  <a:ea typeface="MS PGothic" panose="020B0600070205080204" pitchFamily="34" charset="-128"/>
                </a:rPr>
                <a:t>SOCIAL STYLE</a:t>
              </a:r>
              <a:r>
                <a:rPr lang="en-US" altLang="ja-JP" sz="2000" baseline="30000" dirty="0">
                  <a:ea typeface="MS PGothic" panose="020B0600070205080204" pitchFamily="34" charset="-128"/>
                </a:rPr>
                <a:t>®</a:t>
              </a:r>
              <a:r>
                <a:rPr lang="ja-JP" altLang="en-US" sz="2000" dirty="0">
                  <a:ea typeface="MS PGothic" panose="020B0600070205080204" pitchFamily="34" charset="-128"/>
                </a:rPr>
                <a:t>） </a:t>
              </a:r>
              <a:br>
                <a:rPr lang="en-US" altLang="ja-JP" sz="2000" dirty="0">
                  <a:ea typeface="MS PGothic" panose="020B0600070205080204" pitchFamily="34" charset="-128"/>
                </a:rPr>
              </a:br>
              <a:r>
                <a:rPr lang="ja-JP" altLang="en-US" sz="1600" dirty="0">
                  <a:ea typeface="MS PGothic" panose="020B0600070205080204" pitchFamily="34" charset="-128"/>
                </a:rPr>
                <a:t>ほかの人々が観察でき、</a:t>
              </a:r>
              <a:br>
                <a:rPr lang="en-US" altLang="ja-JP" sz="1600" dirty="0">
                  <a:ea typeface="MS PGothic" panose="020B0600070205080204" pitchFamily="34" charset="-128"/>
                </a:rPr>
              </a:br>
              <a:r>
                <a:rPr lang="ja-JP" altLang="en-US" sz="1600" dirty="0">
                  <a:ea typeface="MS PGothic" panose="020B0600070205080204" pitchFamily="34" charset="-128"/>
                </a:rPr>
                <a:t>人によってその行動の説明に食い違いが生じないような</a:t>
              </a:r>
              <a:br>
                <a:rPr lang="en-US" altLang="ja-JP" sz="1600" dirty="0">
                  <a:ea typeface="MS PGothic" panose="020B0600070205080204" pitchFamily="34" charset="-128"/>
                </a:rPr>
              </a:br>
              <a:r>
                <a:rPr lang="ja-JP" altLang="en-US" sz="1600" dirty="0">
                  <a:ea typeface="MS PGothic" panose="020B0600070205080204" pitchFamily="34" charset="-128"/>
                </a:rPr>
                <a:t>アクションパターン</a:t>
              </a:r>
            </a:p>
          </p:txBody>
        </p:sp>
        <p:sp>
          <p:nvSpPr>
            <p:cNvPr id="22" name="Rectangle 21">
              <a:extLst>
                <a:ext uri="{FF2B5EF4-FFF2-40B4-BE49-F238E27FC236}">
                  <a16:creationId xmlns:a16="http://schemas.microsoft.com/office/drawing/2014/main" id="{33DDE6D5-207C-4CE7-85E9-BE9E4C33CB6A}"/>
                </a:ext>
              </a:extLst>
            </p:cNvPr>
            <p:cNvSpPr/>
            <p:nvPr/>
          </p:nvSpPr>
          <p:spPr bwMode="gray">
            <a:xfrm>
              <a:off x="4605972" y="3944938"/>
              <a:ext cx="4270375" cy="1546225"/>
            </a:xfrm>
            <a:prstGeom prst="rect">
              <a:avLst/>
            </a:prstGeom>
            <a:solidFill>
              <a:schemeClr val="bg1">
                <a:lumMod val="8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188720" tIns="0" rIns="45720" anchor="ctr">
              <a:noAutofit/>
            </a:bodyPr>
            <a:lstStyle/>
            <a:p>
              <a:pPr>
                <a:lnSpc>
                  <a:spcPct val="95000"/>
                </a:lnSpc>
                <a:defRPr sz="2000">
                  <a:solidFill>
                    <a:schemeClr val="tx2"/>
                  </a:solidFill>
                </a:defRPr>
              </a:pPr>
              <a:r>
                <a:rPr lang="ja-JP" altLang="en-US" dirty="0">
                  <a:ea typeface="MS PGothic" panose="020B0600070205080204" pitchFamily="34" charset="-128"/>
                </a:rPr>
                <a:t>性格</a:t>
              </a:r>
            </a:p>
            <a:p>
              <a:pPr>
                <a:lnSpc>
                  <a:spcPct val="95000"/>
                </a:lnSpc>
                <a:defRPr sz="1600">
                  <a:solidFill>
                    <a:schemeClr val="tx2"/>
                  </a:solidFill>
                </a:defRPr>
              </a:pPr>
              <a:r>
                <a:rPr lang="ja-JP" altLang="en-US" dirty="0">
                  <a:ea typeface="MS PGothic" panose="020B0600070205080204" pitchFamily="34" charset="-128"/>
                </a:rPr>
                <a:t>その人のすべて。</a:t>
              </a:r>
              <a:br>
                <a:rPr lang="en-US" altLang="ja-JP" dirty="0">
                  <a:ea typeface="MS PGothic" panose="020B0600070205080204" pitchFamily="34" charset="-128"/>
                </a:rPr>
              </a:br>
              <a:r>
                <a:rPr lang="ja-JP" altLang="en-US" dirty="0">
                  <a:ea typeface="MS PGothic" panose="020B0600070205080204" pitchFamily="34" charset="-128"/>
                </a:rPr>
                <a:t>考え、価値観、希望、夢など</a:t>
              </a:r>
            </a:p>
          </p:txBody>
        </p:sp>
      </p:grpSp>
      <p:grpSp>
        <p:nvGrpSpPr>
          <p:cNvPr id="23" name="Group 22">
            <a:extLst>
              <a:ext uri="{FF2B5EF4-FFF2-40B4-BE49-F238E27FC236}">
                <a16:creationId xmlns:a16="http://schemas.microsoft.com/office/drawing/2014/main" id="{A1384BDB-C98A-4B37-B986-96217ED1003A}"/>
              </a:ext>
            </a:extLst>
          </p:cNvPr>
          <p:cNvGrpSpPr/>
          <p:nvPr/>
        </p:nvGrpSpPr>
        <p:grpSpPr>
          <a:xfrm>
            <a:off x="8355070" y="2716505"/>
            <a:ext cx="721187" cy="712495"/>
            <a:chOff x="11246150" y="-3840160"/>
            <a:chExt cx="1084680" cy="1084680"/>
          </a:xfrm>
        </p:grpSpPr>
        <p:sp>
          <p:nvSpPr>
            <p:cNvPr id="24" name="Freeform: Shape 23">
              <a:extLst>
                <a:ext uri="{FF2B5EF4-FFF2-40B4-BE49-F238E27FC236}">
                  <a16:creationId xmlns:a16="http://schemas.microsoft.com/office/drawing/2014/main" id="{F9E87F21-F6EE-4C25-9F85-C74514CED125}"/>
                </a:ext>
              </a:extLst>
            </p:cNvPr>
            <p:cNvSpPr/>
            <p:nvPr/>
          </p:nvSpPr>
          <p:spPr>
            <a:xfrm>
              <a:off x="11362471" y="-3723839"/>
              <a:ext cx="852038" cy="852038"/>
            </a:xfrm>
            <a:custGeom>
              <a:avLst/>
              <a:gdLst>
                <a:gd name="connsiteX0" fmla="*/ 426019 w 852038"/>
                <a:gd name="connsiteY0" fmla="*/ 0 h 852038"/>
                <a:gd name="connsiteX1" fmla="*/ 0 w 852038"/>
                <a:gd name="connsiteY1" fmla="*/ 426019 h 852038"/>
                <a:gd name="connsiteX2" fmla="*/ 426019 w 852038"/>
                <a:gd name="connsiteY2" fmla="*/ 852038 h 852038"/>
                <a:gd name="connsiteX3" fmla="*/ 852039 w 852038"/>
                <a:gd name="connsiteY3" fmla="*/ 426019 h 852038"/>
                <a:gd name="connsiteX4" fmla="*/ 426019 w 852038"/>
                <a:gd name="connsiteY4" fmla="*/ 0 h 852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2038" h="852038">
                  <a:moveTo>
                    <a:pt x="426019" y="0"/>
                  </a:moveTo>
                  <a:cubicBezTo>
                    <a:pt x="191377" y="0"/>
                    <a:pt x="0" y="191377"/>
                    <a:pt x="0" y="426019"/>
                  </a:cubicBezTo>
                  <a:cubicBezTo>
                    <a:pt x="0" y="660661"/>
                    <a:pt x="191377" y="852038"/>
                    <a:pt x="426019" y="852038"/>
                  </a:cubicBezTo>
                  <a:cubicBezTo>
                    <a:pt x="660661" y="852038"/>
                    <a:pt x="852039" y="660661"/>
                    <a:pt x="852039" y="426019"/>
                  </a:cubicBezTo>
                  <a:cubicBezTo>
                    <a:pt x="852039" y="191377"/>
                    <a:pt x="660661" y="0"/>
                    <a:pt x="426019" y="0"/>
                  </a:cubicBezTo>
                </a:path>
              </a:pathLst>
            </a:custGeom>
            <a:solidFill>
              <a:srgbClr val="7671B1"/>
            </a:solidFill>
            <a:ln w="10517" cap="flat">
              <a:noFill/>
              <a:prstDash val="solid"/>
              <a:miter/>
            </a:ln>
          </p:spPr>
          <p:txBody>
            <a:bodyPr wrap="square" anchor="ctr">
              <a:noAutofit/>
            </a:bodyPr>
            <a:lstStyle/>
            <a:p>
              <a:endParaRPr lang="ja-JP" altLang="en-US" dirty="0">
                <a:ea typeface="MS PGothic" panose="020B0600070205080204" pitchFamily="34" charset="-128"/>
              </a:endParaRPr>
            </a:p>
          </p:txBody>
        </p:sp>
        <p:sp>
          <p:nvSpPr>
            <p:cNvPr id="25" name="Freeform: Shape 24">
              <a:extLst>
                <a:ext uri="{FF2B5EF4-FFF2-40B4-BE49-F238E27FC236}">
                  <a16:creationId xmlns:a16="http://schemas.microsoft.com/office/drawing/2014/main" id="{EB629C01-F69F-4DEB-B321-C4FA62BB80BB}"/>
                </a:ext>
              </a:extLst>
            </p:cNvPr>
            <p:cNvSpPr/>
            <p:nvPr/>
          </p:nvSpPr>
          <p:spPr>
            <a:xfrm>
              <a:off x="11282993" y="-3803316"/>
              <a:ext cx="1010993" cy="1010992"/>
            </a:xfrm>
            <a:custGeom>
              <a:avLst/>
              <a:gdLst>
                <a:gd name="connsiteX0" fmla="*/ 505497 w 1010993"/>
                <a:gd name="connsiteY0" fmla="*/ 1010993 h 1010992"/>
                <a:gd name="connsiteX1" fmla="*/ 0 w 1010993"/>
                <a:gd name="connsiteY1" fmla="*/ 505496 h 1010992"/>
                <a:gd name="connsiteX2" fmla="*/ 505497 w 1010993"/>
                <a:gd name="connsiteY2" fmla="*/ 0 h 1010992"/>
                <a:gd name="connsiteX3" fmla="*/ 1010993 w 1010993"/>
                <a:gd name="connsiteY3" fmla="*/ 505496 h 1010992"/>
                <a:gd name="connsiteX4" fmla="*/ 505497 w 1010993"/>
                <a:gd name="connsiteY4" fmla="*/ 1010993 h 10109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0993" h="1010992">
                  <a:moveTo>
                    <a:pt x="505497" y="1010993"/>
                  </a:moveTo>
                  <a:cubicBezTo>
                    <a:pt x="226747" y="1010993"/>
                    <a:pt x="0" y="784246"/>
                    <a:pt x="0" y="505496"/>
                  </a:cubicBezTo>
                  <a:cubicBezTo>
                    <a:pt x="0" y="226747"/>
                    <a:pt x="226747" y="0"/>
                    <a:pt x="505497" y="0"/>
                  </a:cubicBezTo>
                  <a:cubicBezTo>
                    <a:pt x="784246" y="0"/>
                    <a:pt x="1010993" y="226747"/>
                    <a:pt x="1010993" y="505496"/>
                  </a:cubicBezTo>
                  <a:cubicBezTo>
                    <a:pt x="1010993" y="784246"/>
                    <a:pt x="784246" y="1010993"/>
                    <a:pt x="505497" y="1010993"/>
                  </a:cubicBezTo>
                </a:path>
              </a:pathLst>
            </a:custGeom>
            <a:solidFill>
              <a:srgbClr val="005B92"/>
            </a:solidFill>
            <a:ln w="10517" cap="flat">
              <a:noFill/>
              <a:prstDash val="solid"/>
              <a:miter/>
            </a:ln>
          </p:spPr>
          <p:txBody>
            <a:bodyPr wrap="square" anchor="ctr">
              <a:noAutofit/>
            </a:bodyPr>
            <a:lstStyle/>
            <a:p>
              <a:endParaRPr lang="ja-JP" altLang="en-US" dirty="0">
                <a:ea typeface="MS PGothic" panose="020B0600070205080204" pitchFamily="34" charset="-128"/>
              </a:endParaRPr>
            </a:p>
          </p:txBody>
        </p:sp>
        <p:sp>
          <p:nvSpPr>
            <p:cNvPr id="26" name="Freeform: Shape 25">
              <a:extLst>
                <a:ext uri="{FF2B5EF4-FFF2-40B4-BE49-F238E27FC236}">
                  <a16:creationId xmlns:a16="http://schemas.microsoft.com/office/drawing/2014/main" id="{10F6DCD8-ABC4-456E-B2BF-FFF16513D1F2}"/>
                </a:ext>
              </a:extLst>
            </p:cNvPr>
            <p:cNvSpPr/>
            <p:nvPr/>
          </p:nvSpPr>
          <p:spPr>
            <a:xfrm>
              <a:off x="11246150" y="-3840160"/>
              <a:ext cx="1084680" cy="1084680"/>
            </a:xfrm>
            <a:custGeom>
              <a:avLst/>
              <a:gdLst>
                <a:gd name="connsiteX0" fmla="*/ 542340 w 1084680"/>
                <a:gd name="connsiteY0" fmla="*/ 73688 h 1084680"/>
                <a:gd name="connsiteX1" fmla="*/ 1010993 w 1084680"/>
                <a:gd name="connsiteY1" fmla="*/ 542340 h 1084680"/>
                <a:gd name="connsiteX2" fmla="*/ 542340 w 1084680"/>
                <a:gd name="connsiteY2" fmla="*/ 1010993 h 1084680"/>
                <a:gd name="connsiteX3" fmla="*/ 73688 w 1084680"/>
                <a:gd name="connsiteY3" fmla="*/ 542340 h 1084680"/>
                <a:gd name="connsiteX4" fmla="*/ 542340 w 1084680"/>
                <a:gd name="connsiteY4" fmla="*/ 73688 h 1084680"/>
                <a:gd name="connsiteX5" fmla="*/ 542340 w 1084680"/>
                <a:gd name="connsiteY5" fmla="*/ 0 h 1084680"/>
                <a:gd name="connsiteX6" fmla="*/ 0 w 1084680"/>
                <a:gd name="connsiteY6" fmla="*/ 542340 h 1084680"/>
                <a:gd name="connsiteX7" fmla="*/ 542340 w 1084680"/>
                <a:gd name="connsiteY7" fmla="*/ 1084680 h 1084680"/>
                <a:gd name="connsiteX8" fmla="*/ 1084681 w 1084680"/>
                <a:gd name="connsiteY8" fmla="*/ 542340 h 1084680"/>
                <a:gd name="connsiteX9" fmla="*/ 542340 w 1084680"/>
                <a:gd name="connsiteY9" fmla="*/ 0 h 1084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84680" h="1084680">
                  <a:moveTo>
                    <a:pt x="542340" y="73688"/>
                  </a:moveTo>
                  <a:cubicBezTo>
                    <a:pt x="800457" y="73688"/>
                    <a:pt x="1010993" y="284223"/>
                    <a:pt x="1010993" y="542340"/>
                  </a:cubicBezTo>
                  <a:cubicBezTo>
                    <a:pt x="1010993" y="800457"/>
                    <a:pt x="800457" y="1010993"/>
                    <a:pt x="542340" y="1010993"/>
                  </a:cubicBezTo>
                  <a:cubicBezTo>
                    <a:pt x="284223" y="1010993"/>
                    <a:pt x="73688" y="800457"/>
                    <a:pt x="73688" y="542340"/>
                  </a:cubicBezTo>
                  <a:cubicBezTo>
                    <a:pt x="73688" y="284223"/>
                    <a:pt x="284223" y="73688"/>
                    <a:pt x="542340" y="73688"/>
                  </a:cubicBezTo>
                  <a:moveTo>
                    <a:pt x="542340" y="0"/>
                  </a:moveTo>
                  <a:cubicBezTo>
                    <a:pt x="243274" y="0"/>
                    <a:pt x="0" y="243274"/>
                    <a:pt x="0" y="542340"/>
                  </a:cubicBezTo>
                  <a:cubicBezTo>
                    <a:pt x="0" y="841406"/>
                    <a:pt x="243274" y="1084680"/>
                    <a:pt x="542340" y="1084680"/>
                  </a:cubicBezTo>
                  <a:cubicBezTo>
                    <a:pt x="841407" y="1084680"/>
                    <a:pt x="1084681" y="841406"/>
                    <a:pt x="1084681" y="542340"/>
                  </a:cubicBezTo>
                  <a:cubicBezTo>
                    <a:pt x="1084681" y="243274"/>
                    <a:pt x="841407" y="0"/>
                    <a:pt x="542340" y="0"/>
                  </a:cubicBezTo>
                </a:path>
              </a:pathLst>
            </a:custGeom>
            <a:solidFill>
              <a:srgbClr val="D1D2D2"/>
            </a:solidFill>
            <a:ln w="10517" cap="flat">
              <a:noFill/>
              <a:prstDash val="solid"/>
              <a:miter/>
            </a:ln>
          </p:spPr>
          <p:txBody>
            <a:bodyPr wrap="square" anchor="ctr">
              <a:noAutofit/>
            </a:bodyPr>
            <a:lstStyle/>
            <a:p>
              <a:endParaRPr lang="ja-JP" altLang="en-US" dirty="0">
                <a:ea typeface="MS PGothic" panose="020B0600070205080204" pitchFamily="34" charset="-128"/>
              </a:endParaRPr>
            </a:p>
          </p:txBody>
        </p:sp>
        <p:sp>
          <p:nvSpPr>
            <p:cNvPr id="27" name="Freeform: Shape 26">
              <a:extLst>
                <a:ext uri="{FF2B5EF4-FFF2-40B4-BE49-F238E27FC236}">
                  <a16:creationId xmlns:a16="http://schemas.microsoft.com/office/drawing/2014/main" id="{ACE047BA-AA47-4D12-94FA-5F307C7459DE}"/>
                </a:ext>
              </a:extLst>
            </p:cNvPr>
            <p:cNvSpPr/>
            <p:nvPr/>
          </p:nvSpPr>
          <p:spPr>
            <a:xfrm>
              <a:off x="11517530" y="-3581516"/>
              <a:ext cx="542129" cy="567499"/>
            </a:xfrm>
            <a:custGeom>
              <a:avLst/>
              <a:gdLst>
                <a:gd name="connsiteX0" fmla="*/ 424440 w 542129"/>
                <a:gd name="connsiteY0" fmla="*/ 421598 h 567499"/>
                <a:gd name="connsiteX1" fmla="*/ 523708 w 542129"/>
                <a:gd name="connsiteY1" fmla="*/ 421598 h 567499"/>
                <a:gd name="connsiteX2" fmla="*/ 542130 w 542129"/>
                <a:gd name="connsiteY2" fmla="*/ 403176 h 567499"/>
                <a:gd name="connsiteX3" fmla="*/ 542130 w 542129"/>
                <a:gd name="connsiteY3" fmla="*/ 400228 h 567499"/>
                <a:gd name="connsiteX4" fmla="*/ 523603 w 542129"/>
                <a:gd name="connsiteY4" fmla="*/ 381807 h 567499"/>
                <a:gd name="connsiteX5" fmla="*/ 430230 w 542129"/>
                <a:gd name="connsiteY5" fmla="*/ 381807 h 567499"/>
                <a:gd name="connsiteX6" fmla="*/ 423703 w 542129"/>
                <a:gd name="connsiteY6" fmla="*/ 376754 h 567499"/>
                <a:gd name="connsiteX7" fmla="*/ 430230 w 542129"/>
                <a:gd name="connsiteY7" fmla="*/ 371701 h 567499"/>
                <a:gd name="connsiteX8" fmla="*/ 507918 w 542129"/>
                <a:gd name="connsiteY8" fmla="*/ 371701 h 567499"/>
                <a:gd name="connsiteX9" fmla="*/ 526340 w 542129"/>
                <a:gd name="connsiteY9" fmla="*/ 353279 h 567499"/>
                <a:gd name="connsiteX10" fmla="*/ 526340 w 542129"/>
                <a:gd name="connsiteY10" fmla="*/ 350331 h 567499"/>
                <a:gd name="connsiteX11" fmla="*/ 507918 w 542129"/>
                <a:gd name="connsiteY11" fmla="*/ 331910 h 567499"/>
                <a:gd name="connsiteX12" fmla="*/ 454547 w 542129"/>
                <a:gd name="connsiteY12" fmla="*/ 331910 h 567499"/>
                <a:gd name="connsiteX13" fmla="*/ 504128 w 542129"/>
                <a:gd name="connsiteY13" fmla="*/ 294750 h 567499"/>
                <a:gd name="connsiteX14" fmla="*/ 513181 w 542129"/>
                <a:gd name="connsiteY14" fmla="*/ 229800 h 567499"/>
                <a:gd name="connsiteX15" fmla="*/ 513181 w 542129"/>
                <a:gd name="connsiteY15" fmla="*/ 68740 h 567499"/>
                <a:gd name="connsiteX16" fmla="*/ 477916 w 542129"/>
                <a:gd name="connsiteY16" fmla="*/ 33686 h 567499"/>
                <a:gd name="connsiteX17" fmla="*/ 475179 w 542129"/>
                <a:gd name="connsiteY17" fmla="*/ 33686 h 567499"/>
                <a:gd name="connsiteX18" fmla="*/ 466653 w 542129"/>
                <a:gd name="connsiteY18" fmla="*/ 34738 h 567499"/>
                <a:gd name="connsiteX19" fmla="*/ 463074 w 542129"/>
                <a:gd name="connsiteY19" fmla="*/ 30738 h 567499"/>
                <a:gd name="connsiteX20" fmla="*/ 432020 w 542129"/>
                <a:gd name="connsiteY20" fmla="*/ 12106 h 567499"/>
                <a:gd name="connsiteX21" fmla="*/ 429388 w 542129"/>
                <a:gd name="connsiteY21" fmla="*/ 12106 h 567499"/>
                <a:gd name="connsiteX22" fmla="*/ 415071 w 542129"/>
                <a:gd name="connsiteY22" fmla="*/ 15159 h 567499"/>
                <a:gd name="connsiteX23" fmla="*/ 386228 w 542129"/>
                <a:gd name="connsiteY23" fmla="*/ 0 h 567499"/>
                <a:gd name="connsiteX24" fmla="*/ 386228 w 542129"/>
                <a:gd name="connsiteY24" fmla="*/ 0 h 567499"/>
                <a:gd name="connsiteX25" fmla="*/ 383491 w 542129"/>
                <a:gd name="connsiteY25" fmla="*/ 0 h 567499"/>
                <a:gd name="connsiteX26" fmla="*/ 355490 w 542129"/>
                <a:gd name="connsiteY26" fmla="*/ 14001 h 567499"/>
                <a:gd name="connsiteX27" fmla="*/ 351805 w 542129"/>
                <a:gd name="connsiteY27" fmla="*/ 16632 h 567499"/>
                <a:gd name="connsiteX28" fmla="*/ 340015 w 542129"/>
                <a:gd name="connsiteY28" fmla="*/ 14527 h 567499"/>
                <a:gd name="connsiteX29" fmla="*/ 337278 w 542129"/>
                <a:gd name="connsiteY29" fmla="*/ 14527 h 567499"/>
                <a:gd name="connsiteX30" fmla="*/ 302224 w 542129"/>
                <a:gd name="connsiteY30" fmla="*/ 49686 h 567499"/>
                <a:gd name="connsiteX31" fmla="*/ 302224 w 542129"/>
                <a:gd name="connsiteY31" fmla="*/ 79372 h 567499"/>
                <a:gd name="connsiteX32" fmla="*/ 289908 w 542129"/>
                <a:gd name="connsiteY32" fmla="*/ 70951 h 567499"/>
                <a:gd name="connsiteX33" fmla="*/ 228221 w 542129"/>
                <a:gd name="connsiteY33" fmla="*/ 63266 h 567499"/>
                <a:gd name="connsiteX34" fmla="*/ 54634 w 542129"/>
                <a:gd name="connsiteY34" fmla="*/ 63266 h 567499"/>
                <a:gd name="connsiteX35" fmla="*/ 36212 w 542129"/>
                <a:gd name="connsiteY35" fmla="*/ 81898 h 567499"/>
                <a:gd name="connsiteX36" fmla="*/ 36212 w 542129"/>
                <a:gd name="connsiteY36" fmla="*/ 84846 h 567499"/>
                <a:gd name="connsiteX37" fmla="*/ 53687 w 542129"/>
                <a:gd name="connsiteY37" fmla="*/ 103268 h 567499"/>
                <a:gd name="connsiteX38" fmla="*/ 53792 w 542129"/>
                <a:gd name="connsiteY38" fmla="*/ 103268 h 567499"/>
                <a:gd name="connsiteX39" fmla="*/ 53897 w 542129"/>
                <a:gd name="connsiteY39" fmla="*/ 103268 h 567499"/>
                <a:gd name="connsiteX40" fmla="*/ 54739 w 542129"/>
                <a:gd name="connsiteY40" fmla="*/ 103268 h 567499"/>
                <a:gd name="connsiteX41" fmla="*/ 124742 w 542129"/>
                <a:gd name="connsiteY41" fmla="*/ 103268 h 567499"/>
                <a:gd name="connsiteX42" fmla="*/ 131164 w 542129"/>
                <a:gd name="connsiteY42" fmla="*/ 108110 h 567499"/>
                <a:gd name="connsiteX43" fmla="*/ 124742 w 542129"/>
                <a:gd name="connsiteY43" fmla="*/ 112952 h 567499"/>
                <a:gd name="connsiteX44" fmla="*/ 31475 w 542129"/>
                <a:gd name="connsiteY44" fmla="*/ 112952 h 567499"/>
                <a:gd name="connsiteX45" fmla="*/ 13053 w 542129"/>
                <a:gd name="connsiteY45" fmla="*/ 131480 h 567499"/>
                <a:gd name="connsiteX46" fmla="*/ 13053 w 542129"/>
                <a:gd name="connsiteY46" fmla="*/ 134427 h 567499"/>
                <a:gd name="connsiteX47" fmla="*/ 30528 w 542129"/>
                <a:gd name="connsiteY47" fmla="*/ 152849 h 567499"/>
                <a:gd name="connsiteX48" fmla="*/ 30633 w 542129"/>
                <a:gd name="connsiteY48" fmla="*/ 152849 h 567499"/>
                <a:gd name="connsiteX49" fmla="*/ 117690 w 542129"/>
                <a:gd name="connsiteY49" fmla="*/ 152849 h 567499"/>
                <a:gd name="connsiteX50" fmla="*/ 124111 w 542129"/>
                <a:gd name="connsiteY50" fmla="*/ 157691 h 567499"/>
                <a:gd name="connsiteX51" fmla="*/ 117690 w 542129"/>
                <a:gd name="connsiteY51" fmla="*/ 162534 h 567499"/>
                <a:gd name="connsiteX52" fmla="*/ 18422 w 542129"/>
                <a:gd name="connsiteY52" fmla="*/ 162534 h 567499"/>
                <a:gd name="connsiteX53" fmla="*/ 0 w 542129"/>
                <a:gd name="connsiteY53" fmla="*/ 180955 h 567499"/>
                <a:gd name="connsiteX54" fmla="*/ 0 w 542129"/>
                <a:gd name="connsiteY54" fmla="*/ 183903 h 567499"/>
                <a:gd name="connsiteX55" fmla="*/ 18422 w 542129"/>
                <a:gd name="connsiteY55" fmla="*/ 202325 h 567499"/>
                <a:gd name="connsiteX56" fmla="*/ 111795 w 542129"/>
                <a:gd name="connsiteY56" fmla="*/ 202325 h 567499"/>
                <a:gd name="connsiteX57" fmla="*/ 118216 w 542129"/>
                <a:gd name="connsiteY57" fmla="*/ 207378 h 567499"/>
                <a:gd name="connsiteX58" fmla="*/ 111795 w 542129"/>
                <a:gd name="connsiteY58" fmla="*/ 212431 h 567499"/>
                <a:gd name="connsiteX59" fmla="*/ 34107 w 542129"/>
                <a:gd name="connsiteY59" fmla="*/ 212431 h 567499"/>
                <a:gd name="connsiteX60" fmla="*/ 15685 w 542129"/>
                <a:gd name="connsiteY60" fmla="*/ 230852 h 567499"/>
                <a:gd name="connsiteX61" fmla="*/ 15685 w 542129"/>
                <a:gd name="connsiteY61" fmla="*/ 233800 h 567499"/>
                <a:gd name="connsiteX62" fmla="*/ 34107 w 542129"/>
                <a:gd name="connsiteY62" fmla="*/ 252222 h 567499"/>
                <a:gd name="connsiteX63" fmla="*/ 53476 w 542129"/>
                <a:gd name="connsiteY63" fmla="*/ 252222 h 567499"/>
                <a:gd name="connsiteX64" fmla="*/ 37896 w 542129"/>
                <a:gd name="connsiteY64" fmla="*/ 272749 h 567499"/>
                <a:gd name="connsiteX65" fmla="*/ 28843 w 542129"/>
                <a:gd name="connsiteY65" fmla="*/ 337699 h 567499"/>
                <a:gd name="connsiteX66" fmla="*/ 28843 w 542129"/>
                <a:gd name="connsiteY66" fmla="*/ 498759 h 567499"/>
                <a:gd name="connsiteX67" fmla="*/ 64108 w 542129"/>
                <a:gd name="connsiteY67" fmla="*/ 533813 h 567499"/>
                <a:gd name="connsiteX68" fmla="*/ 66845 w 542129"/>
                <a:gd name="connsiteY68" fmla="*/ 533813 h 567499"/>
                <a:gd name="connsiteX69" fmla="*/ 75372 w 542129"/>
                <a:gd name="connsiteY69" fmla="*/ 532761 h 567499"/>
                <a:gd name="connsiteX70" fmla="*/ 78951 w 542129"/>
                <a:gd name="connsiteY70" fmla="*/ 536761 h 567499"/>
                <a:gd name="connsiteX71" fmla="*/ 110005 w 542129"/>
                <a:gd name="connsiteY71" fmla="*/ 555393 h 567499"/>
                <a:gd name="connsiteX72" fmla="*/ 112637 w 542129"/>
                <a:gd name="connsiteY72" fmla="*/ 555393 h 567499"/>
                <a:gd name="connsiteX73" fmla="*/ 126953 w 542129"/>
                <a:gd name="connsiteY73" fmla="*/ 552341 h 567499"/>
                <a:gd name="connsiteX74" fmla="*/ 155797 w 542129"/>
                <a:gd name="connsiteY74" fmla="*/ 567499 h 567499"/>
                <a:gd name="connsiteX75" fmla="*/ 155797 w 542129"/>
                <a:gd name="connsiteY75" fmla="*/ 567499 h 567499"/>
                <a:gd name="connsiteX76" fmla="*/ 158533 w 542129"/>
                <a:gd name="connsiteY76" fmla="*/ 567499 h 567499"/>
                <a:gd name="connsiteX77" fmla="*/ 186535 w 542129"/>
                <a:gd name="connsiteY77" fmla="*/ 553498 h 567499"/>
                <a:gd name="connsiteX78" fmla="*/ 190219 w 542129"/>
                <a:gd name="connsiteY78" fmla="*/ 550867 h 567499"/>
                <a:gd name="connsiteX79" fmla="*/ 202009 w 542129"/>
                <a:gd name="connsiteY79" fmla="*/ 552972 h 567499"/>
                <a:gd name="connsiteX80" fmla="*/ 204746 w 542129"/>
                <a:gd name="connsiteY80" fmla="*/ 552972 h 567499"/>
                <a:gd name="connsiteX81" fmla="*/ 239800 w 542129"/>
                <a:gd name="connsiteY81" fmla="*/ 517918 h 567499"/>
                <a:gd name="connsiteX82" fmla="*/ 239800 w 542129"/>
                <a:gd name="connsiteY82" fmla="*/ 504865 h 567499"/>
                <a:gd name="connsiteX83" fmla="*/ 252117 w 542129"/>
                <a:gd name="connsiteY83" fmla="*/ 513286 h 567499"/>
                <a:gd name="connsiteX84" fmla="*/ 313804 w 542129"/>
                <a:gd name="connsiteY84" fmla="*/ 520971 h 567499"/>
                <a:gd name="connsiteX85" fmla="*/ 487390 w 542129"/>
                <a:gd name="connsiteY85" fmla="*/ 520971 h 567499"/>
                <a:gd name="connsiteX86" fmla="*/ 505812 w 542129"/>
                <a:gd name="connsiteY86" fmla="*/ 502338 h 567499"/>
                <a:gd name="connsiteX87" fmla="*/ 505812 w 542129"/>
                <a:gd name="connsiteY87" fmla="*/ 499285 h 567499"/>
                <a:gd name="connsiteX88" fmla="*/ 488443 w 542129"/>
                <a:gd name="connsiteY88" fmla="*/ 480864 h 567499"/>
                <a:gd name="connsiteX89" fmla="*/ 488338 w 542129"/>
                <a:gd name="connsiteY89" fmla="*/ 480864 h 567499"/>
                <a:gd name="connsiteX90" fmla="*/ 488233 w 542129"/>
                <a:gd name="connsiteY90" fmla="*/ 480864 h 567499"/>
                <a:gd name="connsiteX91" fmla="*/ 487390 w 542129"/>
                <a:gd name="connsiteY91" fmla="*/ 480864 h 567499"/>
                <a:gd name="connsiteX92" fmla="*/ 417387 w 542129"/>
                <a:gd name="connsiteY92" fmla="*/ 480864 h 567499"/>
                <a:gd name="connsiteX93" fmla="*/ 410861 w 542129"/>
                <a:gd name="connsiteY93" fmla="*/ 476021 h 567499"/>
                <a:gd name="connsiteX94" fmla="*/ 417387 w 542129"/>
                <a:gd name="connsiteY94" fmla="*/ 471179 h 567499"/>
                <a:gd name="connsiteX95" fmla="*/ 510655 w 542129"/>
                <a:gd name="connsiteY95" fmla="*/ 471179 h 567499"/>
                <a:gd name="connsiteX96" fmla="*/ 529077 w 542129"/>
                <a:gd name="connsiteY96" fmla="*/ 452652 h 567499"/>
                <a:gd name="connsiteX97" fmla="*/ 529077 w 542129"/>
                <a:gd name="connsiteY97" fmla="*/ 449704 h 567499"/>
                <a:gd name="connsiteX98" fmla="*/ 511602 w 542129"/>
                <a:gd name="connsiteY98" fmla="*/ 431282 h 567499"/>
                <a:gd name="connsiteX99" fmla="*/ 511497 w 542129"/>
                <a:gd name="connsiteY99" fmla="*/ 431282 h 567499"/>
                <a:gd name="connsiteX100" fmla="*/ 424440 w 542129"/>
                <a:gd name="connsiteY100" fmla="*/ 431282 h 567499"/>
                <a:gd name="connsiteX101" fmla="*/ 418019 w 542129"/>
                <a:gd name="connsiteY101" fmla="*/ 426440 h 567499"/>
                <a:gd name="connsiteX102" fmla="*/ 424440 w 542129"/>
                <a:gd name="connsiteY102" fmla="*/ 421598 h 567499"/>
                <a:gd name="connsiteX103" fmla="*/ 258854 w 542129"/>
                <a:gd name="connsiteY103" fmla="*/ 285381 h 567499"/>
                <a:gd name="connsiteX104" fmla="*/ 274539 w 542129"/>
                <a:gd name="connsiteY104" fmla="*/ 275802 h 567499"/>
                <a:gd name="connsiteX105" fmla="*/ 277802 w 542129"/>
                <a:gd name="connsiteY105" fmla="*/ 273591 h 567499"/>
                <a:gd name="connsiteX106" fmla="*/ 292118 w 542129"/>
                <a:gd name="connsiteY106" fmla="*/ 294118 h 567499"/>
                <a:gd name="connsiteX107" fmla="*/ 271170 w 542129"/>
                <a:gd name="connsiteY107" fmla="*/ 306014 h 567499"/>
                <a:gd name="connsiteX108" fmla="*/ 258854 w 542129"/>
                <a:gd name="connsiteY108" fmla="*/ 285381 h 567499"/>
                <a:gd name="connsiteX109" fmla="*/ 320225 w 542129"/>
                <a:gd name="connsiteY109" fmla="*/ 49686 h 567499"/>
                <a:gd name="connsiteX110" fmla="*/ 337278 w 542129"/>
                <a:gd name="connsiteY110" fmla="*/ 32528 h 567499"/>
                <a:gd name="connsiteX111" fmla="*/ 340015 w 542129"/>
                <a:gd name="connsiteY111" fmla="*/ 32528 h 567499"/>
                <a:gd name="connsiteX112" fmla="*/ 349700 w 542129"/>
                <a:gd name="connsiteY112" fmla="*/ 35581 h 567499"/>
                <a:gd name="connsiteX113" fmla="*/ 349700 w 542129"/>
                <a:gd name="connsiteY113" fmla="*/ 126321 h 567499"/>
                <a:gd name="connsiteX114" fmla="*/ 358753 w 542129"/>
                <a:gd name="connsiteY114" fmla="*/ 135374 h 567499"/>
                <a:gd name="connsiteX115" fmla="*/ 367806 w 542129"/>
                <a:gd name="connsiteY115" fmla="*/ 126321 h 567499"/>
                <a:gd name="connsiteX116" fmla="*/ 367806 w 542129"/>
                <a:gd name="connsiteY116" fmla="*/ 28738 h 567499"/>
                <a:gd name="connsiteX117" fmla="*/ 383596 w 542129"/>
                <a:gd name="connsiteY117" fmla="*/ 18106 h 567499"/>
                <a:gd name="connsiteX118" fmla="*/ 386333 w 542129"/>
                <a:gd name="connsiteY118" fmla="*/ 18106 h 567499"/>
                <a:gd name="connsiteX119" fmla="*/ 399702 w 542129"/>
                <a:gd name="connsiteY119" fmla="*/ 24633 h 567499"/>
                <a:gd name="connsiteX120" fmla="*/ 399492 w 542129"/>
                <a:gd name="connsiteY120" fmla="*/ 26633 h 567499"/>
                <a:gd name="connsiteX121" fmla="*/ 399492 w 542129"/>
                <a:gd name="connsiteY121" fmla="*/ 130532 h 567499"/>
                <a:gd name="connsiteX122" fmla="*/ 408545 w 542129"/>
                <a:gd name="connsiteY122" fmla="*/ 139585 h 567499"/>
                <a:gd name="connsiteX123" fmla="*/ 417598 w 542129"/>
                <a:gd name="connsiteY123" fmla="*/ 130532 h 567499"/>
                <a:gd name="connsiteX124" fmla="*/ 417598 w 542129"/>
                <a:gd name="connsiteY124" fmla="*/ 35054 h 567499"/>
                <a:gd name="connsiteX125" fmla="*/ 429598 w 542129"/>
                <a:gd name="connsiteY125" fmla="*/ 30107 h 567499"/>
                <a:gd name="connsiteX126" fmla="*/ 432230 w 542129"/>
                <a:gd name="connsiteY126" fmla="*/ 30107 h 567499"/>
                <a:gd name="connsiteX127" fmla="*/ 449389 w 542129"/>
                <a:gd name="connsiteY127" fmla="*/ 47160 h 567499"/>
                <a:gd name="connsiteX128" fmla="*/ 449389 w 542129"/>
                <a:gd name="connsiteY128" fmla="*/ 133585 h 567499"/>
                <a:gd name="connsiteX129" fmla="*/ 453073 w 542129"/>
                <a:gd name="connsiteY129" fmla="*/ 139480 h 567499"/>
                <a:gd name="connsiteX130" fmla="*/ 458758 w 542129"/>
                <a:gd name="connsiteY130" fmla="*/ 141480 h 567499"/>
                <a:gd name="connsiteX131" fmla="*/ 467811 w 542129"/>
                <a:gd name="connsiteY131" fmla="*/ 132427 h 567499"/>
                <a:gd name="connsiteX132" fmla="*/ 467811 w 542129"/>
                <a:gd name="connsiteY132" fmla="*/ 53476 h 567499"/>
                <a:gd name="connsiteX133" fmla="*/ 475600 w 542129"/>
                <a:gd name="connsiteY133" fmla="*/ 51581 h 567499"/>
                <a:gd name="connsiteX134" fmla="*/ 478337 w 542129"/>
                <a:gd name="connsiteY134" fmla="*/ 51581 h 567499"/>
                <a:gd name="connsiteX135" fmla="*/ 495601 w 542129"/>
                <a:gd name="connsiteY135" fmla="*/ 68740 h 567499"/>
                <a:gd name="connsiteX136" fmla="*/ 495601 w 542129"/>
                <a:gd name="connsiteY136" fmla="*/ 229484 h 567499"/>
                <a:gd name="connsiteX137" fmla="*/ 488443 w 542129"/>
                <a:gd name="connsiteY137" fmla="*/ 286644 h 567499"/>
                <a:gd name="connsiteX138" fmla="*/ 450863 w 542129"/>
                <a:gd name="connsiteY138" fmla="*/ 314330 h 567499"/>
                <a:gd name="connsiteX139" fmla="*/ 446020 w 542129"/>
                <a:gd name="connsiteY139" fmla="*/ 314646 h 567499"/>
                <a:gd name="connsiteX140" fmla="*/ 388544 w 542129"/>
                <a:gd name="connsiteY140" fmla="*/ 314646 h 567499"/>
                <a:gd name="connsiteX141" fmla="*/ 369175 w 542129"/>
                <a:gd name="connsiteY141" fmla="*/ 314646 h 567499"/>
                <a:gd name="connsiteX142" fmla="*/ 367069 w 542129"/>
                <a:gd name="connsiteY142" fmla="*/ 314646 h 567499"/>
                <a:gd name="connsiteX143" fmla="*/ 309488 w 542129"/>
                <a:gd name="connsiteY143" fmla="*/ 286539 h 567499"/>
                <a:gd name="connsiteX144" fmla="*/ 308224 w 542129"/>
                <a:gd name="connsiteY144" fmla="*/ 284960 h 567499"/>
                <a:gd name="connsiteX145" fmla="*/ 292434 w 542129"/>
                <a:gd name="connsiteY145" fmla="*/ 262328 h 567499"/>
                <a:gd name="connsiteX146" fmla="*/ 320436 w 542129"/>
                <a:gd name="connsiteY146" fmla="*/ 199904 h 567499"/>
                <a:gd name="connsiteX147" fmla="*/ 320436 w 542129"/>
                <a:gd name="connsiteY147" fmla="*/ 194009 h 567499"/>
                <a:gd name="connsiteX148" fmla="*/ 320646 w 542129"/>
                <a:gd name="connsiteY148" fmla="*/ 192324 h 567499"/>
                <a:gd name="connsiteX149" fmla="*/ 320646 w 542129"/>
                <a:gd name="connsiteY149" fmla="*/ 49686 h 567499"/>
                <a:gd name="connsiteX150" fmla="*/ 221799 w 542129"/>
                <a:gd name="connsiteY150" fmla="*/ 517707 h 567499"/>
                <a:gd name="connsiteX151" fmla="*/ 204746 w 542129"/>
                <a:gd name="connsiteY151" fmla="*/ 534761 h 567499"/>
                <a:gd name="connsiteX152" fmla="*/ 202009 w 542129"/>
                <a:gd name="connsiteY152" fmla="*/ 534761 h 567499"/>
                <a:gd name="connsiteX153" fmla="*/ 192324 w 542129"/>
                <a:gd name="connsiteY153" fmla="*/ 531708 h 567499"/>
                <a:gd name="connsiteX154" fmla="*/ 192324 w 542129"/>
                <a:gd name="connsiteY154" fmla="*/ 440967 h 567499"/>
                <a:gd name="connsiteX155" fmla="*/ 183271 w 542129"/>
                <a:gd name="connsiteY155" fmla="*/ 431914 h 567499"/>
                <a:gd name="connsiteX156" fmla="*/ 174324 w 542129"/>
                <a:gd name="connsiteY156" fmla="*/ 440967 h 567499"/>
                <a:gd name="connsiteX157" fmla="*/ 174324 w 542129"/>
                <a:gd name="connsiteY157" fmla="*/ 538550 h 567499"/>
                <a:gd name="connsiteX158" fmla="*/ 158533 w 542129"/>
                <a:gd name="connsiteY158" fmla="*/ 549182 h 567499"/>
                <a:gd name="connsiteX159" fmla="*/ 155797 w 542129"/>
                <a:gd name="connsiteY159" fmla="*/ 549182 h 567499"/>
                <a:gd name="connsiteX160" fmla="*/ 142428 w 542129"/>
                <a:gd name="connsiteY160" fmla="*/ 542656 h 567499"/>
                <a:gd name="connsiteX161" fmla="*/ 142638 w 542129"/>
                <a:gd name="connsiteY161" fmla="*/ 540656 h 567499"/>
                <a:gd name="connsiteX162" fmla="*/ 142638 w 542129"/>
                <a:gd name="connsiteY162" fmla="*/ 436756 h 567499"/>
                <a:gd name="connsiteX163" fmla="*/ 133690 w 542129"/>
                <a:gd name="connsiteY163" fmla="*/ 427703 h 567499"/>
                <a:gd name="connsiteX164" fmla="*/ 124637 w 542129"/>
                <a:gd name="connsiteY164" fmla="*/ 436756 h 567499"/>
                <a:gd name="connsiteX165" fmla="*/ 124637 w 542129"/>
                <a:gd name="connsiteY165" fmla="*/ 532024 h 567499"/>
                <a:gd name="connsiteX166" fmla="*/ 112637 w 542129"/>
                <a:gd name="connsiteY166" fmla="*/ 536971 h 567499"/>
                <a:gd name="connsiteX167" fmla="*/ 109900 w 542129"/>
                <a:gd name="connsiteY167" fmla="*/ 536971 h 567499"/>
                <a:gd name="connsiteX168" fmla="*/ 92741 w 542129"/>
                <a:gd name="connsiteY168" fmla="*/ 519918 h 567499"/>
                <a:gd name="connsiteX169" fmla="*/ 92741 w 542129"/>
                <a:gd name="connsiteY169" fmla="*/ 433493 h 567499"/>
                <a:gd name="connsiteX170" fmla="*/ 89162 w 542129"/>
                <a:gd name="connsiteY170" fmla="*/ 427598 h 567499"/>
                <a:gd name="connsiteX171" fmla="*/ 83477 w 542129"/>
                <a:gd name="connsiteY171" fmla="*/ 425598 h 567499"/>
                <a:gd name="connsiteX172" fmla="*/ 74424 w 542129"/>
                <a:gd name="connsiteY172" fmla="*/ 434546 h 567499"/>
                <a:gd name="connsiteX173" fmla="*/ 74424 w 542129"/>
                <a:gd name="connsiteY173" fmla="*/ 513497 h 567499"/>
                <a:gd name="connsiteX174" fmla="*/ 66635 w 542129"/>
                <a:gd name="connsiteY174" fmla="*/ 515391 h 567499"/>
                <a:gd name="connsiteX175" fmla="*/ 63898 w 542129"/>
                <a:gd name="connsiteY175" fmla="*/ 515391 h 567499"/>
                <a:gd name="connsiteX176" fmla="*/ 46634 w 542129"/>
                <a:gd name="connsiteY176" fmla="*/ 498233 h 567499"/>
                <a:gd name="connsiteX177" fmla="*/ 46634 w 542129"/>
                <a:gd name="connsiteY177" fmla="*/ 337910 h 567499"/>
                <a:gd name="connsiteX178" fmla="*/ 53792 w 542129"/>
                <a:gd name="connsiteY178" fmla="*/ 280855 h 567499"/>
                <a:gd name="connsiteX179" fmla="*/ 96320 w 542129"/>
                <a:gd name="connsiteY179" fmla="*/ 252959 h 567499"/>
                <a:gd name="connsiteX180" fmla="*/ 173166 w 542129"/>
                <a:gd name="connsiteY180" fmla="*/ 252959 h 567499"/>
                <a:gd name="connsiteX181" fmla="*/ 191798 w 542129"/>
                <a:gd name="connsiteY181" fmla="*/ 254117 h 567499"/>
                <a:gd name="connsiteX182" fmla="*/ 234221 w 542129"/>
                <a:gd name="connsiteY182" fmla="*/ 282750 h 567499"/>
                <a:gd name="connsiteX183" fmla="*/ 242537 w 542129"/>
                <a:gd name="connsiteY183" fmla="*/ 293697 h 567499"/>
                <a:gd name="connsiteX184" fmla="*/ 256222 w 542129"/>
                <a:gd name="connsiteY184" fmla="*/ 316856 h 567499"/>
                <a:gd name="connsiteX185" fmla="*/ 254011 w 542129"/>
                <a:gd name="connsiteY185" fmla="*/ 318646 h 567499"/>
                <a:gd name="connsiteX186" fmla="*/ 222221 w 542129"/>
                <a:gd name="connsiteY186" fmla="*/ 373069 h 567499"/>
                <a:gd name="connsiteX187" fmla="*/ 221694 w 542129"/>
                <a:gd name="connsiteY187" fmla="*/ 375491 h 567499"/>
                <a:gd name="connsiteX188" fmla="*/ 221694 w 542129"/>
                <a:gd name="connsiteY188" fmla="*/ 517707 h 567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Lst>
              <a:rect l="l" t="t" r="r" b="b"/>
              <a:pathLst>
                <a:path w="542129" h="567499">
                  <a:moveTo>
                    <a:pt x="424440" y="421598"/>
                  </a:moveTo>
                  <a:lnTo>
                    <a:pt x="523708" y="421598"/>
                  </a:lnTo>
                  <a:cubicBezTo>
                    <a:pt x="533919" y="421598"/>
                    <a:pt x="542130" y="413282"/>
                    <a:pt x="542130" y="403176"/>
                  </a:cubicBezTo>
                  <a:lnTo>
                    <a:pt x="542130" y="400228"/>
                  </a:lnTo>
                  <a:cubicBezTo>
                    <a:pt x="542130" y="390123"/>
                    <a:pt x="533814" y="381807"/>
                    <a:pt x="523603" y="381807"/>
                  </a:cubicBezTo>
                  <a:lnTo>
                    <a:pt x="430230" y="381807"/>
                  </a:lnTo>
                  <a:cubicBezTo>
                    <a:pt x="426651" y="381807"/>
                    <a:pt x="423703" y="379596"/>
                    <a:pt x="423703" y="376754"/>
                  </a:cubicBezTo>
                  <a:cubicBezTo>
                    <a:pt x="423703" y="374017"/>
                    <a:pt x="426546" y="371701"/>
                    <a:pt x="430230" y="371701"/>
                  </a:cubicBezTo>
                  <a:lnTo>
                    <a:pt x="507918" y="371701"/>
                  </a:lnTo>
                  <a:cubicBezTo>
                    <a:pt x="518023" y="371701"/>
                    <a:pt x="526340" y="363385"/>
                    <a:pt x="526340" y="353279"/>
                  </a:cubicBezTo>
                  <a:lnTo>
                    <a:pt x="526340" y="350331"/>
                  </a:lnTo>
                  <a:cubicBezTo>
                    <a:pt x="526340" y="340120"/>
                    <a:pt x="518023" y="331910"/>
                    <a:pt x="507918" y="331910"/>
                  </a:cubicBezTo>
                  <a:lnTo>
                    <a:pt x="454547" y="331910"/>
                  </a:lnTo>
                  <a:cubicBezTo>
                    <a:pt x="479074" y="328330"/>
                    <a:pt x="496338" y="310330"/>
                    <a:pt x="504128" y="294750"/>
                  </a:cubicBezTo>
                  <a:cubicBezTo>
                    <a:pt x="511602" y="279802"/>
                    <a:pt x="512971" y="244432"/>
                    <a:pt x="513181" y="229800"/>
                  </a:cubicBezTo>
                  <a:lnTo>
                    <a:pt x="513181" y="68740"/>
                  </a:lnTo>
                  <a:cubicBezTo>
                    <a:pt x="513181" y="49371"/>
                    <a:pt x="497286" y="33686"/>
                    <a:pt x="477916" y="33686"/>
                  </a:cubicBezTo>
                  <a:lnTo>
                    <a:pt x="475179" y="33686"/>
                  </a:lnTo>
                  <a:cubicBezTo>
                    <a:pt x="472232" y="33686"/>
                    <a:pt x="469390" y="34107"/>
                    <a:pt x="466653" y="34738"/>
                  </a:cubicBezTo>
                  <a:cubicBezTo>
                    <a:pt x="465811" y="33054"/>
                    <a:pt x="464653" y="31686"/>
                    <a:pt x="463074" y="30738"/>
                  </a:cubicBezTo>
                  <a:cubicBezTo>
                    <a:pt x="457179" y="19685"/>
                    <a:pt x="445494" y="12106"/>
                    <a:pt x="432020" y="12106"/>
                  </a:cubicBezTo>
                  <a:lnTo>
                    <a:pt x="429388" y="12106"/>
                  </a:lnTo>
                  <a:cubicBezTo>
                    <a:pt x="424335" y="12106"/>
                    <a:pt x="419493" y="13158"/>
                    <a:pt x="415071" y="15159"/>
                  </a:cubicBezTo>
                  <a:cubicBezTo>
                    <a:pt x="408755" y="6000"/>
                    <a:pt x="398123" y="0"/>
                    <a:pt x="386228" y="0"/>
                  </a:cubicBezTo>
                  <a:lnTo>
                    <a:pt x="386228" y="0"/>
                  </a:lnTo>
                  <a:lnTo>
                    <a:pt x="383491" y="0"/>
                  </a:lnTo>
                  <a:cubicBezTo>
                    <a:pt x="372122" y="0"/>
                    <a:pt x="361911" y="5474"/>
                    <a:pt x="355490" y="14001"/>
                  </a:cubicBezTo>
                  <a:cubicBezTo>
                    <a:pt x="354016" y="14527"/>
                    <a:pt x="352753" y="15474"/>
                    <a:pt x="351805" y="16632"/>
                  </a:cubicBezTo>
                  <a:cubicBezTo>
                    <a:pt x="348121" y="15264"/>
                    <a:pt x="344121" y="14527"/>
                    <a:pt x="340015" y="14527"/>
                  </a:cubicBezTo>
                  <a:lnTo>
                    <a:pt x="337278" y="14527"/>
                  </a:lnTo>
                  <a:cubicBezTo>
                    <a:pt x="318014" y="14527"/>
                    <a:pt x="302224" y="30317"/>
                    <a:pt x="302224" y="49686"/>
                  </a:cubicBezTo>
                  <a:lnTo>
                    <a:pt x="302224" y="79372"/>
                  </a:lnTo>
                  <a:cubicBezTo>
                    <a:pt x="297803" y="75477"/>
                    <a:pt x="293276" y="72635"/>
                    <a:pt x="289908" y="70951"/>
                  </a:cubicBezTo>
                  <a:cubicBezTo>
                    <a:pt x="276012" y="64003"/>
                    <a:pt x="228221" y="63266"/>
                    <a:pt x="228221" y="63266"/>
                  </a:cubicBezTo>
                  <a:lnTo>
                    <a:pt x="54634" y="63266"/>
                  </a:lnTo>
                  <a:cubicBezTo>
                    <a:pt x="44528" y="63266"/>
                    <a:pt x="36212" y="71793"/>
                    <a:pt x="36212" y="81898"/>
                  </a:cubicBezTo>
                  <a:lnTo>
                    <a:pt x="36212" y="84846"/>
                  </a:lnTo>
                  <a:cubicBezTo>
                    <a:pt x="36212" y="94636"/>
                    <a:pt x="43897" y="102741"/>
                    <a:pt x="53687" y="103268"/>
                  </a:cubicBezTo>
                  <a:lnTo>
                    <a:pt x="53792" y="103268"/>
                  </a:lnTo>
                  <a:lnTo>
                    <a:pt x="53897" y="103268"/>
                  </a:lnTo>
                  <a:cubicBezTo>
                    <a:pt x="54213" y="103268"/>
                    <a:pt x="54424" y="103268"/>
                    <a:pt x="54739" y="103268"/>
                  </a:cubicBezTo>
                  <a:lnTo>
                    <a:pt x="124742" y="103268"/>
                  </a:lnTo>
                  <a:cubicBezTo>
                    <a:pt x="128322" y="103268"/>
                    <a:pt x="131164" y="105478"/>
                    <a:pt x="131164" y="108110"/>
                  </a:cubicBezTo>
                  <a:cubicBezTo>
                    <a:pt x="131164" y="110742"/>
                    <a:pt x="128322" y="112952"/>
                    <a:pt x="124742" y="112952"/>
                  </a:cubicBezTo>
                  <a:lnTo>
                    <a:pt x="31475" y="112952"/>
                  </a:lnTo>
                  <a:cubicBezTo>
                    <a:pt x="21264" y="112952"/>
                    <a:pt x="13053" y="121269"/>
                    <a:pt x="13053" y="131480"/>
                  </a:cubicBezTo>
                  <a:lnTo>
                    <a:pt x="13053" y="134427"/>
                  </a:lnTo>
                  <a:cubicBezTo>
                    <a:pt x="13053" y="144217"/>
                    <a:pt x="20738" y="152323"/>
                    <a:pt x="30528" y="152849"/>
                  </a:cubicBezTo>
                  <a:lnTo>
                    <a:pt x="30633" y="152849"/>
                  </a:lnTo>
                  <a:lnTo>
                    <a:pt x="117690" y="152849"/>
                  </a:lnTo>
                  <a:cubicBezTo>
                    <a:pt x="121269" y="152849"/>
                    <a:pt x="124111" y="155060"/>
                    <a:pt x="124111" y="157691"/>
                  </a:cubicBezTo>
                  <a:cubicBezTo>
                    <a:pt x="124111" y="160323"/>
                    <a:pt x="121163" y="162534"/>
                    <a:pt x="117690" y="162534"/>
                  </a:cubicBezTo>
                  <a:lnTo>
                    <a:pt x="18422" y="162534"/>
                  </a:lnTo>
                  <a:cubicBezTo>
                    <a:pt x="8316" y="162534"/>
                    <a:pt x="0" y="170850"/>
                    <a:pt x="0" y="180955"/>
                  </a:cubicBezTo>
                  <a:lnTo>
                    <a:pt x="0" y="183903"/>
                  </a:lnTo>
                  <a:cubicBezTo>
                    <a:pt x="0" y="194114"/>
                    <a:pt x="8316" y="202325"/>
                    <a:pt x="18422" y="202325"/>
                  </a:cubicBezTo>
                  <a:lnTo>
                    <a:pt x="111795" y="202325"/>
                  </a:lnTo>
                  <a:cubicBezTo>
                    <a:pt x="115374" y="202325"/>
                    <a:pt x="118216" y="204535"/>
                    <a:pt x="118216" y="207378"/>
                  </a:cubicBezTo>
                  <a:cubicBezTo>
                    <a:pt x="118216" y="210115"/>
                    <a:pt x="115268" y="212431"/>
                    <a:pt x="111795" y="212431"/>
                  </a:cubicBezTo>
                  <a:lnTo>
                    <a:pt x="34107" y="212431"/>
                  </a:lnTo>
                  <a:cubicBezTo>
                    <a:pt x="23896" y="212431"/>
                    <a:pt x="15685" y="220747"/>
                    <a:pt x="15685" y="230852"/>
                  </a:cubicBezTo>
                  <a:lnTo>
                    <a:pt x="15685" y="233800"/>
                  </a:lnTo>
                  <a:cubicBezTo>
                    <a:pt x="15685" y="243906"/>
                    <a:pt x="24001" y="252222"/>
                    <a:pt x="34107" y="252222"/>
                  </a:cubicBezTo>
                  <a:lnTo>
                    <a:pt x="53476" y="252222"/>
                  </a:lnTo>
                  <a:cubicBezTo>
                    <a:pt x="46528" y="258538"/>
                    <a:pt x="41265" y="265907"/>
                    <a:pt x="37896" y="272749"/>
                  </a:cubicBezTo>
                  <a:cubicBezTo>
                    <a:pt x="30422" y="287697"/>
                    <a:pt x="29054" y="323067"/>
                    <a:pt x="28843" y="337699"/>
                  </a:cubicBezTo>
                  <a:lnTo>
                    <a:pt x="28843" y="498759"/>
                  </a:lnTo>
                  <a:cubicBezTo>
                    <a:pt x="28843" y="518023"/>
                    <a:pt x="44739" y="533813"/>
                    <a:pt x="64108" y="533813"/>
                  </a:cubicBezTo>
                  <a:lnTo>
                    <a:pt x="66845" y="533813"/>
                  </a:lnTo>
                  <a:cubicBezTo>
                    <a:pt x="69793" y="533813"/>
                    <a:pt x="72635" y="533392"/>
                    <a:pt x="75372" y="532761"/>
                  </a:cubicBezTo>
                  <a:cubicBezTo>
                    <a:pt x="76109" y="534445"/>
                    <a:pt x="77372" y="535813"/>
                    <a:pt x="78951" y="536761"/>
                  </a:cubicBezTo>
                  <a:cubicBezTo>
                    <a:pt x="84846" y="547814"/>
                    <a:pt x="96531" y="555393"/>
                    <a:pt x="110005" y="555393"/>
                  </a:cubicBezTo>
                  <a:lnTo>
                    <a:pt x="112637" y="555393"/>
                  </a:lnTo>
                  <a:cubicBezTo>
                    <a:pt x="117690" y="555393"/>
                    <a:pt x="122532" y="554341"/>
                    <a:pt x="126953" y="552341"/>
                  </a:cubicBezTo>
                  <a:cubicBezTo>
                    <a:pt x="133269" y="561499"/>
                    <a:pt x="143901" y="567499"/>
                    <a:pt x="155797" y="567499"/>
                  </a:cubicBezTo>
                  <a:lnTo>
                    <a:pt x="155797" y="567499"/>
                  </a:lnTo>
                  <a:lnTo>
                    <a:pt x="158533" y="567499"/>
                  </a:lnTo>
                  <a:cubicBezTo>
                    <a:pt x="169902" y="567499"/>
                    <a:pt x="180113" y="562025"/>
                    <a:pt x="186535" y="553498"/>
                  </a:cubicBezTo>
                  <a:cubicBezTo>
                    <a:pt x="188008" y="552972"/>
                    <a:pt x="189272" y="552025"/>
                    <a:pt x="190219" y="550867"/>
                  </a:cubicBezTo>
                  <a:cubicBezTo>
                    <a:pt x="193904" y="552235"/>
                    <a:pt x="197904" y="552867"/>
                    <a:pt x="202009" y="552972"/>
                  </a:cubicBezTo>
                  <a:lnTo>
                    <a:pt x="204746" y="552972"/>
                  </a:lnTo>
                  <a:cubicBezTo>
                    <a:pt x="224010" y="552972"/>
                    <a:pt x="239800" y="537182"/>
                    <a:pt x="239800" y="517918"/>
                  </a:cubicBezTo>
                  <a:lnTo>
                    <a:pt x="239800" y="504865"/>
                  </a:lnTo>
                  <a:cubicBezTo>
                    <a:pt x="244222" y="508760"/>
                    <a:pt x="248643" y="511602"/>
                    <a:pt x="252117" y="513286"/>
                  </a:cubicBezTo>
                  <a:cubicBezTo>
                    <a:pt x="266117" y="520234"/>
                    <a:pt x="313804" y="520971"/>
                    <a:pt x="313804" y="520971"/>
                  </a:cubicBezTo>
                  <a:lnTo>
                    <a:pt x="487390" y="520971"/>
                  </a:lnTo>
                  <a:cubicBezTo>
                    <a:pt x="497496" y="520971"/>
                    <a:pt x="505812" y="512444"/>
                    <a:pt x="505812" y="502338"/>
                  </a:cubicBezTo>
                  <a:lnTo>
                    <a:pt x="505812" y="499285"/>
                  </a:lnTo>
                  <a:cubicBezTo>
                    <a:pt x="505812" y="489496"/>
                    <a:pt x="498128" y="481390"/>
                    <a:pt x="488443" y="480864"/>
                  </a:cubicBezTo>
                  <a:lnTo>
                    <a:pt x="488338" y="480864"/>
                  </a:lnTo>
                  <a:lnTo>
                    <a:pt x="488233" y="480864"/>
                  </a:lnTo>
                  <a:cubicBezTo>
                    <a:pt x="487917" y="480864"/>
                    <a:pt x="487601" y="480864"/>
                    <a:pt x="487390" y="480864"/>
                  </a:cubicBezTo>
                  <a:lnTo>
                    <a:pt x="417387" y="480864"/>
                  </a:lnTo>
                  <a:cubicBezTo>
                    <a:pt x="413808" y="480864"/>
                    <a:pt x="410861" y="478653"/>
                    <a:pt x="410861" y="476021"/>
                  </a:cubicBezTo>
                  <a:cubicBezTo>
                    <a:pt x="410861" y="473390"/>
                    <a:pt x="413703" y="471179"/>
                    <a:pt x="417387" y="471179"/>
                  </a:cubicBezTo>
                  <a:lnTo>
                    <a:pt x="510655" y="471179"/>
                  </a:lnTo>
                  <a:cubicBezTo>
                    <a:pt x="520760" y="471179"/>
                    <a:pt x="529077" y="462863"/>
                    <a:pt x="529077" y="452652"/>
                  </a:cubicBezTo>
                  <a:lnTo>
                    <a:pt x="529077" y="449704"/>
                  </a:lnTo>
                  <a:cubicBezTo>
                    <a:pt x="529077" y="439914"/>
                    <a:pt x="521392" y="431809"/>
                    <a:pt x="511602" y="431282"/>
                  </a:cubicBezTo>
                  <a:lnTo>
                    <a:pt x="511497" y="431282"/>
                  </a:lnTo>
                  <a:lnTo>
                    <a:pt x="424440" y="431282"/>
                  </a:lnTo>
                  <a:cubicBezTo>
                    <a:pt x="420861" y="431282"/>
                    <a:pt x="418019" y="429177"/>
                    <a:pt x="418019" y="426440"/>
                  </a:cubicBezTo>
                  <a:cubicBezTo>
                    <a:pt x="417914" y="423808"/>
                    <a:pt x="420861" y="421598"/>
                    <a:pt x="424440" y="421598"/>
                  </a:cubicBezTo>
                  <a:moveTo>
                    <a:pt x="258854" y="285381"/>
                  </a:moveTo>
                  <a:cubicBezTo>
                    <a:pt x="264222" y="282434"/>
                    <a:pt x="269381" y="279276"/>
                    <a:pt x="274539" y="275802"/>
                  </a:cubicBezTo>
                  <a:cubicBezTo>
                    <a:pt x="275591" y="275065"/>
                    <a:pt x="276749" y="274328"/>
                    <a:pt x="277802" y="273591"/>
                  </a:cubicBezTo>
                  <a:cubicBezTo>
                    <a:pt x="282118" y="280644"/>
                    <a:pt x="286855" y="287592"/>
                    <a:pt x="292118" y="294118"/>
                  </a:cubicBezTo>
                  <a:cubicBezTo>
                    <a:pt x="284855" y="297698"/>
                    <a:pt x="277907" y="301592"/>
                    <a:pt x="271170" y="306014"/>
                  </a:cubicBezTo>
                  <a:cubicBezTo>
                    <a:pt x="267381" y="298855"/>
                    <a:pt x="263380" y="292013"/>
                    <a:pt x="258854" y="285381"/>
                  </a:cubicBezTo>
                  <a:moveTo>
                    <a:pt x="320225" y="49686"/>
                  </a:moveTo>
                  <a:cubicBezTo>
                    <a:pt x="320225" y="40318"/>
                    <a:pt x="327910" y="32633"/>
                    <a:pt x="337278" y="32528"/>
                  </a:cubicBezTo>
                  <a:lnTo>
                    <a:pt x="340015" y="32528"/>
                  </a:lnTo>
                  <a:cubicBezTo>
                    <a:pt x="343594" y="32528"/>
                    <a:pt x="346963" y="33686"/>
                    <a:pt x="349700" y="35581"/>
                  </a:cubicBezTo>
                  <a:lnTo>
                    <a:pt x="349700" y="126321"/>
                  </a:lnTo>
                  <a:cubicBezTo>
                    <a:pt x="349700" y="131269"/>
                    <a:pt x="353700" y="135374"/>
                    <a:pt x="358753" y="135374"/>
                  </a:cubicBezTo>
                  <a:cubicBezTo>
                    <a:pt x="363701" y="135374"/>
                    <a:pt x="367806" y="131374"/>
                    <a:pt x="367806" y="126321"/>
                  </a:cubicBezTo>
                  <a:lnTo>
                    <a:pt x="367806" y="28738"/>
                  </a:lnTo>
                  <a:cubicBezTo>
                    <a:pt x="370333" y="22527"/>
                    <a:pt x="376438" y="18106"/>
                    <a:pt x="383596" y="18106"/>
                  </a:cubicBezTo>
                  <a:lnTo>
                    <a:pt x="386333" y="18106"/>
                  </a:lnTo>
                  <a:cubicBezTo>
                    <a:pt x="391702" y="18106"/>
                    <a:pt x="396544" y="20633"/>
                    <a:pt x="399702" y="24633"/>
                  </a:cubicBezTo>
                  <a:cubicBezTo>
                    <a:pt x="399597" y="25264"/>
                    <a:pt x="399492" y="26001"/>
                    <a:pt x="399492" y="26633"/>
                  </a:cubicBezTo>
                  <a:lnTo>
                    <a:pt x="399492" y="130532"/>
                  </a:lnTo>
                  <a:cubicBezTo>
                    <a:pt x="399492" y="135480"/>
                    <a:pt x="403492" y="139585"/>
                    <a:pt x="408545" y="139585"/>
                  </a:cubicBezTo>
                  <a:cubicBezTo>
                    <a:pt x="413492" y="139585"/>
                    <a:pt x="417598" y="135585"/>
                    <a:pt x="417598" y="130532"/>
                  </a:cubicBezTo>
                  <a:lnTo>
                    <a:pt x="417598" y="35054"/>
                  </a:lnTo>
                  <a:cubicBezTo>
                    <a:pt x="420651" y="32001"/>
                    <a:pt x="424967" y="30107"/>
                    <a:pt x="429598" y="30107"/>
                  </a:cubicBezTo>
                  <a:lnTo>
                    <a:pt x="432230" y="30107"/>
                  </a:lnTo>
                  <a:cubicBezTo>
                    <a:pt x="441704" y="30107"/>
                    <a:pt x="449389" y="37791"/>
                    <a:pt x="449389" y="47160"/>
                  </a:cubicBezTo>
                  <a:lnTo>
                    <a:pt x="449389" y="133585"/>
                  </a:lnTo>
                  <a:cubicBezTo>
                    <a:pt x="449389" y="136532"/>
                    <a:pt x="450968" y="138954"/>
                    <a:pt x="453073" y="139480"/>
                  </a:cubicBezTo>
                  <a:cubicBezTo>
                    <a:pt x="454652" y="140743"/>
                    <a:pt x="456652" y="141480"/>
                    <a:pt x="458758" y="141480"/>
                  </a:cubicBezTo>
                  <a:cubicBezTo>
                    <a:pt x="463705" y="141480"/>
                    <a:pt x="467811" y="137480"/>
                    <a:pt x="467811" y="132427"/>
                  </a:cubicBezTo>
                  <a:lnTo>
                    <a:pt x="467811" y="53476"/>
                  </a:lnTo>
                  <a:cubicBezTo>
                    <a:pt x="470127" y="52318"/>
                    <a:pt x="472758" y="51581"/>
                    <a:pt x="475600" y="51581"/>
                  </a:cubicBezTo>
                  <a:lnTo>
                    <a:pt x="478337" y="51581"/>
                  </a:lnTo>
                  <a:cubicBezTo>
                    <a:pt x="487812" y="51581"/>
                    <a:pt x="495601" y="59266"/>
                    <a:pt x="495601" y="68740"/>
                  </a:cubicBezTo>
                  <a:lnTo>
                    <a:pt x="495601" y="229484"/>
                  </a:lnTo>
                  <a:cubicBezTo>
                    <a:pt x="495601" y="229484"/>
                    <a:pt x="494864" y="273696"/>
                    <a:pt x="488443" y="286644"/>
                  </a:cubicBezTo>
                  <a:cubicBezTo>
                    <a:pt x="484022" y="295487"/>
                    <a:pt x="471600" y="312014"/>
                    <a:pt x="450863" y="314330"/>
                  </a:cubicBezTo>
                  <a:cubicBezTo>
                    <a:pt x="449283" y="314540"/>
                    <a:pt x="447704" y="314646"/>
                    <a:pt x="446020" y="314646"/>
                  </a:cubicBezTo>
                  <a:cubicBezTo>
                    <a:pt x="429598" y="314646"/>
                    <a:pt x="407808" y="314646"/>
                    <a:pt x="388544" y="314646"/>
                  </a:cubicBezTo>
                  <a:cubicBezTo>
                    <a:pt x="381596" y="314646"/>
                    <a:pt x="375070" y="314646"/>
                    <a:pt x="369175" y="314646"/>
                  </a:cubicBezTo>
                  <a:cubicBezTo>
                    <a:pt x="368438" y="314646"/>
                    <a:pt x="367806" y="314646"/>
                    <a:pt x="367069" y="314646"/>
                  </a:cubicBezTo>
                  <a:cubicBezTo>
                    <a:pt x="338647" y="314435"/>
                    <a:pt x="328331" y="308856"/>
                    <a:pt x="309488" y="286539"/>
                  </a:cubicBezTo>
                  <a:cubicBezTo>
                    <a:pt x="309067" y="286013"/>
                    <a:pt x="308646" y="285486"/>
                    <a:pt x="308224" y="284960"/>
                  </a:cubicBezTo>
                  <a:cubicBezTo>
                    <a:pt x="302224" y="277802"/>
                    <a:pt x="297066" y="270223"/>
                    <a:pt x="292434" y="262328"/>
                  </a:cubicBezTo>
                  <a:cubicBezTo>
                    <a:pt x="315172" y="242748"/>
                    <a:pt x="320436" y="231274"/>
                    <a:pt x="320436" y="199904"/>
                  </a:cubicBezTo>
                  <a:lnTo>
                    <a:pt x="320436" y="194009"/>
                  </a:lnTo>
                  <a:cubicBezTo>
                    <a:pt x="320541" y="193482"/>
                    <a:pt x="320646" y="192956"/>
                    <a:pt x="320646" y="192324"/>
                  </a:cubicBezTo>
                  <a:lnTo>
                    <a:pt x="320646" y="49686"/>
                  </a:lnTo>
                  <a:close/>
                  <a:moveTo>
                    <a:pt x="221799" y="517707"/>
                  </a:moveTo>
                  <a:cubicBezTo>
                    <a:pt x="221799" y="527076"/>
                    <a:pt x="214115" y="534761"/>
                    <a:pt x="204746" y="534761"/>
                  </a:cubicBezTo>
                  <a:lnTo>
                    <a:pt x="202009" y="534761"/>
                  </a:lnTo>
                  <a:cubicBezTo>
                    <a:pt x="198430" y="534761"/>
                    <a:pt x="195061" y="533603"/>
                    <a:pt x="192324" y="531708"/>
                  </a:cubicBezTo>
                  <a:lnTo>
                    <a:pt x="192324" y="440967"/>
                  </a:lnTo>
                  <a:cubicBezTo>
                    <a:pt x="192324" y="436019"/>
                    <a:pt x="188324" y="431914"/>
                    <a:pt x="183271" y="431914"/>
                  </a:cubicBezTo>
                  <a:cubicBezTo>
                    <a:pt x="178324" y="431914"/>
                    <a:pt x="174324" y="435914"/>
                    <a:pt x="174324" y="440967"/>
                  </a:cubicBezTo>
                  <a:lnTo>
                    <a:pt x="174324" y="538550"/>
                  </a:lnTo>
                  <a:cubicBezTo>
                    <a:pt x="171797" y="544761"/>
                    <a:pt x="165586" y="549182"/>
                    <a:pt x="158533" y="549182"/>
                  </a:cubicBezTo>
                  <a:lnTo>
                    <a:pt x="155797" y="549182"/>
                  </a:lnTo>
                  <a:cubicBezTo>
                    <a:pt x="150428" y="549182"/>
                    <a:pt x="145586" y="546656"/>
                    <a:pt x="142428" y="542656"/>
                  </a:cubicBezTo>
                  <a:cubicBezTo>
                    <a:pt x="142638" y="542024"/>
                    <a:pt x="142638" y="541287"/>
                    <a:pt x="142638" y="540656"/>
                  </a:cubicBezTo>
                  <a:lnTo>
                    <a:pt x="142638" y="436756"/>
                  </a:lnTo>
                  <a:cubicBezTo>
                    <a:pt x="142638" y="431809"/>
                    <a:pt x="138638" y="427703"/>
                    <a:pt x="133690" y="427703"/>
                  </a:cubicBezTo>
                  <a:cubicBezTo>
                    <a:pt x="128743" y="427703"/>
                    <a:pt x="124637" y="431704"/>
                    <a:pt x="124637" y="436756"/>
                  </a:cubicBezTo>
                  <a:lnTo>
                    <a:pt x="124637" y="532024"/>
                  </a:lnTo>
                  <a:cubicBezTo>
                    <a:pt x="121584" y="535077"/>
                    <a:pt x="117268" y="536971"/>
                    <a:pt x="112637" y="536971"/>
                  </a:cubicBezTo>
                  <a:lnTo>
                    <a:pt x="109900" y="536971"/>
                  </a:lnTo>
                  <a:cubicBezTo>
                    <a:pt x="100426" y="536971"/>
                    <a:pt x="92846" y="529287"/>
                    <a:pt x="92741" y="519918"/>
                  </a:cubicBezTo>
                  <a:lnTo>
                    <a:pt x="92741" y="433493"/>
                  </a:lnTo>
                  <a:cubicBezTo>
                    <a:pt x="92741" y="430546"/>
                    <a:pt x="91162" y="428124"/>
                    <a:pt x="89162" y="427598"/>
                  </a:cubicBezTo>
                  <a:cubicBezTo>
                    <a:pt x="87583" y="426335"/>
                    <a:pt x="85583" y="425598"/>
                    <a:pt x="83477" y="425598"/>
                  </a:cubicBezTo>
                  <a:cubicBezTo>
                    <a:pt x="78530" y="425598"/>
                    <a:pt x="74424" y="429598"/>
                    <a:pt x="74424" y="434546"/>
                  </a:cubicBezTo>
                  <a:lnTo>
                    <a:pt x="74424" y="513497"/>
                  </a:lnTo>
                  <a:cubicBezTo>
                    <a:pt x="72109" y="514655"/>
                    <a:pt x="69477" y="515391"/>
                    <a:pt x="66635" y="515391"/>
                  </a:cubicBezTo>
                  <a:lnTo>
                    <a:pt x="63898" y="515391"/>
                  </a:lnTo>
                  <a:cubicBezTo>
                    <a:pt x="54529" y="515391"/>
                    <a:pt x="46634" y="507707"/>
                    <a:pt x="46634" y="498233"/>
                  </a:cubicBezTo>
                  <a:lnTo>
                    <a:pt x="46634" y="337910"/>
                  </a:lnTo>
                  <a:cubicBezTo>
                    <a:pt x="46634" y="337910"/>
                    <a:pt x="47265" y="293697"/>
                    <a:pt x="53792" y="280855"/>
                  </a:cubicBezTo>
                  <a:cubicBezTo>
                    <a:pt x="58529" y="271381"/>
                    <a:pt x="72530" y="252959"/>
                    <a:pt x="96320" y="252959"/>
                  </a:cubicBezTo>
                  <a:cubicBezTo>
                    <a:pt x="118637" y="252959"/>
                    <a:pt x="150849" y="252959"/>
                    <a:pt x="173166" y="252959"/>
                  </a:cubicBezTo>
                  <a:cubicBezTo>
                    <a:pt x="180429" y="252959"/>
                    <a:pt x="186430" y="253275"/>
                    <a:pt x="191798" y="254117"/>
                  </a:cubicBezTo>
                  <a:cubicBezTo>
                    <a:pt x="209167" y="256643"/>
                    <a:pt x="218747" y="264222"/>
                    <a:pt x="234221" y="282750"/>
                  </a:cubicBezTo>
                  <a:cubicBezTo>
                    <a:pt x="237169" y="286223"/>
                    <a:pt x="239906" y="289908"/>
                    <a:pt x="242537" y="293697"/>
                  </a:cubicBezTo>
                  <a:cubicBezTo>
                    <a:pt x="247695" y="301066"/>
                    <a:pt x="252222" y="308856"/>
                    <a:pt x="256222" y="316856"/>
                  </a:cubicBezTo>
                  <a:cubicBezTo>
                    <a:pt x="255485" y="317383"/>
                    <a:pt x="254748" y="318014"/>
                    <a:pt x="254011" y="318646"/>
                  </a:cubicBezTo>
                  <a:cubicBezTo>
                    <a:pt x="231168" y="337699"/>
                    <a:pt x="223694" y="348437"/>
                    <a:pt x="222221" y="373069"/>
                  </a:cubicBezTo>
                  <a:cubicBezTo>
                    <a:pt x="221905" y="373701"/>
                    <a:pt x="221694" y="374438"/>
                    <a:pt x="221694" y="375491"/>
                  </a:cubicBezTo>
                  <a:lnTo>
                    <a:pt x="221694" y="517707"/>
                  </a:lnTo>
                  <a:close/>
                </a:path>
              </a:pathLst>
            </a:custGeom>
            <a:solidFill>
              <a:srgbClr val="FFFFFF"/>
            </a:solidFill>
            <a:ln w="10517" cap="flat">
              <a:noFill/>
              <a:prstDash val="solid"/>
              <a:miter/>
            </a:ln>
          </p:spPr>
          <p:txBody>
            <a:bodyPr wrap="square" anchor="ctr">
              <a:noAutofit/>
            </a:bodyPr>
            <a:lstStyle/>
            <a:p>
              <a:endParaRPr lang="ja-JP" altLang="en-US" dirty="0">
                <a:ea typeface="MS PGothic" panose="020B0600070205080204" pitchFamily="34" charset="-128"/>
              </a:endParaRPr>
            </a:p>
          </p:txBody>
        </p:sp>
      </p:grpSp>
      <p:grpSp>
        <p:nvGrpSpPr>
          <p:cNvPr id="12" name="Group 11">
            <a:extLst>
              <a:ext uri="{FF2B5EF4-FFF2-40B4-BE49-F238E27FC236}">
                <a16:creationId xmlns:a16="http://schemas.microsoft.com/office/drawing/2014/main" id="{FE5F76B4-64FF-44A7-92C2-D778EB521C55}"/>
              </a:ext>
            </a:extLst>
          </p:cNvPr>
          <p:cNvGrpSpPr/>
          <p:nvPr/>
        </p:nvGrpSpPr>
        <p:grpSpPr>
          <a:xfrm>
            <a:off x="4449851" y="2680398"/>
            <a:ext cx="672194" cy="672194"/>
            <a:chOff x="508089" y="2680398"/>
            <a:chExt cx="672194" cy="672194"/>
          </a:xfrm>
          <a:solidFill>
            <a:schemeClr val="accent2"/>
          </a:solidFill>
        </p:grpSpPr>
        <p:sp>
          <p:nvSpPr>
            <p:cNvPr id="33" name="Oval 32">
              <a:extLst>
                <a:ext uri="{FF2B5EF4-FFF2-40B4-BE49-F238E27FC236}">
                  <a16:creationId xmlns:a16="http://schemas.microsoft.com/office/drawing/2014/main" id="{B999F713-6DC2-45AF-B3A1-C26585D918FE}"/>
                </a:ext>
              </a:extLst>
            </p:cNvPr>
            <p:cNvSpPr/>
            <p:nvPr/>
          </p:nvSpPr>
          <p:spPr bwMode="gray">
            <a:xfrm>
              <a:off x="508089" y="2680398"/>
              <a:ext cx="672194" cy="672194"/>
            </a:xfrm>
            <a:prstGeom prst="ellipse">
              <a:avLst/>
            </a:prstGeom>
            <a:grpFill/>
            <a:ln w="50800">
              <a:solidFill>
                <a:srgbClr val="D1D2D2"/>
              </a:solid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ja-JP" altLang="en-US" sz="1800" dirty="0">
                <a:solidFill>
                  <a:schemeClr val="bg1"/>
                </a:solidFill>
                <a:ea typeface="MS PGothic" panose="020B0600070205080204" pitchFamily="34" charset="-128"/>
              </a:endParaRPr>
            </a:p>
          </p:txBody>
        </p:sp>
        <p:pic>
          <p:nvPicPr>
            <p:cNvPr id="15" name="Graphic 14" descr="Cough outline">
              <a:extLst>
                <a:ext uri="{FF2B5EF4-FFF2-40B4-BE49-F238E27FC236}">
                  <a16:creationId xmlns:a16="http://schemas.microsoft.com/office/drawing/2014/main" id="{B66AB80F-DFF1-4E6A-87AA-AEAC25F338B4}"/>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601299" y="2750344"/>
              <a:ext cx="485774" cy="485774"/>
            </a:xfrm>
            <a:prstGeom prst="rect">
              <a:avLst/>
            </a:prstGeom>
          </p:spPr>
        </p:pic>
      </p:grpSp>
      <p:grpSp>
        <p:nvGrpSpPr>
          <p:cNvPr id="4" name="Group 3">
            <a:extLst>
              <a:ext uri="{FF2B5EF4-FFF2-40B4-BE49-F238E27FC236}">
                <a16:creationId xmlns:a16="http://schemas.microsoft.com/office/drawing/2014/main" id="{6D218BE8-D704-4515-BA72-2461F6ECB5E1}"/>
              </a:ext>
            </a:extLst>
          </p:cNvPr>
          <p:cNvGrpSpPr/>
          <p:nvPr/>
        </p:nvGrpSpPr>
        <p:grpSpPr>
          <a:xfrm>
            <a:off x="8404063" y="4316067"/>
            <a:ext cx="672194" cy="672194"/>
            <a:chOff x="4462301" y="4316067"/>
            <a:chExt cx="672194" cy="672194"/>
          </a:xfrm>
          <a:solidFill>
            <a:schemeClr val="accent2"/>
          </a:solidFill>
        </p:grpSpPr>
        <p:sp>
          <p:nvSpPr>
            <p:cNvPr id="37" name="Oval 36">
              <a:extLst>
                <a:ext uri="{FF2B5EF4-FFF2-40B4-BE49-F238E27FC236}">
                  <a16:creationId xmlns:a16="http://schemas.microsoft.com/office/drawing/2014/main" id="{C5432486-8ADA-4B47-A18C-833EFEC74416}"/>
                </a:ext>
              </a:extLst>
            </p:cNvPr>
            <p:cNvSpPr/>
            <p:nvPr/>
          </p:nvSpPr>
          <p:spPr bwMode="gray">
            <a:xfrm>
              <a:off x="4462301" y="4316067"/>
              <a:ext cx="672194" cy="672194"/>
            </a:xfrm>
            <a:prstGeom prst="ellipse">
              <a:avLst/>
            </a:prstGeom>
            <a:grpFill/>
            <a:ln w="50800">
              <a:solidFill>
                <a:srgbClr val="D1D2D2"/>
              </a:solid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ja-JP" altLang="en-US" sz="1800" dirty="0">
                <a:solidFill>
                  <a:schemeClr val="bg1"/>
                </a:solidFill>
                <a:ea typeface="MS PGothic" panose="020B0600070205080204" pitchFamily="34" charset="-128"/>
              </a:endParaRPr>
            </a:p>
          </p:txBody>
        </p:sp>
        <p:pic>
          <p:nvPicPr>
            <p:cNvPr id="36" name="Graphic 35">
              <a:extLst>
                <a:ext uri="{FF2B5EF4-FFF2-40B4-BE49-F238E27FC236}">
                  <a16:creationId xmlns:a16="http://schemas.microsoft.com/office/drawing/2014/main" id="{236A77FD-DA72-4880-AA42-93C6DAF785D3}"/>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4594813" y="4442891"/>
              <a:ext cx="385957" cy="385957"/>
            </a:xfrm>
            <a:prstGeom prst="rect">
              <a:avLst/>
            </a:prstGeom>
          </p:spPr>
        </p:pic>
      </p:grpSp>
      <p:grpSp>
        <p:nvGrpSpPr>
          <p:cNvPr id="35" name="Group 34">
            <a:extLst>
              <a:ext uri="{FF2B5EF4-FFF2-40B4-BE49-F238E27FC236}">
                <a16:creationId xmlns:a16="http://schemas.microsoft.com/office/drawing/2014/main" id="{F1DAD019-2F8A-451C-A708-EAE141A8818E}"/>
              </a:ext>
            </a:extLst>
          </p:cNvPr>
          <p:cNvGrpSpPr/>
          <p:nvPr/>
        </p:nvGrpSpPr>
        <p:grpSpPr>
          <a:xfrm>
            <a:off x="400050" y="3006523"/>
            <a:ext cx="4103515" cy="2083934"/>
            <a:chOff x="266700" y="3006523"/>
            <a:chExt cx="4103515" cy="2083934"/>
          </a:xfrm>
        </p:grpSpPr>
        <p:pic>
          <p:nvPicPr>
            <p:cNvPr id="31" name="Picture 10" descr="personality-pie.png">
              <a:extLst>
                <a:ext uri="{FF2B5EF4-FFF2-40B4-BE49-F238E27FC236}">
                  <a16:creationId xmlns:a16="http://schemas.microsoft.com/office/drawing/2014/main" id="{072A724F-72D7-44EE-83A2-AB67C81F56BF}"/>
                </a:ext>
              </a:extLst>
            </p:cNvPr>
            <p:cNvPicPr>
              <a:picLocks noChangeAspect="1"/>
            </p:cNvPicPr>
            <p:nvPr/>
          </p:nvPicPr>
          <p:blipFill>
            <a:blip r:embed="rId8" cstate="email">
              <a:extLst>
                <a:ext uri="{28A0092B-C50C-407E-A947-70E740481C1C}">
                  <a14:useLocalDpi xmlns:a14="http://schemas.microsoft.com/office/drawing/2010/main"/>
                </a:ext>
              </a:extLst>
            </a:blip>
            <a:srcRect/>
            <a:stretch>
              <a:fillRect/>
            </a:stretch>
          </p:blipFill>
          <p:spPr bwMode="auto">
            <a:xfrm>
              <a:off x="266700" y="3006523"/>
              <a:ext cx="4103515" cy="20839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Rectangle 18">
              <a:extLst>
                <a:ext uri="{FF2B5EF4-FFF2-40B4-BE49-F238E27FC236}">
                  <a16:creationId xmlns:a16="http://schemas.microsoft.com/office/drawing/2014/main" id="{1480C8FD-5F24-49F9-8230-CD098CA015E2}"/>
                </a:ext>
              </a:extLst>
            </p:cNvPr>
            <p:cNvSpPr/>
            <p:nvPr/>
          </p:nvSpPr>
          <p:spPr bwMode="gray">
            <a:xfrm>
              <a:off x="1066800" y="3429000"/>
              <a:ext cx="1041400" cy="628650"/>
            </a:xfrm>
            <a:prstGeom prst="rect">
              <a:avLst/>
            </a:prstGeom>
            <a:solidFill>
              <a:srgbClr val="BDBEC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ja-JP" altLang="en-US" sz="1800" dirty="0">
                <a:solidFill>
                  <a:schemeClr val="bg1"/>
                </a:solidFill>
                <a:ea typeface="MS PGothic" panose="020B0600070205080204" pitchFamily="34" charset="-128"/>
              </a:endParaRPr>
            </a:p>
          </p:txBody>
        </p:sp>
        <p:sp>
          <p:nvSpPr>
            <p:cNvPr id="28" name="TextBox 27">
              <a:extLst>
                <a:ext uri="{FF2B5EF4-FFF2-40B4-BE49-F238E27FC236}">
                  <a16:creationId xmlns:a16="http://schemas.microsoft.com/office/drawing/2014/main" id="{17005BCB-75B1-402E-8DC8-03C3858C2C91}"/>
                </a:ext>
              </a:extLst>
            </p:cNvPr>
            <p:cNvSpPr txBox="1"/>
            <p:nvPr/>
          </p:nvSpPr>
          <p:spPr>
            <a:xfrm>
              <a:off x="404354" y="3404311"/>
              <a:ext cx="2807920" cy="492443"/>
            </a:xfrm>
            <a:prstGeom prst="rect">
              <a:avLst/>
            </a:prstGeom>
            <a:noFill/>
          </p:spPr>
          <p:txBody>
            <a:bodyPr wrap="square" lIns="0" tIns="0" rIns="0" bIns="0">
              <a:noAutofit/>
            </a:bodyPr>
            <a:lstStyle/>
            <a:p>
              <a:pPr algn="ctr">
                <a:defRPr sz="1600"/>
              </a:pPr>
              <a:r>
                <a:rPr lang="ja-JP" altLang="en-US" sz="1800" b="0" i="0" u="none" strike="noStrike" dirty="0">
                  <a:solidFill>
                    <a:srgbClr val="000000"/>
                  </a:solidFill>
                  <a:effectLst/>
                  <a:latin typeface="Calibri" panose="020F0502020204030204" pitchFamily="34" charset="0"/>
                </a:rPr>
                <a:t>観察できる言動面の特徴</a:t>
              </a:r>
              <a:endParaRPr lang="en-US" altLang="ja-JP" sz="1800" b="0" i="0" u="none" strike="noStrike" dirty="0">
                <a:solidFill>
                  <a:srgbClr val="000000"/>
                </a:solidFill>
                <a:effectLst/>
                <a:latin typeface="Calibri" panose="020F0502020204030204" pitchFamily="34" charset="0"/>
              </a:endParaRPr>
            </a:p>
            <a:p>
              <a:pPr algn="ctr">
                <a:defRPr sz="1600"/>
              </a:pPr>
              <a:r>
                <a:rPr lang="ja-JP" altLang="en-US" dirty="0">
                  <a:ea typeface="MS PGothic" panose="020B0600070205080204" pitchFamily="34" charset="-128"/>
                </a:rPr>
                <a:t>言</a:t>
              </a:r>
              <a:r>
                <a:rPr lang="en-US" altLang="ja-JP" dirty="0">
                  <a:ea typeface="MS PGothic" panose="020B0600070205080204" pitchFamily="34" charset="-128"/>
                </a:rPr>
                <a:t>/</a:t>
              </a:r>
              <a:r>
                <a:rPr lang="ja-JP" altLang="en-US" dirty="0">
                  <a:ea typeface="MS PGothic" panose="020B0600070205080204" pitchFamily="34" charset="-128"/>
                </a:rPr>
                <a:t>動</a:t>
              </a:r>
            </a:p>
          </p:txBody>
        </p:sp>
        <p:sp>
          <p:nvSpPr>
            <p:cNvPr id="38" name="TextBox 37">
              <a:extLst>
                <a:ext uri="{FF2B5EF4-FFF2-40B4-BE49-F238E27FC236}">
                  <a16:creationId xmlns:a16="http://schemas.microsoft.com/office/drawing/2014/main" id="{0D5F11A8-8CFA-43D0-9FD8-8ABCB424DAD6}"/>
                </a:ext>
              </a:extLst>
            </p:cNvPr>
            <p:cNvSpPr txBox="1"/>
            <p:nvPr/>
          </p:nvSpPr>
          <p:spPr>
            <a:xfrm>
              <a:off x="3017298" y="3939786"/>
              <a:ext cx="1013098" cy="246221"/>
            </a:xfrm>
            <a:prstGeom prst="rect">
              <a:avLst/>
            </a:prstGeom>
            <a:solidFill>
              <a:srgbClr val="07548B"/>
            </a:solidFill>
          </p:spPr>
          <p:txBody>
            <a:bodyPr wrap="square" lIns="0" tIns="0" rIns="0" bIns="0">
              <a:noAutofit/>
            </a:bodyPr>
            <a:lstStyle/>
            <a:p>
              <a:pPr algn="l">
                <a:defRPr sz="1600">
                  <a:solidFill>
                    <a:schemeClr val="bg1"/>
                  </a:solidFill>
                </a:defRPr>
              </a:pPr>
              <a:r>
                <a:rPr lang="ja-JP" altLang="en-US" dirty="0">
                  <a:ea typeface="MS PGothic" panose="020B0600070205080204" pitchFamily="34" charset="-128"/>
                </a:rPr>
                <a:t>性格</a:t>
              </a:r>
              <a:endParaRPr lang="ja-JP" altLang="en-US" sz="1600" dirty="0">
                <a:solidFill>
                  <a:schemeClr val="bg1"/>
                </a:solidFill>
                <a:latin typeface="Arial Black" panose="020B0A04020102020204" pitchFamily="34" charset="0"/>
                <a:ea typeface="MS PGothic" panose="020B0600070205080204" pitchFamily="34" charset="-128"/>
              </a:endParaRPr>
            </a:p>
          </p:txBody>
        </p:sp>
      </p:grpSp>
    </p:spTree>
    <p:extLst>
      <p:ext uri="{BB962C8B-B14F-4D97-AF65-F5344CB8AC3E}">
        <p14:creationId xmlns:p14="http://schemas.microsoft.com/office/powerpoint/2010/main" val="12828134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svg="http://schemas.microsoft.com/office/drawing/2016/SVG/main" xmlns:a14="http://schemas.microsoft.com/office/drawing/2010/main" xmlns:a16="http://schemas.microsoft.com/office/drawing/2014/main" xmlns="">
      <p:transition>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EA9ED8E5-20B7-4C1E-9C3F-E53C25A74A9C}"/>
              </a:ext>
            </a:extLst>
          </p:cNvPr>
          <p:cNvSpPr>
            <a:spLocks noGrp="1"/>
          </p:cNvSpPr>
          <p:nvPr>
            <p:ph type="title"/>
          </p:nvPr>
        </p:nvSpPr>
        <p:spPr>
          <a:xfrm>
            <a:off x="663294" y="228600"/>
            <a:ext cx="11300105" cy="1009650"/>
          </a:xfrm>
        </p:spPr>
        <p:txBody>
          <a:bodyPr wrap="square">
            <a:noAutofit/>
          </a:bodyPr>
          <a:lstStyle/>
          <a:p>
            <a:r>
              <a:rPr lang="ja-JP" altLang="en-US">
                <a:ea typeface="MS PGothic" panose="020B0600070205080204" pitchFamily="34" charset="-128"/>
              </a:rPr>
              <a:t>対応性</a:t>
            </a:r>
            <a:endParaRPr lang="ja-JP" altLang="en-US" dirty="0">
              <a:ea typeface="MS PGothic" panose="020B0600070205080204" pitchFamily="34" charset="-128"/>
            </a:endParaRPr>
          </a:p>
        </p:txBody>
      </p:sp>
      <p:sp>
        <p:nvSpPr>
          <p:cNvPr id="14" name="Content Placeholder 13">
            <a:extLst>
              <a:ext uri="{FF2B5EF4-FFF2-40B4-BE49-F238E27FC236}">
                <a16:creationId xmlns:a16="http://schemas.microsoft.com/office/drawing/2014/main" id="{C4599D21-08FC-4259-AEBE-B90D594F37A8}"/>
              </a:ext>
            </a:extLst>
          </p:cNvPr>
          <p:cNvSpPr>
            <a:spLocks noGrp="1"/>
          </p:cNvSpPr>
          <p:nvPr>
            <p:ph idx="1"/>
          </p:nvPr>
        </p:nvSpPr>
        <p:spPr>
          <a:xfrm>
            <a:off x="3489325" y="2584043"/>
            <a:ext cx="5213350" cy="566737"/>
          </a:xfrm>
        </p:spPr>
        <p:txBody>
          <a:bodyPr wrap="square">
            <a:noAutofit/>
          </a:bodyPr>
          <a:lstStyle/>
          <a:p>
            <a:pPr algn="ctr"/>
            <a:r>
              <a:rPr lang="ja-JP" altLang="en-US">
                <a:ea typeface="MS PGothic" panose="020B0600070205080204" pitchFamily="34" charset="-128"/>
              </a:rPr>
              <a:t>行動から見た重視対象</a:t>
            </a:r>
            <a:endParaRPr lang="ja-JP" altLang="en-US" dirty="0">
              <a:ea typeface="MS PGothic" panose="020B0600070205080204" pitchFamily="34" charset="-128"/>
            </a:endParaRPr>
          </a:p>
        </p:txBody>
      </p:sp>
      <p:sp>
        <p:nvSpPr>
          <p:cNvPr id="6" name="Slide Number Placeholder 5">
            <a:extLst>
              <a:ext uri="{FF2B5EF4-FFF2-40B4-BE49-F238E27FC236}">
                <a16:creationId xmlns:a16="http://schemas.microsoft.com/office/drawing/2014/main" id="{597112F7-F68C-4019-A386-E673FEEE4280}"/>
              </a:ext>
            </a:extLst>
          </p:cNvPr>
          <p:cNvSpPr>
            <a:spLocks noGrp="1"/>
          </p:cNvSpPr>
          <p:nvPr>
            <p:ph type="sldNum" sz="quarter" idx="12"/>
          </p:nvPr>
        </p:nvSpPr>
        <p:spPr/>
        <p:txBody>
          <a:bodyPr wrap="square">
            <a:noAutofit/>
          </a:bodyPr>
          <a:lstStyle/>
          <a:p>
            <a:fld id="{1B1CF60C-C85D-47C0-8597-E3BF95F18FA3}" type="slidenum">
              <a:rPr lang="en-US" altLang="ja-JP" smtClean="0">
                <a:ea typeface="MS PGothic" panose="020B0600070205080204" pitchFamily="34" charset="-128"/>
              </a:rPr>
              <a:t>40</a:t>
            </a:fld>
            <a:endParaRPr lang="ja-JP" altLang="en-US" dirty="0">
              <a:ea typeface="MS PGothic" panose="020B0600070205080204" pitchFamily="34" charset="-128"/>
            </a:endParaRPr>
          </a:p>
        </p:txBody>
      </p:sp>
      <p:sp>
        <p:nvSpPr>
          <p:cNvPr id="5" name="Footer Placeholder 4">
            <a:extLst>
              <a:ext uri="{FF2B5EF4-FFF2-40B4-BE49-F238E27FC236}">
                <a16:creationId xmlns:a16="http://schemas.microsoft.com/office/drawing/2014/main" id="{E4633AD7-A110-495A-A889-65ABC1C2FAE7}"/>
              </a:ext>
            </a:extLst>
          </p:cNvPr>
          <p:cNvSpPr>
            <a:spLocks noGrp="1"/>
          </p:cNvSpPr>
          <p:nvPr>
            <p:ph type="ftr" sz="quarter" idx="13"/>
          </p:nvPr>
        </p:nvSpPr>
        <p:spPr/>
        <p:txBody>
          <a:bodyPr wrap="square">
            <a:noAutofit/>
          </a:bodyPr>
          <a:lstStyle/>
          <a:p>
            <a:r>
              <a:rPr lang="en-US" altLang="ja-JP">
                <a:ea typeface="MS PGothic" panose="020B0600070205080204" pitchFamily="34" charset="-128"/>
              </a:rPr>
              <a:t>© The TRACOM Corporation. All Rights Reserved.</a:t>
            </a:r>
            <a:endParaRPr lang="en-US" altLang="ja-JP" dirty="0">
              <a:ea typeface="MS PGothic" panose="020B0600070205080204" pitchFamily="34" charset="-128"/>
            </a:endParaRPr>
          </a:p>
        </p:txBody>
      </p:sp>
      <p:sp>
        <p:nvSpPr>
          <p:cNvPr id="9" name="Text Placeholder 8">
            <a:extLst>
              <a:ext uri="{FF2B5EF4-FFF2-40B4-BE49-F238E27FC236}">
                <a16:creationId xmlns:a16="http://schemas.microsoft.com/office/drawing/2014/main" id="{A959BDBC-84E0-4A15-B412-9A6AB52B82AA}"/>
              </a:ext>
            </a:extLst>
          </p:cNvPr>
          <p:cNvSpPr>
            <a:spLocks noGrp="1"/>
          </p:cNvSpPr>
          <p:nvPr>
            <p:ph type="body" sz="quarter" idx="14"/>
          </p:nvPr>
        </p:nvSpPr>
        <p:spPr>
          <a:xfrm>
            <a:off x="663294" y="1320800"/>
            <a:ext cx="11300106" cy="903288"/>
          </a:xfrm>
        </p:spPr>
        <p:txBody>
          <a:bodyPr wrap="square">
            <a:noAutofit/>
          </a:bodyPr>
          <a:lstStyle/>
          <a:p>
            <a:r>
              <a:rPr lang="ja-JP" altLang="en-US" dirty="0">
                <a:ea typeface="MS PGothic" panose="020B0600070205080204" pitchFamily="34" charset="-128"/>
              </a:rPr>
              <a:t>共同作業での対人効果を高める手段</a:t>
            </a:r>
          </a:p>
        </p:txBody>
      </p:sp>
      <p:sp>
        <p:nvSpPr>
          <p:cNvPr id="11" name="Rectangle 10">
            <a:extLst>
              <a:ext uri="{FF2B5EF4-FFF2-40B4-BE49-F238E27FC236}">
                <a16:creationId xmlns:a16="http://schemas.microsoft.com/office/drawing/2014/main" id="{C2736086-A9C4-44E6-9061-31C46229A482}"/>
              </a:ext>
            </a:extLst>
          </p:cNvPr>
          <p:cNvSpPr/>
          <p:nvPr/>
        </p:nvSpPr>
        <p:spPr bwMode="gray">
          <a:xfrm>
            <a:off x="4802188" y="3094831"/>
            <a:ext cx="2463800" cy="120173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defRPr sz="1800">
                <a:solidFill>
                  <a:schemeClr val="bg1"/>
                </a:solidFill>
                <a:latin typeface="Arial Black" panose="020B0A04020102020204" pitchFamily="34" charset="0"/>
              </a:defRPr>
            </a:pPr>
            <a:r>
              <a:rPr lang="ja-JP" altLang="en-US">
                <a:ea typeface="MS PGothic" panose="020B0600070205080204" pitchFamily="34" charset="-128"/>
              </a:rPr>
              <a:t>ふつう</a:t>
            </a:r>
            <a:endParaRPr lang="ja-JP" altLang="en-US" dirty="0">
              <a:ea typeface="MS PGothic" panose="020B0600070205080204" pitchFamily="34" charset="-128"/>
            </a:endParaRPr>
          </a:p>
        </p:txBody>
      </p:sp>
      <p:sp>
        <p:nvSpPr>
          <p:cNvPr id="12" name="Arrow: Pentagon 11">
            <a:extLst>
              <a:ext uri="{FF2B5EF4-FFF2-40B4-BE49-F238E27FC236}">
                <a16:creationId xmlns:a16="http://schemas.microsoft.com/office/drawing/2014/main" id="{1F38B442-5A6D-4C3D-8F2E-36464AE39CE7}"/>
              </a:ext>
            </a:extLst>
          </p:cNvPr>
          <p:cNvSpPr/>
          <p:nvPr/>
        </p:nvSpPr>
        <p:spPr bwMode="gray">
          <a:xfrm>
            <a:off x="7367588" y="3094831"/>
            <a:ext cx="2463800" cy="1201737"/>
          </a:xfrm>
          <a:prstGeom prst="homePlat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defRPr sz="1800">
                <a:solidFill>
                  <a:schemeClr val="bg1"/>
                </a:solidFill>
                <a:latin typeface="Arial Black" panose="020B0A04020102020204" pitchFamily="34" charset="0"/>
              </a:defRPr>
            </a:pPr>
            <a:r>
              <a:rPr lang="ja-JP" altLang="en-US">
                <a:ea typeface="MS PGothic" panose="020B0600070205080204" pitchFamily="34" charset="-128"/>
              </a:rPr>
              <a:t>高い</a:t>
            </a:r>
            <a:endParaRPr lang="ja-JP" altLang="en-US" dirty="0">
              <a:ea typeface="MS PGothic" panose="020B0600070205080204" pitchFamily="34" charset="-128"/>
            </a:endParaRPr>
          </a:p>
        </p:txBody>
      </p:sp>
      <p:sp>
        <p:nvSpPr>
          <p:cNvPr id="13" name="Arrow: Pentagon 12">
            <a:extLst>
              <a:ext uri="{FF2B5EF4-FFF2-40B4-BE49-F238E27FC236}">
                <a16:creationId xmlns:a16="http://schemas.microsoft.com/office/drawing/2014/main" id="{07F9EB35-F5EF-4C0D-BD60-1B2A6AB602D8}"/>
              </a:ext>
            </a:extLst>
          </p:cNvPr>
          <p:cNvSpPr/>
          <p:nvPr/>
        </p:nvSpPr>
        <p:spPr bwMode="gray">
          <a:xfrm flipH="1">
            <a:off x="2198688" y="3094830"/>
            <a:ext cx="2463800" cy="1201737"/>
          </a:xfrm>
          <a:prstGeom prst="homePlat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defRPr sz="1800">
                <a:solidFill>
                  <a:schemeClr val="bg1"/>
                </a:solidFill>
                <a:latin typeface="Arial Black" panose="020B0A04020102020204" pitchFamily="34" charset="0"/>
              </a:defRPr>
            </a:pPr>
            <a:r>
              <a:rPr lang="ja-JP" altLang="en-US" dirty="0">
                <a:ea typeface="MS PGothic" panose="020B0600070205080204" pitchFamily="34" charset="-128"/>
              </a:rPr>
              <a:t>低い</a:t>
            </a:r>
          </a:p>
        </p:txBody>
      </p:sp>
      <p:sp>
        <p:nvSpPr>
          <p:cNvPr id="17" name="Rectangle 16">
            <a:extLst>
              <a:ext uri="{FF2B5EF4-FFF2-40B4-BE49-F238E27FC236}">
                <a16:creationId xmlns:a16="http://schemas.microsoft.com/office/drawing/2014/main" id="{C9C1E3F0-E515-498E-9B2B-E3EB58958B12}"/>
              </a:ext>
            </a:extLst>
          </p:cNvPr>
          <p:cNvSpPr/>
          <p:nvPr/>
        </p:nvSpPr>
        <p:spPr bwMode="gray">
          <a:xfrm>
            <a:off x="442763" y="3495696"/>
            <a:ext cx="1616226" cy="38496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gn="r">
              <a:lnSpc>
                <a:spcPct val="85000"/>
              </a:lnSpc>
              <a:defRPr b="1">
                <a:solidFill>
                  <a:schemeClr val="accent6"/>
                </a:solidFill>
              </a:defRPr>
            </a:pPr>
            <a:r>
              <a:rPr lang="ja-JP" altLang="en-US" dirty="0">
                <a:ea typeface="MS PGothic" panose="020B0600070205080204" pitchFamily="34" charset="-128"/>
              </a:rPr>
              <a:t>自分の緊張度</a:t>
            </a:r>
          </a:p>
        </p:txBody>
      </p:sp>
      <p:sp>
        <p:nvSpPr>
          <p:cNvPr id="18" name="Rectangle 17">
            <a:extLst>
              <a:ext uri="{FF2B5EF4-FFF2-40B4-BE49-F238E27FC236}">
                <a16:creationId xmlns:a16="http://schemas.microsoft.com/office/drawing/2014/main" id="{DD8FD7D6-E98A-42EB-9112-52672592F01D}"/>
              </a:ext>
            </a:extLst>
          </p:cNvPr>
          <p:cNvSpPr/>
          <p:nvPr/>
        </p:nvSpPr>
        <p:spPr bwMode="gray">
          <a:xfrm>
            <a:off x="9885363" y="3510736"/>
            <a:ext cx="1971675"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nSpc>
                <a:spcPct val="85000"/>
              </a:lnSpc>
              <a:defRPr b="1">
                <a:solidFill>
                  <a:schemeClr val="accent6"/>
                </a:solidFill>
              </a:defRPr>
            </a:pPr>
            <a:r>
              <a:rPr lang="ja-JP" altLang="en-US">
                <a:ea typeface="MS PGothic" panose="020B0600070205080204" pitchFamily="34" charset="-128"/>
              </a:rPr>
              <a:t>相手の緊張度</a:t>
            </a:r>
            <a:endParaRPr lang="ja-JP" altLang="en-US" dirty="0">
              <a:ea typeface="MS PGothic" panose="020B0600070205080204" pitchFamily="34" charset="-128"/>
            </a:endParaRPr>
          </a:p>
        </p:txBody>
      </p:sp>
    </p:spTree>
    <p:extLst>
      <p:ext uri="{BB962C8B-B14F-4D97-AF65-F5344CB8AC3E}">
        <p14:creationId xmlns:p14="http://schemas.microsoft.com/office/powerpoint/2010/main" val="307396601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47716C-ECDF-4EBC-8120-9CC2CE774444}"/>
              </a:ext>
            </a:extLst>
          </p:cNvPr>
          <p:cNvSpPr>
            <a:spLocks noGrp="1"/>
          </p:cNvSpPr>
          <p:nvPr>
            <p:ph type="title"/>
          </p:nvPr>
        </p:nvSpPr>
        <p:spPr>
          <a:xfrm>
            <a:off x="491318" y="228600"/>
            <a:ext cx="11472081" cy="1009650"/>
          </a:xfrm>
        </p:spPr>
        <p:txBody>
          <a:bodyPr/>
          <a:lstStyle/>
          <a:p>
            <a:pPr>
              <a:defRPr>
                <a:ea typeface="ヒラギノ角ゴ Pro W3" pitchFamily="4" charset="-128"/>
                <a:cs typeface="ヒラギノ角ゴ Pro W3" pitchFamily="4" charset="-128"/>
              </a:defRPr>
            </a:pPr>
            <a:r>
              <a:rPr lang="ja-JP" altLang="en-US">
                <a:ea typeface="MS PGothic" panose="020B0600070205080204" pitchFamily="34" charset="-128"/>
              </a:rPr>
              <a:t>対応性の自己認識</a:t>
            </a:r>
            <a:endParaRPr lang="ja-JP" altLang="en-US" dirty="0">
              <a:ea typeface="MS PGothic" panose="020B0600070205080204" pitchFamily="34" charset="-128"/>
            </a:endParaRPr>
          </a:p>
        </p:txBody>
      </p:sp>
      <p:sp>
        <p:nvSpPr>
          <p:cNvPr id="3" name="Content Placeholder 2">
            <a:extLst>
              <a:ext uri="{FF2B5EF4-FFF2-40B4-BE49-F238E27FC236}">
                <a16:creationId xmlns:a16="http://schemas.microsoft.com/office/drawing/2014/main" id="{35D4B764-5846-4537-AFA6-85FED46A9236}"/>
              </a:ext>
            </a:extLst>
          </p:cNvPr>
          <p:cNvSpPr>
            <a:spLocks noGrp="1"/>
          </p:cNvSpPr>
          <p:nvPr>
            <p:ph sz="half" idx="1"/>
          </p:nvPr>
        </p:nvSpPr>
        <p:spPr>
          <a:xfrm>
            <a:off x="736979" y="2084147"/>
            <a:ext cx="5312984" cy="3607271"/>
          </a:xfrm>
        </p:spPr>
        <p:txBody>
          <a:bodyPr wrap="square">
            <a:noAutofit/>
          </a:bodyPr>
          <a:lstStyle/>
          <a:p>
            <a:pPr marL="457200" indent="-457200" eaLnBrk="1" hangingPunct="1">
              <a:lnSpc>
                <a:spcPct val="100000"/>
              </a:lnSpc>
              <a:spcAft>
                <a:spcPts val="600"/>
              </a:spcAft>
              <a:buFont typeface="+mj-lt"/>
              <a:buAutoNum type="arabicPeriod"/>
              <a:defRPr sz="2400">
                <a:ea typeface="ヒラギノ角ゴ Pro W3" pitchFamily="4" charset="-128"/>
                <a:cs typeface="ヒラギノ角ゴ Pro W3" pitchFamily="4" charset="-128"/>
              </a:defRPr>
            </a:pPr>
            <a:r>
              <a:rPr lang="ja-JP" altLang="en-US" dirty="0">
                <a:ea typeface="MS PGothic" panose="020B0600070205080204" pitchFamily="34" charset="-128"/>
              </a:rPr>
              <a:t>ミシン目に沿って紙を裂き、開きます</a:t>
            </a:r>
          </a:p>
          <a:p>
            <a:pPr marL="457200" indent="-457200" eaLnBrk="1" hangingPunct="1">
              <a:lnSpc>
                <a:spcPct val="100000"/>
              </a:lnSpc>
              <a:spcAft>
                <a:spcPts val="1200"/>
              </a:spcAft>
              <a:buFont typeface="+mj-lt"/>
              <a:buAutoNum type="arabicPeriod"/>
              <a:defRPr sz="2400">
                <a:ea typeface="ヒラギノ角ゴ Pro W3" pitchFamily="4" charset="-128"/>
                <a:cs typeface="ヒラギノ角ゴ Pro W3" pitchFamily="4" charset="-128"/>
              </a:defRPr>
            </a:pPr>
            <a:r>
              <a:rPr lang="ja-JP" altLang="en-US" dirty="0">
                <a:ea typeface="MS PGothic" panose="020B0600070205080204" pitchFamily="34" charset="-128"/>
              </a:rPr>
              <a:t>網掛けされた列に入ったチェック</a:t>
            </a:r>
            <a:br>
              <a:rPr lang="en-US" altLang="ja-JP" dirty="0">
                <a:ea typeface="MS PGothic" panose="020B0600070205080204" pitchFamily="34" charset="-128"/>
              </a:rPr>
            </a:br>
            <a:r>
              <a:rPr lang="ja-JP" altLang="en-US" dirty="0">
                <a:ea typeface="MS PGothic" panose="020B0600070205080204" pitchFamily="34" charset="-128"/>
              </a:rPr>
              <a:t>マークの数を合計します</a:t>
            </a:r>
          </a:p>
          <a:p>
            <a:pPr marL="457200" indent="-457200" eaLnBrk="1" hangingPunct="1">
              <a:lnSpc>
                <a:spcPct val="100000"/>
              </a:lnSpc>
              <a:spcAft>
                <a:spcPts val="1200"/>
              </a:spcAft>
              <a:buFont typeface="+mj-lt"/>
              <a:buAutoNum type="arabicPeriod"/>
              <a:defRPr sz="2400">
                <a:ea typeface="ヒラギノ角ゴ Pro W3" pitchFamily="4" charset="-128"/>
                <a:cs typeface="ヒラギノ角ゴ Pro W3" pitchFamily="4" charset="-128"/>
              </a:defRPr>
            </a:pPr>
            <a:r>
              <a:rPr lang="ja-JP" altLang="en-US" dirty="0">
                <a:ea typeface="MS PGothic" panose="020B0600070205080204" pitchFamily="34" charset="-128"/>
              </a:rPr>
              <a:t>自分の対応性レベルに当てはまる</a:t>
            </a:r>
            <a:br>
              <a:rPr lang="en-US" altLang="ja-JP" dirty="0">
                <a:ea typeface="MS PGothic" panose="020B0600070205080204" pitchFamily="34" charset="-128"/>
              </a:rPr>
            </a:br>
            <a:r>
              <a:rPr lang="ja-JP" altLang="en-US" dirty="0">
                <a:ea typeface="MS PGothic" panose="020B0600070205080204" pitchFamily="34" charset="-128"/>
              </a:rPr>
              <a:t>文字を丸で囲みます</a:t>
            </a:r>
          </a:p>
          <a:p>
            <a:pPr>
              <a:lnSpc>
                <a:spcPct val="100000"/>
              </a:lnSpc>
            </a:pPr>
            <a:endParaRPr lang="ja-JP" altLang="en-US" dirty="0">
              <a:ea typeface="MS PGothic" panose="020B0600070205080204" pitchFamily="34" charset="-128"/>
            </a:endParaRPr>
          </a:p>
        </p:txBody>
      </p:sp>
      <p:sp>
        <p:nvSpPr>
          <p:cNvPr id="4" name="Slide Number Placeholder 3">
            <a:extLst>
              <a:ext uri="{FF2B5EF4-FFF2-40B4-BE49-F238E27FC236}">
                <a16:creationId xmlns:a16="http://schemas.microsoft.com/office/drawing/2014/main" id="{9963F72A-6B05-4C1D-A060-196414E530D6}"/>
              </a:ext>
            </a:extLst>
          </p:cNvPr>
          <p:cNvSpPr>
            <a:spLocks noGrp="1"/>
          </p:cNvSpPr>
          <p:nvPr>
            <p:ph type="sldNum" sz="quarter" idx="12"/>
          </p:nvPr>
        </p:nvSpPr>
        <p:spPr/>
        <p:txBody>
          <a:bodyPr/>
          <a:lstStyle/>
          <a:p>
            <a:fld id="{1B1CF60C-C85D-47C0-8597-E3BF95F18FA3}" type="slidenum">
              <a:rPr lang="en-US" altLang="ja-JP" smtClean="0">
                <a:ea typeface="MS PGothic" panose="020B0600070205080204" pitchFamily="34" charset="-128"/>
              </a:rPr>
              <a:t>41</a:t>
            </a:fld>
            <a:endParaRPr lang="ja-JP" altLang="en-US" dirty="0">
              <a:ea typeface="MS PGothic" panose="020B0600070205080204" pitchFamily="34" charset="-128"/>
            </a:endParaRPr>
          </a:p>
        </p:txBody>
      </p:sp>
      <p:sp>
        <p:nvSpPr>
          <p:cNvPr id="18" name="Text Box 4">
            <a:extLst>
              <a:ext uri="{FF2B5EF4-FFF2-40B4-BE49-F238E27FC236}">
                <a16:creationId xmlns:a16="http://schemas.microsoft.com/office/drawing/2014/main" id="{76FF45AD-AACC-421D-B6F3-AD77316C0031}"/>
              </a:ext>
            </a:extLst>
          </p:cNvPr>
          <p:cNvSpPr txBox="1">
            <a:spLocks noChangeArrowheads="1"/>
          </p:cNvSpPr>
          <p:nvPr/>
        </p:nvSpPr>
        <p:spPr bwMode="auto">
          <a:xfrm>
            <a:off x="7643820" y="2168697"/>
            <a:ext cx="1345303" cy="622300"/>
          </a:xfrm>
          <a:prstGeom prst="rect">
            <a:avLst/>
          </a:prstGeom>
          <a:noFill/>
          <a:ln w="9525">
            <a:noFill/>
            <a:miter lim="800000"/>
            <a:headEnd/>
            <a:tailEnd/>
          </a:ln>
        </p:spPr>
        <p:txBody>
          <a:bodyPr>
            <a:prstTxWarp prst="textNoShape">
              <a:avLst/>
            </a:prstTxWarp>
          </a:bodyPr>
          <a:lstStyle/>
          <a:p>
            <a:pPr marL="342900" indent="-342900">
              <a:lnSpc>
                <a:spcPct val="80000"/>
              </a:lnSpc>
              <a:buFontTx/>
              <a:buNone/>
              <a:defRPr sz="1800">
                <a:solidFill>
                  <a:schemeClr val="tx1"/>
                </a:solidFill>
                <a:latin typeface="Arial" pitchFamily="4" charset="0"/>
              </a:defRPr>
            </a:pPr>
            <a:r>
              <a:rPr lang="ja-JP" altLang="en-US" b="1" dirty="0">
                <a:ea typeface="MS PGothic" panose="020B0600070205080204" pitchFamily="34" charset="-128"/>
              </a:rPr>
              <a:t>例</a:t>
            </a:r>
            <a:r>
              <a:rPr lang="ja-JP" altLang="en-US" dirty="0">
                <a:ea typeface="MS PGothic" panose="020B0600070205080204" pitchFamily="34" charset="-128"/>
              </a:rPr>
              <a:t>：</a:t>
            </a:r>
          </a:p>
          <a:p>
            <a:pPr marL="342900" indent="-342900">
              <a:lnSpc>
                <a:spcPct val="80000"/>
              </a:lnSpc>
            </a:pPr>
            <a:endParaRPr lang="ja-JP" altLang="en-US" sz="2800" dirty="0">
              <a:solidFill>
                <a:schemeClr val="tx1"/>
              </a:solidFill>
              <a:latin typeface="Arial" pitchFamily="4" charset="0"/>
              <a:ea typeface="MS PGothic" panose="020B0600070205080204" pitchFamily="34" charset="-128"/>
            </a:endParaRPr>
          </a:p>
        </p:txBody>
      </p:sp>
      <p:sp>
        <p:nvSpPr>
          <p:cNvPr id="24" name="Text Box 4">
            <a:extLst>
              <a:ext uri="{FF2B5EF4-FFF2-40B4-BE49-F238E27FC236}">
                <a16:creationId xmlns:a16="http://schemas.microsoft.com/office/drawing/2014/main" id="{87358208-4B10-4673-BDD3-255162178DA0}"/>
              </a:ext>
            </a:extLst>
          </p:cNvPr>
          <p:cNvSpPr txBox="1">
            <a:spLocks noChangeArrowheads="1"/>
          </p:cNvSpPr>
          <p:nvPr/>
        </p:nvSpPr>
        <p:spPr bwMode="auto">
          <a:xfrm>
            <a:off x="736979" y="5289550"/>
            <a:ext cx="6159121" cy="787400"/>
          </a:xfrm>
          <a:prstGeom prst="rect">
            <a:avLst/>
          </a:prstGeom>
          <a:noFill/>
          <a:ln w="9525">
            <a:noFill/>
            <a:miter lim="800000"/>
            <a:headEnd/>
            <a:tailEnd/>
          </a:ln>
        </p:spPr>
        <p:txBody>
          <a:bodyPr>
            <a:prstTxWarp prst="textNoShape">
              <a:avLst/>
            </a:prstTxWarp>
          </a:bodyPr>
          <a:lstStyle/>
          <a:p>
            <a:pPr>
              <a:spcAft>
                <a:spcPts val="2400"/>
              </a:spcAft>
              <a:buFontTx/>
              <a:buNone/>
              <a:defRPr sz="2000" b="1">
                <a:solidFill>
                  <a:srgbClr val="010000"/>
                </a:solidFill>
                <a:latin typeface="Arial" pitchFamily="4" charset="0"/>
              </a:defRPr>
            </a:pPr>
            <a:r>
              <a:rPr lang="ja-JP" altLang="en-US" dirty="0">
                <a:ea typeface="MS PGothic" panose="020B0600070205080204" pitchFamily="34" charset="-128"/>
              </a:rPr>
              <a:t>自己認識したスタイルとほかの人から見たスタイルが異なる場合があります。</a:t>
            </a:r>
          </a:p>
        </p:txBody>
      </p:sp>
      <p:sp>
        <p:nvSpPr>
          <p:cNvPr id="25" name="TextBox 38">
            <a:extLst>
              <a:ext uri="{FF2B5EF4-FFF2-40B4-BE49-F238E27FC236}">
                <a16:creationId xmlns:a16="http://schemas.microsoft.com/office/drawing/2014/main" id="{1984CB78-9915-4F42-9CD8-26D8E66E5C81}"/>
              </a:ext>
            </a:extLst>
          </p:cNvPr>
          <p:cNvSpPr txBox="1">
            <a:spLocks noChangeArrowheads="1"/>
          </p:cNvSpPr>
          <p:nvPr/>
        </p:nvSpPr>
        <p:spPr bwMode="auto">
          <a:xfrm>
            <a:off x="7759320" y="2540195"/>
            <a:ext cx="3492613" cy="830997"/>
          </a:xfrm>
          <a:prstGeom prst="rect">
            <a:avLst/>
          </a:prstGeom>
          <a:noFill/>
          <a:ln w="9525">
            <a:noFill/>
            <a:miter lim="800000"/>
            <a:headEnd/>
            <a:tailEnd/>
          </a:ln>
        </p:spPr>
        <p:txBody>
          <a:bodyPr wrap="square">
            <a:prstTxWarp prst="textNoShape">
              <a:avLst/>
            </a:prstTxWarp>
            <a:noAutofit/>
          </a:bodyPr>
          <a:lstStyle/>
          <a:p>
            <a:pPr>
              <a:buFontTx/>
              <a:buNone/>
              <a:defRPr sz="1600">
                <a:solidFill>
                  <a:srgbClr val="000000"/>
                </a:solidFill>
                <a:latin typeface="Arial" pitchFamily="4" charset="0"/>
              </a:defRPr>
            </a:pPr>
            <a:r>
              <a:rPr lang="en-US" altLang="ja-JP" dirty="0">
                <a:ea typeface="MS PGothic" panose="020B0600070205080204" pitchFamily="34" charset="-128"/>
              </a:rPr>
              <a:t>7</a:t>
            </a:r>
            <a:r>
              <a:rPr lang="ja-JP" altLang="en-US" dirty="0">
                <a:ea typeface="MS PGothic" panose="020B0600070205080204" pitchFamily="34" charset="-128"/>
              </a:rPr>
              <a:t>以下 </a:t>
            </a:r>
            <a:r>
              <a:rPr lang="en-US" altLang="ja-JP" dirty="0">
                <a:ea typeface="MS PGothic" panose="020B0600070205080204" pitchFamily="34" charset="-128"/>
              </a:rPr>
              <a:t>= </a:t>
            </a:r>
            <a:r>
              <a:rPr lang="ja-JP" altLang="en-US" dirty="0">
                <a:ea typeface="MS PGothic" panose="020B0600070205080204" pitchFamily="34" charset="-128"/>
              </a:rPr>
              <a:t>低い（「</a:t>
            </a:r>
            <a:r>
              <a:rPr lang="en-US" altLang="ja-JP" dirty="0">
                <a:ea typeface="MS PGothic" panose="020B0600070205080204" pitchFamily="34" charset="-128"/>
              </a:rPr>
              <a:t>L</a:t>
            </a:r>
            <a:r>
              <a:rPr lang="ja-JP" altLang="en-US" dirty="0">
                <a:ea typeface="MS PGothic" panose="020B0600070205080204" pitchFamily="34" charset="-128"/>
              </a:rPr>
              <a:t>」を丸で囲みます）</a:t>
            </a:r>
          </a:p>
          <a:p>
            <a:pPr>
              <a:buFontTx/>
              <a:buNone/>
              <a:defRPr sz="1600">
                <a:solidFill>
                  <a:srgbClr val="000000"/>
                </a:solidFill>
                <a:latin typeface="Arial" pitchFamily="4" charset="0"/>
              </a:defRPr>
            </a:pPr>
            <a:r>
              <a:rPr lang="en-US" altLang="ja-JP" dirty="0">
                <a:ea typeface="MS PGothic" panose="020B0600070205080204" pitchFamily="34" charset="-128"/>
              </a:rPr>
              <a:t>8</a:t>
            </a:r>
            <a:r>
              <a:rPr lang="ja-JP" altLang="en-US" dirty="0">
                <a:ea typeface="MS PGothic" panose="020B0600070205080204" pitchFamily="34" charset="-128"/>
              </a:rPr>
              <a:t>～</a:t>
            </a:r>
            <a:r>
              <a:rPr lang="en-US" altLang="ja-JP" dirty="0">
                <a:ea typeface="MS PGothic" panose="020B0600070205080204" pitchFamily="34" charset="-128"/>
              </a:rPr>
              <a:t>14 = </a:t>
            </a:r>
            <a:r>
              <a:rPr lang="ja-JP" altLang="en-US" dirty="0">
                <a:ea typeface="MS PGothic" panose="020B0600070205080204" pitchFamily="34" charset="-128"/>
              </a:rPr>
              <a:t>ふつう（「</a:t>
            </a:r>
            <a:r>
              <a:rPr lang="en-US" altLang="ja-JP" dirty="0">
                <a:ea typeface="MS PGothic" panose="020B0600070205080204" pitchFamily="34" charset="-128"/>
              </a:rPr>
              <a:t>M</a:t>
            </a:r>
            <a:r>
              <a:rPr lang="ja-JP" altLang="en-US" dirty="0">
                <a:ea typeface="MS PGothic" panose="020B0600070205080204" pitchFamily="34" charset="-128"/>
              </a:rPr>
              <a:t>」を丸で囲みます）</a:t>
            </a:r>
          </a:p>
          <a:p>
            <a:pPr>
              <a:buFontTx/>
              <a:buNone/>
              <a:defRPr sz="1600">
                <a:solidFill>
                  <a:srgbClr val="000000"/>
                </a:solidFill>
                <a:latin typeface="Arial" pitchFamily="4" charset="0"/>
              </a:defRPr>
            </a:pPr>
            <a:r>
              <a:rPr lang="en-US" altLang="ja-JP" dirty="0">
                <a:ea typeface="MS PGothic" panose="020B0600070205080204" pitchFamily="34" charset="-128"/>
              </a:rPr>
              <a:t>15</a:t>
            </a:r>
            <a:r>
              <a:rPr lang="ja-JP" altLang="en-US" dirty="0">
                <a:ea typeface="MS PGothic" panose="020B0600070205080204" pitchFamily="34" charset="-128"/>
              </a:rPr>
              <a:t>～</a:t>
            </a:r>
            <a:r>
              <a:rPr lang="en-US" altLang="ja-JP" dirty="0">
                <a:ea typeface="MS PGothic" panose="020B0600070205080204" pitchFamily="34" charset="-128"/>
              </a:rPr>
              <a:t>21 = </a:t>
            </a:r>
            <a:r>
              <a:rPr lang="ja-JP" altLang="en-US" dirty="0">
                <a:ea typeface="MS PGothic" panose="020B0600070205080204" pitchFamily="34" charset="-128"/>
              </a:rPr>
              <a:t>高い（「</a:t>
            </a:r>
            <a:r>
              <a:rPr lang="en-US" altLang="ja-JP" dirty="0">
                <a:ea typeface="MS PGothic" panose="020B0600070205080204" pitchFamily="34" charset="-128"/>
              </a:rPr>
              <a:t>H</a:t>
            </a:r>
            <a:r>
              <a:rPr lang="ja-JP" altLang="en-US" dirty="0">
                <a:ea typeface="MS PGothic" panose="020B0600070205080204" pitchFamily="34" charset="-128"/>
              </a:rPr>
              <a:t>」を丸で囲みます）</a:t>
            </a:r>
          </a:p>
        </p:txBody>
      </p:sp>
      <p:graphicFrame>
        <p:nvGraphicFramePr>
          <p:cNvPr id="26" name="Table 25">
            <a:extLst>
              <a:ext uri="{FF2B5EF4-FFF2-40B4-BE49-F238E27FC236}">
                <a16:creationId xmlns:a16="http://schemas.microsoft.com/office/drawing/2014/main" id="{70FCE902-D1BE-40D1-AC26-3E5025265D27}"/>
              </a:ext>
            </a:extLst>
          </p:cNvPr>
          <p:cNvGraphicFramePr>
            <a:graphicFrameLocks noGrp="1"/>
          </p:cNvGraphicFramePr>
          <p:nvPr>
            <p:extLst>
              <p:ext uri="{D42A27DB-BD31-4B8C-83A1-F6EECF244321}">
                <p14:modId xmlns:p14="http://schemas.microsoft.com/office/powerpoint/2010/main" val="1239917248"/>
              </p:ext>
            </p:extLst>
          </p:nvPr>
        </p:nvGraphicFramePr>
        <p:xfrm>
          <a:off x="8477403" y="3781926"/>
          <a:ext cx="2017713" cy="666750"/>
        </p:xfrm>
        <a:graphic>
          <a:graphicData uri="http://schemas.openxmlformats.org/drawingml/2006/table">
            <a:tbl>
              <a:tblPr/>
              <a:tblGrid>
                <a:gridCol w="597280">
                  <a:extLst>
                    <a:ext uri="{9D8B030D-6E8A-4147-A177-3AD203B41FA5}">
                      <a16:colId xmlns:a16="http://schemas.microsoft.com/office/drawing/2014/main" val="20000"/>
                    </a:ext>
                  </a:extLst>
                </a:gridCol>
                <a:gridCol w="749300">
                  <a:extLst>
                    <a:ext uri="{9D8B030D-6E8A-4147-A177-3AD203B41FA5}">
                      <a16:colId xmlns:a16="http://schemas.microsoft.com/office/drawing/2014/main" val="20001"/>
                    </a:ext>
                  </a:extLst>
                </a:gridCol>
                <a:gridCol w="671133">
                  <a:extLst>
                    <a:ext uri="{9D8B030D-6E8A-4147-A177-3AD203B41FA5}">
                      <a16:colId xmlns:a16="http://schemas.microsoft.com/office/drawing/2014/main" val="20002"/>
                    </a:ext>
                  </a:extLst>
                </a:gridCol>
              </a:tblGrid>
              <a:tr h="666750">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sz="2800" b="1">
                          <a:ln>
                            <a:noFill/>
                          </a:ln>
                          <a:effectLst/>
                          <a:latin typeface="Arial" pitchFamily="32" charset="0"/>
                        </a:defRPr>
                      </a:pPr>
                      <a:r>
                        <a:rPr dirty="0"/>
                        <a:t>L</a:t>
                      </a:r>
                    </a:p>
                  </a:txBody>
                  <a:tcPr marL="91426" marR="9142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sz="2800" b="1">
                          <a:ln>
                            <a:noFill/>
                          </a:ln>
                          <a:effectLst/>
                          <a:latin typeface="Arial" pitchFamily="32" charset="0"/>
                        </a:defRPr>
                      </a:pPr>
                      <a:r>
                        <a:t>M</a:t>
                      </a:r>
                    </a:p>
                  </a:txBody>
                  <a:tcPr marL="91426" marR="9142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sz="2800" b="1">
                          <a:ln>
                            <a:noFill/>
                          </a:ln>
                          <a:effectLst/>
                          <a:latin typeface="Arial" pitchFamily="32" charset="0"/>
                        </a:defRPr>
                      </a:pPr>
                      <a:r>
                        <a:rPr dirty="0"/>
                        <a:t>H</a:t>
                      </a:r>
                    </a:p>
                  </a:txBody>
                  <a:tcPr marL="91426" marR="9142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bl>
          </a:graphicData>
        </a:graphic>
      </p:graphicFrame>
      <p:sp>
        <p:nvSpPr>
          <p:cNvPr id="27" name="Rectangle 43">
            <a:extLst>
              <a:ext uri="{FF2B5EF4-FFF2-40B4-BE49-F238E27FC236}">
                <a16:creationId xmlns:a16="http://schemas.microsoft.com/office/drawing/2014/main" id="{56186B32-A17A-4CF6-9294-B970408632A4}"/>
              </a:ext>
            </a:extLst>
          </p:cNvPr>
          <p:cNvSpPr>
            <a:spLocks noChangeArrowheads="1"/>
          </p:cNvSpPr>
          <p:nvPr/>
        </p:nvSpPr>
        <p:spPr bwMode="auto">
          <a:xfrm>
            <a:off x="7606920" y="2082995"/>
            <a:ext cx="3760516" cy="2819400"/>
          </a:xfrm>
          <a:prstGeom prst="rect">
            <a:avLst/>
          </a:prstGeom>
          <a:noFill/>
          <a:ln w="9525">
            <a:solidFill>
              <a:schemeClr val="tx1"/>
            </a:solidFill>
            <a:round/>
            <a:headEnd/>
            <a:tailEnd/>
          </a:ln>
        </p:spPr>
        <p:txBody>
          <a:bodyPr>
            <a:prstTxWarp prst="textNoShape">
              <a:avLst/>
            </a:prstTxWarp>
          </a:bodyPr>
          <a:lstStyle/>
          <a:p>
            <a:pPr marL="342900" indent="-342900"/>
            <a:endParaRPr lang="ja-JP" altLang="en-US" dirty="0">
              <a:solidFill>
                <a:srgbClr val="22228B"/>
              </a:solidFill>
              <a:ea typeface="MS PGothic" panose="020B0600070205080204" pitchFamily="34" charset="-128"/>
            </a:endParaRPr>
          </a:p>
        </p:txBody>
      </p:sp>
      <p:sp>
        <p:nvSpPr>
          <p:cNvPr id="28" name="Oval 17">
            <a:extLst>
              <a:ext uri="{FF2B5EF4-FFF2-40B4-BE49-F238E27FC236}">
                <a16:creationId xmlns:a16="http://schemas.microsoft.com/office/drawing/2014/main" id="{EE9B5B91-2EC5-490F-ABA2-090834B8A23D}"/>
              </a:ext>
            </a:extLst>
          </p:cNvPr>
          <p:cNvSpPr>
            <a:spLocks noChangeArrowheads="1"/>
          </p:cNvSpPr>
          <p:nvPr/>
        </p:nvSpPr>
        <p:spPr bwMode="auto">
          <a:xfrm>
            <a:off x="9233279" y="3877590"/>
            <a:ext cx="418081" cy="455246"/>
          </a:xfrm>
          <a:prstGeom prst="ellipse">
            <a:avLst/>
          </a:prstGeom>
          <a:noFill/>
          <a:ln w="9525">
            <a:solidFill>
              <a:schemeClr val="tx2"/>
            </a:solidFill>
            <a:round/>
            <a:headEnd/>
            <a:tailEnd/>
          </a:ln>
        </p:spPr>
        <p:txBody>
          <a:bodyPr wrap="none" anchor="ctr">
            <a:prstTxWarp prst="textNoShape">
              <a:avLst/>
            </a:prstTxWarp>
          </a:bodyPr>
          <a:lstStyle/>
          <a:p>
            <a:endParaRPr lang="ja-JP" altLang="en-US" b="1" dirty="0">
              <a:solidFill>
                <a:schemeClr val="tx1"/>
              </a:solidFill>
              <a:ea typeface="MS PGothic" panose="020B0600070205080204" pitchFamily="34" charset="-128"/>
            </a:endParaRPr>
          </a:p>
        </p:txBody>
      </p:sp>
      <p:sp>
        <p:nvSpPr>
          <p:cNvPr id="13" name="Footer Placeholder 5">
            <a:extLst>
              <a:ext uri="{FF2B5EF4-FFF2-40B4-BE49-F238E27FC236}">
                <a16:creationId xmlns:a16="http://schemas.microsoft.com/office/drawing/2014/main" id="{28B4B6BC-3F6B-488B-86A5-813E562BFC78}"/>
              </a:ext>
            </a:extLst>
          </p:cNvPr>
          <p:cNvSpPr txBox="1">
            <a:spLocks/>
          </p:cNvSpPr>
          <p:nvPr/>
        </p:nvSpPr>
        <p:spPr bwMode="gray">
          <a:xfrm>
            <a:off x="228600" y="6438900"/>
            <a:ext cx="7924800" cy="282575"/>
          </a:xfrm>
          <a:prstGeom prst="rect">
            <a:avLst/>
          </a:prstGeom>
        </p:spPr>
        <p:txBody>
          <a:bodyPr vert="horz" lIns="0" tIns="0" rIns="0" bIns="0" anchor="t" anchorCtr="0"/>
          <a:lstStyle>
            <a:lvl1pPr marL="0" algn="ctr" defTabSz="914400" rtl="0" eaLnBrk="1" latinLnBrk="0" hangingPunct="1">
              <a:defRPr sz="10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altLang="ja-JP">
                <a:ea typeface="MS PGothic" panose="020B0600070205080204" pitchFamily="34" charset="-128"/>
              </a:rPr>
              <a:t>© The TRACOM Corporation. All Rights Reserved.</a:t>
            </a:r>
            <a:endParaRPr lang="en-US" altLang="ja-JP" dirty="0">
              <a:ea typeface="MS PGothic" panose="020B0600070205080204" pitchFamily="34" charset="-128"/>
            </a:endParaRPr>
          </a:p>
        </p:txBody>
      </p:sp>
    </p:spTree>
    <p:extLst>
      <p:ext uri="{BB962C8B-B14F-4D97-AF65-F5344CB8AC3E}">
        <p14:creationId xmlns:p14="http://schemas.microsoft.com/office/powerpoint/2010/main" val="293123330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900" decel="100000" fill="hold"/>
                                        <p:tgtEl>
                                          <p:spTgt spid="2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4"/>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utoUpdateAnimBg="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DB04690B-9D1A-4683-9B46-17E8D2CC5FAB}"/>
              </a:ext>
            </a:extLst>
          </p:cNvPr>
          <p:cNvSpPr>
            <a:spLocks noGrp="1"/>
          </p:cNvSpPr>
          <p:nvPr>
            <p:ph type="title"/>
          </p:nvPr>
        </p:nvSpPr>
        <p:spPr/>
        <p:txBody>
          <a:bodyPr wrap="square">
            <a:noAutofit/>
          </a:bodyPr>
          <a:lstStyle/>
          <a:p>
            <a:r>
              <a:rPr lang="ja-JP" altLang="en-US" dirty="0">
                <a:solidFill>
                  <a:schemeClr val="accent2"/>
                </a:solidFill>
                <a:ea typeface="MS PGothic" panose="020B0600070205080204" pitchFamily="34" charset="-128"/>
              </a:rPr>
              <a:t>学習目標</a:t>
            </a:r>
          </a:p>
        </p:txBody>
      </p:sp>
      <p:sp>
        <p:nvSpPr>
          <p:cNvPr id="11" name="Text Placeholder 10">
            <a:extLst>
              <a:ext uri="{FF2B5EF4-FFF2-40B4-BE49-F238E27FC236}">
                <a16:creationId xmlns:a16="http://schemas.microsoft.com/office/drawing/2014/main" id="{74DE1067-F4DC-42C3-BB70-F44980978ACB}"/>
              </a:ext>
            </a:extLst>
          </p:cNvPr>
          <p:cNvSpPr>
            <a:spLocks noGrp="1"/>
          </p:cNvSpPr>
          <p:nvPr>
            <p:ph type="body" idx="1"/>
          </p:nvPr>
        </p:nvSpPr>
        <p:spPr>
          <a:xfrm>
            <a:off x="1143001" y="2462644"/>
            <a:ext cx="6757988" cy="3131684"/>
          </a:xfrm>
        </p:spPr>
        <p:txBody>
          <a:bodyPr wrap="square">
            <a:noAutofit/>
          </a:bodyPr>
          <a:lstStyle/>
          <a:p>
            <a:pPr eaLnBrk="1" hangingPunct="1">
              <a:lnSpc>
                <a:spcPct val="95000"/>
              </a:lnSpc>
              <a:spcAft>
                <a:spcPts val="600"/>
              </a:spcAft>
              <a:defRPr sz="2400">
                <a:ea typeface="ヒラギノ角ゴ Pro W3" pitchFamily="4" charset="-128"/>
                <a:cs typeface="ヒラギノ角ゴ Pro W3" pitchFamily="4" charset="-128"/>
              </a:defRPr>
            </a:pPr>
            <a:r>
              <a:rPr lang="ja-JP" altLang="en-US" dirty="0">
                <a:ea typeface="MS PGothic" panose="020B0600070205080204" pitchFamily="34" charset="-128"/>
              </a:rPr>
              <a:t>ソーシャル・スタイル™ モデルを理解する。</a:t>
            </a:r>
          </a:p>
          <a:p>
            <a:pPr eaLnBrk="1" hangingPunct="1">
              <a:lnSpc>
                <a:spcPct val="95000"/>
              </a:lnSpc>
              <a:spcAft>
                <a:spcPts val="600"/>
              </a:spcAft>
              <a:defRPr sz="2400">
                <a:ea typeface="ヒラギノ角ゴ Pro W3" pitchFamily="4" charset="-128"/>
                <a:cs typeface="ヒラギノ角ゴ Pro W3" pitchFamily="4" charset="-128"/>
              </a:defRPr>
            </a:pPr>
            <a:r>
              <a:rPr lang="ja-JP" altLang="en-US" dirty="0">
                <a:ea typeface="MS PGothic" panose="020B0600070205080204" pitchFamily="34" charset="-128"/>
              </a:rPr>
              <a:t>自己認識アンケートに回答して、自分のソーシャル・スタイルを判定する。</a:t>
            </a:r>
          </a:p>
          <a:p>
            <a:pPr eaLnBrk="1" hangingPunct="1">
              <a:lnSpc>
                <a:spcPct val="95000"/>
              </a:lnSpc>
              <a:spcAft>
                <a:spcPts val="600"/>
              </a:spcAft>
              <a:defRPr sz="2400">
                <a:ea typeface="ヒラギノ角ゴ Pro W3" pitchFamily="4" charset="-128"/>
                <a:cs typeface="ヒラギノ角ゴ Pro W3" pitchFamily="4" charset="-128"/>
              </a:defRPr>
            </a:pPr>
            <a:r>
              <a:rPr lang="ja-JP" altLang="en-US" dirty="0">
                <a:ea typeface="MS PGothic" panose="020B0600070205080204" pitchFamily="34" charset="-128"/>
              </a:rPr>
              <a:t>自分の行動について、また自分と同じスタイルの人が顧客からはどう見えるかについての理解を深める。</a:t>
            </a:r>
          </a:p>
          <a:p>
            <a:pPr eaLnBrk="1" hangingPunct="1">
              <a:lnSpc>
                <a:spcPct val="95000"/>
              </a:lnSpc>
              <a:spcAft>
                <a:spcPts val="600"/>
              </a:spcAft>
              <a:defRPr sz="2400">
                <a:ea typeface="ヒラギノ角ゴ Pro W3" pitchFamily="4" charset="-128"/>
                <a:cs typeface="ヒラギノ角ゴ Pro W3" pitchFamily="4" charset="-128"/>
              </a:defRPr>
            </a:pPr>
            <a:r>
              <a:rPr lang="ja-JP" altLang="en-US" dirty="0">
                <a:ea typeface="MS PGothic" panose="020B0600070205080204" pitchFamily="34" charset="-128"/>
              </a:rPr>
              <a:t>対応性を強化して、顧客への対人効果を</a:t>
            </a:r>
            <a:br>
              <a:rPr lang="en-US" altLang="ja-JP" dirty="0">
                <a:ea typeface="MS PGothic" panose="020B0600070205080204" pitchFamily="34" charset="-128"/>
              </a:rPr>
            </a:br>
            <a:r>
              <a:rPr lang="ja-JP" altLang="en-US" dirty="0">
                <a:ea typeface="MS PGothic" panose="020B0600070205080204" pitchFamily="34" charset="-128"/>
              </a:rPr>
              <a:t>向上させる。</a:t>
            </a:r>
          </a:p>
        </p:txBody>
      </p:sp>
      <p:sp>
        <p:nvSpPr>
          <p:cNvPr id="4" name="Slide Number Placeholder 3">
            <a:extLst>
              <a:ext uri="{FF2B5EF4-FFF2-40B4-BE49-F238E27FC236}">
                <a16:creationId xmlns:a16="http://schemas.microsoft.com/office/drawing/2014/main" id="{92FD931E-CED9-4A97-A569-6927F3A0F9C3}"/>
              </a:ext>
            </a:extLst>
          </p:cNvPr>
          <p:cNvSpPr>
            <a:spLocks noGrp="1"/>
          </p:cNvSpPr>
          <p:nvPr>
            <p:ph type="sldNum" sz="quarter" idx="12"/>
          </p:nvPr>
        </p:nvSpPr>
        <p:spPr>
          <a:xfrm>
            <a:off x="9220200" y="6438900"/>
            <a:ext cx="2743200" cy="282575"/>
          </a:xfrm>
        </p:spPr>
        <p:txBody>
          <a:bodyPr wrap="square">
            <a:noAutofit/>
          </a:bodyPr>
          <a:lstStyle/>
          <a:p>
            <a:fld id="{1B1CF60C-C85D-47C0-8597-E3BF95F18FA3}" type="slidenum">
              <a:rPr lang="en-US" altLang="ja-JP" smtClean="0">
                <a:ea typeface="MS PGothic" panose="020B0600070205080204" pitchFamily="34" charset="-128"/>
              </a:rPr>
              <a:t>42</a:t>
            </a:fld>
            <a:endParaRPr lang="ja-JP" altLang="en-US" dirty="0">
              <a:ea typeface="MS PGothic" panose="020B0600070205080204" pitchFamily="34" charset="-128"/>
            </a:endParaRPr>
          </a:p>
        </p:txBody>
      </p:sp>
      <p:sp>
        <p:nvSpPr>
          <p:cNvPr id="2" name="Footer Placeholder 1">
            <a:extLst>
              <a:ext uri="{FF2B5EF4-FFF2-40B4-BE49-F238E27FC236}">
                <a16:creationId xmlns:a16="http://schemas.microsoft.com/office/drawing/2014/main" id="{5C485CCC-E384-441B-9940-1EF9EDDF7D8B}"/>
              </a:ext>
            </a:extLst>
          </p:cNvPr>
          <p:cNvSpPr>
            <a:spLocks noGrp="1"/>
          </p:cNvSpPr>
          <p:nvPr>
            <p:ph type="ftr" sz="quarter" idx="13"/>
          </p:nvPr>
        </p:nvSpPr>
        <p:spPr/>
        <p:txBody>
          <a:bodyPr wrap="square">
            <a:noAutofit/>
          </a:bodyPr>
          <a:lstStyle/>
          <a:p>
            <a:pPr algn="l"/>
            <a:r>
              <a:rPr lang="en-US" altLang="ja-JP">
                <a:ea typeface="MS PGothic" panose="020B0600070205080204" pitchFamily="34" charset="-128"/>
              </a:rPr>
              <a:t>© The TRACOM Corporation. All Rights Reserved.</a:t>
            </a:r>
            <a:endParaRPr lang="en-US" altLang="ja-JP" dirty="0">
              <a:ea typeface="MS PGothic" panose="020B0600070205080204" pitchFamily="34" charset="-128"/>
            </a:endParaRPr>
          </a:p>
        </p:txBody>
      </p:sp>
    </p:spTree>
    <p:extLst>
      <p:ext uri="{BB962C8B-B14F-4D97-AF65-F5344CB8AC3E}">
        <p14:creationId xmlns:p14="http://schemas.microsoft.com/office/powerpoint/2010/main" val="328241806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DB04690B-9D1A-4683-9B46-17E8D2CC5FAB}"/>
              </a:ext>
            </a:extLst>
          </p:cNvPr>
          <p:cNvSpPr>
            <a:spLocks noGrp="1"/>
          </p:cNvSpPr>
          <p:nvPr>
            <p:ph type="title"/>
          </p:nvPr>
        </p:nvSpPr>
        <p:spPr/>
        <p:txBody>
          <a:bodyPr wrap="square">
            <a:noAutofit/>
          </a:bodyPr>
          <a:lstStyle/>
          <a:p>
            <a:r>
              <a:rPr lang="ja-JP" altLang="en-US" dirty="0">
                <a:solidFill>
                  <a:schemeClr val="accent2"/>
                </a:solidFill>
                <a:ea typeface="MS PGothic" panose="020B0600070205080204" pitchFamily="34" charset="-128"/>
              </a:rPr>
              <a:t>次のステップと学習のポイント</a:t>
            </a:r>
          </a:p>
        </p:txBody>
      </p:sp>
      <p:sp>
        <p:nvSpPr>
          <p:cNvPr id="11" name="Text Placeholder 10">
            <a:extLst>
              <a:ext uri="{FF2B5EF4-FFF2-40B4-BE49-F238E27FC236}">
                <a16:creationId xmlns:a16="http://schemas.microsoft.com/office/drawing/2014/main" id="{74DE1067-F4DC-42C3-BB70-F44980978ACB}"/>
              </a:ext>
            </a:extLst>
          </p:cNvPr>
          <p:cNvSpPr>
            <a:spLocks noGrp="1"/>
          </p:cNvSpPr>
          <p:nvPr>
            <p:ph type="body" idx="1"/>
          </p:nvPr>
        </p:nvSpPr>
        <p:spPr/>
        <p:txBody>
          <a:bodyPr wrap="square">
            <a:noAutofit/>
          </a:bodyPr>
          <a:lstStyle/>
          <a:p>
            <a:pPr>
              <a:lnSpc>
                <a:spcPct val="90000"/>
              </a:lnSpc>
              <a:spcAft>
                <a:spcPts val="1200"/>
              </a:spcAft>
              <a:defRPr sz="2400"/>
            </a:pPr>
            <a:r>
              <a:rPr lang="ja-JP" altLang="en-US" dirty="0">
                <a:ea typeface="MS PGothic" panose="020B0600070205080204" pitchFamily="34" charset="-128"/>
              </a:rPr>
              <a:t>自分のソーシャル・スタイルを同僚に伝え、洞察を求めましょう。</a:t>
            </a:r>
          </a:p>
          <a:p>
            <a:pPr>
              <a:spcAft>
                <a:spcPts val="1200"/>
              </a:spcAft>
              <a:defRPr sz="2400"/>
            </a:pPr>
            <a:r>
              <a:rPr lang="ja-JP" altLang="en-US" dirty="0">
                <a:ea typeface="MS PGothic" panose="020B0600070205080204" pitchFamily="34" charset="-128"/>
              </a:rPr>
              <a:t>次の </a:t>
            </a:r>
            <a:r>
              <a:rPr lang="en-US" altLang="ja-JP" dirty="0">
                <a:ea typeface="MS PGothic" panose="020B0600070205080204" pitchFamily="34" charset="-128"/>
              </a:rPr>
              <a:t>2 </a:t>
            </a:r>
            <a:r>
              <a:rPr lang="ja-JP" altLang="en-US" dirty="0">
                <a:ea typeface="MS PGothic" panose="020B0600070205080204" pitchFamily="34" charset="-128"/>
              </a:rPr>
              <a:t>つの行動分析軸を探します</a:t>
            </a:r>
            <a:r>
              <a:rPr lang="ja-JP" altLang="en-US" sz="2400" dirty="0">
                <a:ea typeface="MS PGothic" panose="020B0600070205080204" pitchFamily="34" charset="-128"/>
              </a:rPr>
              <a:t>：</a:t>
            </a:r>
            <a:r>
              <a:rPr lang="ja-JP" altLang="en-US" dirty="0">
                <a:ea typeface="MS PGothic" panose="020B0600070205080204" pitchFamily="34" charset="-128"/>
              </a:rPr>
              <a:t> </a:t>
            </a:r>
            <a:br>
              <a:rPr lang="en-US" altLang="ja-JP" dirty="0">
                <a:ea typeface="MS PGothic" panose="020B0600070205080204" pitchFamily="34" charset="-128"/>
              </a:rPr>
            </a:br>
            <a:r>
              <a:rPr lang="ja-JP" altLang="en-US" dirty="0">
                <a:ea typeface="MS PGothic" panose="020B0600070205080204" pitchFamily="34" charset="-128"/>
              </a:rPr>
              <a:t>自己主張度と感情表現度。</a:t>
            </a:r>
          </a:p>
          <a:p>
            <a:pPr>
              <a:lnSpc>
                <a:spcPct val="90000"/>
              </a:lnSpc>
              <a:spcAft>
                <a:spcPts val="1200"/>
              </a:spcAft>
              <a:defRPr sz="2400"/>
            </a:pPr>
            <a:r>
              <a:rPr lang="ja-JP" altLang="en-US" dirty="0">
                <a:ea typeface="MS PGothic" panose="020B0600070205080204" pitchFamily="34" charset="-128"/>
              </a:rPr>
              <a:t>顧客とのやり取りの中で、</a:t>
            </a:r>
            <a:r>
              <a:rPr lang="ja-JP" altLang="en-US" dirty="0">
                <a:ea typeface="MS PGothic" panose="020B0600070205080204" pitchFamily="34" charset="-128"/>
                <a:cs typeface="ヒラギノ角ゴ Pro W3" pitchFamily="4" charset="-128"/>
              </a:rPr>
              <a:t>顧客</a:t>
            </a:r>
            <a:r>
              <a:rPr lang="ja-JP" altLang="en-US" dirty="0">
                <a:ea typeface="MS PGothic" panose="020B0600070205080204" pitchFamily="34" charset="-128"/>
              </a:rPr>
              <a:t>のソーシャル・スタイルのニーズを満たす方法を講じます。</a:t>
            </a:r>
          </a:p>
          <a:p>
            <a:pPr>
              <a:lnSpc>
                <a:spcPct val="90000"/>
              </a:lnSpc>
              <a:spcAft>
                <a:spcPts val="1200"/>
              </a:spcAft>
              <a:defRPr sz="2400"/>
            </a:pPr>
            <a:r>
              <a:rPr lang="ja-JP" altLang="en-US" dirty="0">
                <a:ea typeface="MS PGothic" panose="020B0600070205080204" pitchFamily="34" charset="-128"/>
              </a:rPr>
              <a:t>顧客と見込み客が今後取る可能性の高いスタイル別の行動を予測します。</a:t>
            </a:r>
          </a:p>
        </p:txBody>
      </p:sp>
      <p:sp>
        <p:nvSpPr>
          <p:cNvPr id="4" name="Slide Number Placeholder 3">
            <a:extLst>
              <a:ext uri="{FF2B5EF4-FFF2-40B4-BE49-F238E27FC236}">
                <a16:creationId xmlns:a16="http://schemas.microsoft.com/office/drawing/2014/main" id="{92FD931E-CED9-4A97-A569-6927F3A0F9C3}"/>
              </a:ext>
            </a:extLst>
          </p:cNvPr>
          <p:cNvSpPr>
            <a:spLocks noGrp="1"/>
          </p:cNvSpPr>
          <p:nvPr>
            <p:ph type="sldNum" sz="quarter" idx="12"/>
          </p:nvPr>
        </p:nvSpPr>
        <p:spPr>
          <a:xfrm>
            <a:off x="9220200" y="6438900"/>
            <a:ext cx="2743200" cy="282575"/>
          </a:xfrm>
        </p:spPr>
        <p:txBody>
          <a:bodyPr wrap="square">
            <a:noAutofit/>
          </a:bodyPr>
          <a:lstStyle/>
          <a:p>
            <a:fld id="{1B1CF60C-C85D-47C0-8597-E3BF95F18FA3}" type="slidenum">
              <a:rPr lang="en-US" altLang="ja-JP" smtClean="0">
                <a:ea typeface="MS PGothic" panose="020B0600070205080204" pitchFamily="34" charset="-128"/>
              </a:rPr>
              <a:t>43</a:t>
            </a:fld>
            <a:endParaRPr lang="ja-JP" altLang="en-US" dirty="0">
              <a:ea typeface="MS PGothic" panose="020B0600070205080204" pitchFamily="34" charset="-128"/>
            </a:endParaRPr>
          </a:p>
        </p:txBody>
      </p:sp>
      <p:sp>
        <p:nvSpPr>
          <p:cNvPr id="2" name="Footer Placeholder 1">
            <a:extLst>
              <a:ext uri="{FF2B5EF4-FFF2-40B4-BE49-F238E27FC236}">
                <a16:creationId xmlns:a16="http://schemas.microsoft.com/office/drawing/2014/main" id="{5C485CCC-E384-441B-9940-1EF9EDDF7D8B}"/>
              </a:ext>
            </a:extLst>
          </p:cNvPr>
          <p:cNvSpPr>
            <a:spLocks noGrp="1"/>
          </p:cNvSpPr>
          <p:nvPr>
            <p:ph type="ftr" sz="quarter" idx="13"/>
          </p:nvPr>
        </p:nvSpPr>
        <p:spPr/>
        <p:txBody>
          <a:bodyPr wrap="square">
            <a:noAutofit/>
          </a:bodyPr>
          <a:lstStyle/>
          <a:p>
            <a:pPr algn="l"/>
            <a:r>
              <a:rPr lang="en-US" altLang="ja-JP">
                <a:ea typeface="MS PGothic" panose="020B0600070205080204" pitchFamily="34" charset="-128"/>
              </a:rPr>
              <a:t>© The TRACOM Corporation. All Rights Reserved.</a:t>
            </a:r>
            <a:endParaRPr lang="en-US" altLang="ja-JP" dirty="0">
              <a:ea typeface="MS PGothic" panose="020B0600070205080204" pitchFamily="34" charset="-128"/>
            </a:endParaRPr>
          </a:p>
        </p:txBody>
      </p:sp>
    </p:spTree>
    <p:extLst>
      <p:ext uri="{BB962C8B-B14F-4D97-AF65-F5344CB8AC3E}">
        <p14:creationId xmlns:p14="http://schemas.microsoft.com/office/powerpoint/2010/main" val="181004614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Graphical user interface, text  Description automatically generated">
            <a:extLst>
              <a:ext uri="{FF2B5EF4-FFF2-40B4-BE49-F238E27FC236}">
                <a16:creationId xmlns:a16="http://schemas.microsoft.com/office/drawing/2014/main" id="{0FB6E4CC-711A-4CAB-9005-F71146F92CFE}"/>
              </a:ext>
            </a:extLst>
          </p:cNvPr>
          <p:cNvPicPr>
            <a:picLocks noChangeAspect="1"/>
          </p:cNvPicPr>
          <p:nvPr/>
        </p:nvPicPr>
        <p:blipFill rotWithShape="1">
          <a:blip r:embed="rId3" cstate="email">
            <a:extLst>
              <a:ext uri="{BEBA8EAE-BF5A-486C-A8C5-ECC9F3942E4B}">
                <a14:imgProps xmlns:a14="http://schemas.microsoft.com/office/drawing/2010/main">
                  <a14:imgLayer r:embed="rId4">
                    <a14:imgEffect>
                      <a14:backgroundRemoval t="5085" b="91017" l="24269" r="75731">
                        <a14:foregroundMark x1="26395" y1="10169" x2="26484" y2="74746"/>
                        <a14:foregroundMark x1="26484" y1="74746" x2="72453" y2="72203"/>
                        <a14:foregroundMark x1="72453" y1="72203" x2="73694" y2="11017"/>
                        <a14:foregroundMark x1="73694" y1="11017" x2="31355" y2="8983"/>
                        <a14:foregroundMark x1="31355" y1="8983" x2="27015" y2="14407"/>
                        <a14:foregroundMark x1="27015" y1="14407" x2="30381" y2="42712"/>
                        <a14:foregroundMark x1="30381" y1="42712" x2="36404" y2="61017"/>
                        <a14:foregroundMark x1="36404" y1="61017" x2="48539" y2="57797"/>
                        <a14:foregroundMark x1="48539" y1="57797" x2="46147" y2="87797"/>
                        <a14:foregroundMark x1="46147" y1="87797" x2="53499" y2="91017"/>
                        <a14:foregroundMark x1="25066" y1="12034" x2="25598" y2="73729"/>
                        <a14:foregroundMark x1="26926" y1="9153" x2="38884" y2="9831"/>
                        <a14:foregroundMark x1="38884" y1="9831" x2="70771" y2="8814"/>
                        <a14:foregroundMark x1="70771" y1="8814" x2="74845" y2="9322"/>
                        <a14:foregroundMark x1="74668" y1="15085" x2="73871" y2="75085"/>
                        <a14:foregroundMark x1="73871" y1="75085" x2="73871" y2="75085"/>
                        <a14:foregroundMark x1="35872" y1="51695" x2="29318" y2="70000"/>
                        <a14:foregroundMark x1="29318" y1="70000" x2="29318" y2="70000"/>
                        <a14:foregroundMark x1="25598" y1="52373" x2="25598" y2="70508"/>
                        <a14:foregroundMark x1="25598" y1="70508" x2="24978" y2="10339"/>
                        <a14:foregroundMark x1="24978" y1="10339" x2="27281" y2="7458"/>
                        <a14:foregroundMark x1="75642" y1="26610" x2="75819" y2="68475"/>
                        <a14:foregroundMark x1="75288" y1="74237" x2="74225" y2="77627"/>
                        <a14:foregroundMark x1="75642" y1="75593" x2="75731" y2="69322"/>
                        <a14:foregroundMark x1="33658" y1="6780" x2="54384" y2="5085"/>
                        <a14:foregroundMark x1="54384" y1="5085" x2="71302" y2="7119"/>
                        <a14:foregroundMark x1="52790" y1="37458" x2="39681" y2="67288"/>
                        <a14:foregroundMark x1="39681" y1="67288" x2="39681" y2="67288"/>
                        <a14:foregroundMark x1="32684" y1="65763" x2="48804" y2="65763"/>
                        <a14:foregroundMark x1="50221" y1="72712" x2="54119" y2="90000"/>
                        <a14:foregroundMark x1="44996" y1="66441" x2="29849" y2="67797"/>
                        <a14:foregroundMark x1="29849" y1="67797" x2="43844" y2="70508"/>
                        <a14:foregroundMark x1="43844" y1="70508" x2="44553" y2="71356"/>
                        <a14:foregroundMark x1="51639" y1="77119" x2="63596" y2="75763"/>
                        <a14:foregroundMark x1="63596" y1="75763" x2="73251" y2="77458"/>
                        <a14:foregroundMark x1="72099" y1="77119" x2="57130" y2="77458"/>
                        <a14:foregroundMark x1="39150" y1="77119" x2="27724" y2="77458"/>
                        <a14:foregroundMark x1="27724" y1="77458" x2="24358" y2="71695"/>
                        <a14:foregroundMark x1="24358" y1="71695" x2="25244" y2="6780"/>
                        <a14:foregroundMark x1="24269" y1="28136" x2="24712" y2="53898"/>
                        <a14:foregroundMark x1="24269" y1="45085" x2="24446" y2="55763"/>
                        <a14:foregroundMark x1="24446" y1="55763" x2="24181" y2="56102"/>
                        <a14:foregroundMark x1="25066" y1="7458" x2="40035" y2="6441"/>
                        <a14:foregroundMark x1="24535" y1="9492" x2="24269" y2="27458"/>
                        <a14:foregroundMark x1="24624" y1="48644" x2="24181" y2="61186"/>
                        <a14:foregroundMark x1="24181" y1="61186" x2="24535" y2="62542"/>
                      </a14:backgroundRemoval>
                    </a14:imgEffect>
                  </a14:imgLayer>
                </a14:imgProps>
              </a:ext>
              <a:ext uri="{28A0092B-C50C-407E-A947-70E740481C1C}">
                <a14:useLocalDpi xmlns:a14="http://schemas.microsoft.com/office/drawing/2010/main"/>
              </a:ext>
            </a:extLst>
          </a:blip>
          <a:srcRect l="23685" t="6181" r="23438"/>
          <a:stretch/>
        </p:blipFill>
        <p:spPr>
          <a:xfrm>
            <a:off x="1865087" y="2439534"/>
            <a:ext cx="2134791" cy="1978932"/>
          </a:xfrm>
          <a:prstGeom prst="rect">
            <a:avLst/>
          </a:prstGeom>
        </p:spPr>
      </p:pic>
      <p:sp>
        <p:nvSpPr>
          <p:cNvPr id="18" name="Title 17">
            <a:extLst>
              <a:ext uri="{FF2B5EF4-FFF2-40B4-BE49-F238E27FC236}">
                <a16:creationId xmlns:a16="http://schemas.microsoft.com/office/drawing/2014/main" id="{87B28D0F-8390-43B1-8F18-8DAFD914B991}"/>
              </a:ext>
            </a:extLst>
          </p:cNvPr>
          <p:cNvSpPr>
            <a:spLocks noGrp="1"/>
          </p:cNvSpPr>
          <p:nvPr>
            <p:ph type="title"/>
          </p:nvPr>
        </p:nvSpPr>
        <p:spPr/>
        <p:txBody>
          <a:bodyPr wrap="square">
            <a:noAutofit/>
          </a:bodyPr>
          <a:lstStyle/>
          <a:p>
            <a:pPr>
              <a:defRPr>
                <a:solidFill>
                  <a:srgbClr val="00558C"/>
                </a:solidFill>
                <a:ea typeface="Arial" panose="020B0604020202020204" pitchFamily="34" charset="0"/>
              </a:defRPr>
            </a:pPr>
            <a:r>
              <a:rPr lang="en-US" altLang="ja-JP">
                <a:ea typeface="MS PGothic" panose="020B0600070205080204" pitchFamily="34" charset="-128"/>
              </a:rPr>
              <a:t>SOCIAL STYLE Navigator</a:t>
            </a:r>
            <a:r>
              <a:rPr lang="en-US" altLang="ja-JP" sz="2800" baseline="30000">
                <a:ea typeface="MS PGothic" panose="020B0600070205080204" pitchFamily="34" charset="-128"/>
              </a:rPr>
              <a:t>®</a:t>
            </a:r>
            <a:endParaRPr lang="ja-JP" altLang="en-US" baseline="30000" dirty="0">
              <a:ea typeface="MS PGothic" panose="020B0600070205080204" pitchFamily="34" charset="-128"/>
            </a:endParaRPr>
          </a:p>
        </p:txBody>
      </p:sp>
      <p:sp>
        <p:nvSpPr>
          <p:cNvPr id="6" name="Slide Number Placeholder 5">
            <a:extLst>
              <a:ext uri="{FF2B5EF4-FFF2-40B4-BE49-F238E27FC236}">
                <a16:creationId xmlns:a16="http://schemas.microsoft.com/office/drawing/2014/main" id="{DD382180-6F8E-428C-A3C2-97D153614115}"/>
              </a:ext>
            </a:extLst>
          </p:cNvPr>
          <p:cNvSpPr>
            <a:spLocks noGrp="1"/>
          </p:cNvSpPr>
          <p:nvPr>
            <p:ph type="sldNum" sz="quarter" idx="12"/>
          </p:nvPr>
        </p:nvSpPr>
        <p:spPr/>
        <p:txBody>
          <a:bodyPr wrap="square">
            <a:noAutofit/>
          </a:bodyPr>
          <a:lstStyle/>
          <a:p>
            <a:fld id="{1B1CF60C-C85D-47C0-8597-E3BF95F18FA3}" type="slidenum">
              <a:rPr lang="en-US" altLang="ja-JP" smtClean="0">
                <a:ea typeface="MS PGothic" panose="020B0600070205080204" pitchFamily="34" charset="-128"/>
              </a:rPr>
              <a:t>44</a:t>
            </a:fld>
            <a:endParaRPr lang="ja-JP" altLang="en-US" dirty="0">
              <a:ea typeface="MS PGothic" panose="020B0600070205080204" pitchFamily="34" charset="-128"/>
            </a:endParaRPr>
          </a:p>
        </p:txBody>
      </p:sp>
      <p:sp>
        <p:nvSpPr>
          <p:cNvPr id="5" name="Footer Placeholder 4">
            <a:extLst>
              <a:ext uri="{FF2B5EF4-FFF2-40B4-BE49-F238E27FC236}">
                <a16:creationId xmlns:a16="http://schemas.microsoft.com/office/drawing/2014/main" id="{18690993-6F51-43DB-A850-F20275602121}"/>
              </a:ext>
            </a:extLst>
          </p:cNvPr>
          <p:cNvSpPr>
            <a:spLocks noGrp="1"/>
          </p:cNvSpPr>
          <p:nvPr>
            <p:ph type="ftr" sz="quarter" idx="13"/>
          </p:nvPr>
        </p:nvSpPr>
        <p:spPr/>
        <p:txBody>
          <a:bodyPr wrap="square">
            <a:noAutofit/>
          </a:bodyPr>
          <a:lstStyle/>
          <a:p>
            <a:r>
              <a:rPr lang="en-US" altLang="ja-JP">
                <a:ea typeface="MS PGothic" panose="020B0600070205080204" pitchFamily="34" charset="-128"/>
              </a:rPr>
              <a:t>© The TRACOM Corporation. All Rights Reserved.</a:t>
            </a:r>
            <a:endParaRPr lang="en-US" altLang="ja-JP" dirty="0">
              <a:ea typeface="MS PGothic" panose="020B0600070205080204" pitchFamily="34" charset="-128"/>
            </a:endParaRPr>
          </a:p>
        </p:txBody>
      </p:sp>
      <p:sp>
        <p:nvSpPr>
          <p:cNvPr id="21" name="Text Placeholder 20">
            <a:extLst>
              <a:ext uri="{FF2B5EF4-FFF2-40B4-BE49-F238E27FC236}">
                <a16:creationId xmlns:a16="http://schemas.microsoft.com/office/drawing/2014/main" id="{0F08A37D-E0B2-4FA1-AB1D-2BBEAC10F392}"/>
              </a:ext>
            </a:extLst>
          </p:cNvPr>
          <p:cNvSpPr>
            <a:spLocks noGrp="1"/>
          </p:cNvSpPr>
          <p:nvPr>
            <p:ph type="body" sz="quarter" idx="15"/>
          </p:nvPr>
        </p:nvSpPr>
        <p:spPr/>
        <p:txBody>
          <a:bodyPr wrap="square">
            <a:noAutofit/>
          </a:bodyPr>
          <a:lstStyle/>
          <a:p>
            <a:r>
              <a:rPr lang="en-US" altLang="ja-JP" dirty="0">
                <a:ea typeface="MS PGothic" panose="020B0600070205080204" pitchFamily="34" charset="-128"/>
              </a:rPr>
              <a:t>SOCIAL STYLE Navigator</a:t>
            </a:r>
            <a:r>
              <a:rPr lang="en-US" altLang="ja-JP" baseline="30000" dirty="0">
                <a:ea typeface="MS PGothic" panose="020B0600070205080204" pitchFamily="34" charset="-128"/>
              </a:rPr>
              <a:t>® </a:t>
            </a:r>
            <a:r>
              <a:rPr lang="ja-JP" altLang="en-US" dirty="0">
                <a:ea typeface="MS PGothic" panose="020B0600070205080204" pitchFamily="34" charset="-128"/>
              </a:rPr>
              <a:t>は、</a:t>
            </a:r>
            <a:r>
              <a:rPr lang="en-US" altLang="ja-JP" dirty="0">
                <a:ea typeface="MS PGothic" panose="020B0600070205080204" pitchFamily="34" charset="-128"/>
              </a:rPr>
              <a:t>TRACOM Corporation</a:t>
            </a:r>
            <a:r>
              <a:rPr lang="ja-JP" altLang="en-US" dirty="0">
                <a:ea typeface="MS PGothic" panose="020B0600070205080204" pitchFamily="34" charset="-128"/>
              </a:rPr>
              <a:t>の登録商標です </a:t>
            </a:r>
          </a:p>
        </p:txBody>
      </p:sp>
      <p:sp>
        <p:nvSpPr>
          <p:cNvPr id="31" name="Content Placeholder 30">
            <a:extLst>
              <a:ext uri="{FF2B5EF4-FFF2-40B4-BE49-F238E27FC236}">
                <a16:creationId xmlns:a16="http://schemas.microsoft.com/office/drawing/2014/main" id="{F9E409D8-FA49-411C-9003-35795CA89ED5}"/>
              </a:ext>
            </a:extLst>
          </p:cNvPr>
          <p:cNvSpPr>
            <a:spLocks noGrp="1"/>
          </p:cNvSpPr>
          <p:nvPr>
            <p:ph idx="1"/>
          </p:nvPr>
        </p:nvSpPr>
        <p:spPr>
          <a:xfrm>
            <a:off x="5638800" y="1814871"/>
            <a:ext cx="5834514" cy="3628308"/>
          </a:xfrm>
        </p:spPr>
        <p:txBody>
          <a:bodyPr wrap="square">
            <a:noAutofit/>
          </a:bodyPr>
          <a:lstStyle/>
          <a:p>
            <a:pPr>
              <a:lnSpc>
                <a:spcPct val="100000"/>
              </a:lnSpc>
            </a:pPr>
            <a:r>
              <a:rPr lang="en-US" altLang="ja-JP" b="1" dirty="0">
                <a:ea typeface="MS PGothic" panose="020B0600070205080204" pitchFamily="34" charset="-128"/>
              </a:rPr>
              <a:t>SOCIAL STYLE Estimator</a:t>
            </a:r>
            <a:br>
              <a:rPr lang="en-US" altLang="ja-JP" b="1" dirty="0">
                <a:ea typeface="MS PGothic" panose="020B0600070205080204" pitchFamily="34" charset="-128"/>
              </a:rPr>
            </a:br>
            <a:r>
              <a:rPr lang="ja-JP" altLang="en-US" b="1" dirty="0">
                <a:ea typeface="MS PGothic" panose="020B0600070205080204" pitchFamily="34" charset="-128"/>
              </a:rPr>
              <a:t>（ソーシャル・スタイル推定調査票）</a:t>
            </a:r>
            <a:br>
              <a:rPr lang="ja-JP" altLang="en-US" dirty="0">
                <a:ea typeface="MS PGothic" panose="020B0600070205080204" pitchFamily="34" charset="-128"/>
              </a:rPr>
            </a:br>
            <a:r>
              <a:rPr lang="ja-JP" altLang="en-US" dirty="0">
                <a:ea typeface="MS PGothic" panose="020B0600070205080204" pitchFamily="34" charset="-128"/>
              </a:rPr>
              <a:t>ほかの人のスタイルを推定するための簡単な</a:t>
            </a:r>
            <a:br>
              <a:rPr lang="en-US" altLang="ja-JP" dirty="0">
                <a:ea typeface="MS PGothic" panose="020B0600070205080204" pitchFamily="34" charset="-128"/>
              </a:rPr>
            </a:br>
            <a:r>
              <a:rPr lang="ja-JP" altLang="en-US" dirty="0">
                <a:ea typeface="MS PGothic" panose="020B0600070205080204" pitchFamily="34" charset="-128"/>
              </a:rPr>
              <a:t>アンケート</a:t>
            </a:r>
          </a:p>
          <a:p>
            <a:pPr>
              <a:lnSpc>
                <a:spcPct val="100000"/>
              </a:lnSpc>
              <a:defRPr b="1"/>
            </a:pPr>
            <a:r>
              <a:rPr lang="ja-JP" altLang="en-US" dirty="0">
                <a:ea typeface="MS PGothic" panose="020B0600070205080204" pitchFamily="34" charset="-128"/>
              </a:rPr>
              <a:t>ソーシャル・スタイルアドバイザー </a:t>
            </a:r>
          </a:p>
          <a:p>
            <a:pPr lvl="1">
              <a:lnSpc>
                <a:spcPct val="100000"/>
              </a:lnSpc>
            </a:pPr>
            <a:r>
              <a:rPr lang="ja-JP" altLang="en-US" dirty="0">
                <a:ea typeface="MS PGothic" panose="020B0600070205080204" pitchFamily="34" charset="-128"/>
              </a:rPr>
              <a:t>ミーティング、商談、プレゼンテーションの準備</a:t>
            </a:r>
          </a:p>
          <a:p>
            <a:pPr lvl="1">
              <a:lnSpc>
                <a:spcPct val="100000"/>
              </a:lnSpc>
            </a:pPr>
            <a:r>
              <a:rPr lang="ja-JP" altLang="en-US" dirty="0">
                <a:ea typeface="MS PGothic" panose="020B0600070205080204" pitchFamily="34" charset="-128"/>
              </a:rPr>
              <a:t>多様な状況に応じたスタイルと対応性のベストプラクティス</a:t>
            </a:r>
          </a:p>
          <a:p>
            <a:pPr>
              <a:lnSpc>
                <a:spcPct val="100000"/>
              </a:lnSpc>
              <a:buNone/>
            </a:pPr>
            <a:r>
              <a:rPr lang="en-US" altLang="ja-JP" b="1" dirty="0">
                <a:ea typeface="MS PGothic" panose="020B0600070205080204" pitchFamily="34" charset="-128"/>
              </a:rPr>
              <a:t>e</a:t>
            </a:r>
            <a:r>
              <a:rPr lang="ja-JP" altLang="en-US" b="1" dirty="0">
                <a:ea typeface="MS PGothic" panose="020B0600070205080204" pitchFamily="34" charset="-128"/>
              </a:rPr>
              <a:t>ラーニングモジュール</a:t>
            </a:r>
            <a:br>
              <a:rPr lang="ja-JP" altLang="en-US" dirty="0">
                <a:ea typeface="MS PGothic" panose="020B0600070205080204" pitchFamily="34" charset="-128"/>
              </a:rPr>
            </a:br>
            <a:r>
              <a:rPr lang="ja-JP" altLang="en-US" dirty="0">
                <a:ea typeface="MS PGothic" panose="020B0600070205080204" pitchFamily="34" charset="-128"/>
              </a:rPr>
              <a:t>スタイルの概念をチームに適用し、対立の管理、コーチングを通じてさらに優れた対応性を実現</a:t>
            </a:r>
          </a:p>
        </p:txBody>
      </p:sp>
      <p:pic>
        <p:nvPicPr>
          <p:cNvPr id="7" name="Picture 6" descr="Graphical user interface, application  Description automatically generated">
            <a:extLst>
              <a:ext uri="{FF2B5EF4-FFF2-40B4-BE49-F238E27FC236}">
                <a16:creationId xmlns:a16="http://schemas.microsoft.com/office/drawing/2014/main" id="{E58D45B3-280C-D542-9E5F-14F268840DD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8600" y="2160629"/>
            <a:ext cx="5217160" cy="3130296"/>
          </a:xfrm>
          <a:prstGeom prst="rect">
            <a:avLst/>
          </a:prstGeom>
        </p:spPr>
      </p:pic>
    </p:spTree>
    <p:extLst>
      <p:ext uri="{BB962C8B-B14F-4D97-AF65-F5344CB8AC3E}">
        <p14:creationId xmlns:p14="http://schemas.microsoft.com/office/powerpoint/2010/main" val="89689782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14="http://schemas.microsoft.com/office/drawing/2010/main" xmlns:a16="http://schemas.microsoft.com/office/drawing/2014/main" xmlns="">
      <p:transition>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07691-25B6-4005-8BF6-ED9F097902AF}"/>
              </a:ext>
            </a:extLst>
          </p:cNvPr>
          <p:cNvSpPr>
            <a:spLocks noGrp="1"/>
          </p:cNvSpPr>
          <p:nvPr>
            <p:ph type="title"/>
          </p:nvPr>
        </p:nvSpPr>
        <p:spPr>
          <a:xfrm>
            <a:off x="390526" y="1004589"/>
            <a:ext cx="3642459" cy="1009650"/>
          </a:xfrm>
        </p:spPr>
        <p:txBody>
          <a:bodyPr wrap="square">
            <a:noAutofit/>
          </a:bodyPr>
          <a:lstStyle/>
          <a:p>
            <a:r>
              <a:rPr lang="en-US" altLang="ja-JP" dirty="0">
                <a:ea typeface="MS PGothic" panose="020B0600070205080204" pitchFamily="34" charset="-128"/>
              </a:rPr>
              <a:t>SOCIAL STYLE</a:t>
            </a:r>
            <a:br>
              <a:rPr lang="ja-JP" altLang="en-US" dirty="0">
                <a:ea typeface="MS PGothic" panose="020B0600070205080204" pitchFamily="34" charset="-128"/>
              </a:rPr>
            </a:br>
            <a:r>
              <a:rPr lang="en-US" altLang="ja-JP" dirty="0">
                <a:ea typeface="MS PGothic" panose="020B0600070205080204" pitchFamily="34" charset="-128"/>
              </a:rPr>
              <a:t>Navigator</a:t>
            </a:r>
            <a:r>
              <a:rPr lang="en-US" altLang="ja-JP" baseline="30000" dirty="0">
                <a:ea typeface="MS PGothic" panose="020B0600070205080204" pitchFamily="34" charset="-128"/>
              </a:rPr>
              <a:t>®</a:t>
            </a:r>
            <a:r>
              <a:rPr lang="ja-JP" altLang="en-US" dirty="0">
                <a:ea typeface="MS PGothic" panose="020B0600070205080204" pitchFamily="34" charset="-128"/>
              </a:rPr>
              <a:t>への</a:t>
            </a:r>
            <a:br>
              <a:rPr lang="en-US" altLang="ja-JP" dirty="0">
                <a:ea typeface="MS PGothic" panose="020B0600070205080204" pitchFamily="34" charset="-128"/>
              </a:rPr>
            </a:br>
            <a:r>
              <a:rPr lang="ja-JP" altLang="en-US" dirty="0">
                <a:ea typeface="MS PGothic" panose="020B0600070205080204" pitchFamily="34" charset="-128"/>
              </a:rPr>
              <a:t>アクセス</a:t>
            </a:r>
            <a:br>
              <a:rPr lang="ja-JP" altLang="en-US" dirty="0">
                <a:ea typeface="MS PGothic" panose="020B0600070205080204" pitchFamily="34" charset="-128"/>
              </a:rPr>
            </a:br>
            <a:r>
              <a:rPr lang="ja-JP" altLang="en-US" sz="2000" i="1" dirty="0">
                <a:ea typeface="MS PGothic" panose="020B0600070205080204" pitchFamily="34" charset="-128"/>
              </a:rPr>
              <a:t>（オンライン版プロファイル限定）</a:t>
            </a:r>
            <a:endParaRPr lang="ja-JP" altLang="en-US" sz="2000" dirty="0">
              <a:ea typeface="MS PGothic" panose="020B0600070205080204" pitchFamily="34" charset="-128"/>
            </a:endParaRPr>
          </a:p>
        </p:txBody>
      </p:sp>
      <p:sp>
        <p:nvSpPr>
          <p:cNvPr id="17" name="Content Placeholder 16">
            <a:extLst>
              <a:ext uri="{FF2B5EF4-FFF2-40B4-BE49-F238E27FC236}">
                <a16:creationId xmlns:a16="http://schemas.microsoft.com/office/drawing/2014/main" id="{60B6931E-AAFF-4837-BE78-24E0B2929BC0}"/>
              </a:ext>
            </a:extLst>
          </p:cNvPr>
          <p:cNvSpPr>
            <a:spLocks noGrp="1"/>
          </p:cNvSpPr>
          <p:nvPr>
            <p:ph idx="1"/>
          </p:nvPr>
        </p:nvSpPr>
        <p:spPr>
          <a:xfrm>
            <a:off x="390527" y="2316163"/>
            <a:ext cx="3969718" cy="3628308"/>
          </a:xfrm>
        </p:spPr>
        <p:txBody>
          <a:bodyPr wrap="square">
            <a:noAutofit/>
          </a:bodyPr>
          <a:lstStyle/>
          <a:p>
            <a:pPr>
              <a:lnSpc>
                <a:spcPct val="100000"/>
              </a:lnSpc>
            </a:pPr>
            <a:r>
              <a:rPr lang="en-US" altLang="ja-JP" dirty="0">
                <a:ea typeface="MS PGothic" panose="020B0600070205080204" pitchFamily="34" charset="-128"/>
              </a:rPr>
              <a:t>tracomlearning.com</a:t>
            </a:r>
            <a:r>
              <a:rPr lang="ja-JP" altLang="en-US" dirty="0">
                <a:ea typeface="MS PGothic" panose="020B0600070205080204" pitchFamily="34" charset="-128"/>
              </a:rPr>
              <a:t>から</a:t>
            </a:r>
            <a:br>
              <a:rPr lang="en-US" altLang="ja-JP" dirty="0">
                <a:ea typeface="MS PGothic" panose="020B0600070205080204" pitchFamily="34" charset="-128"/>
              </a:rPr>
            </a:br>
            <a:r>
              <a:rPr lang="ja-JP" altLang="en-US" dirty="0">
                <a:ea typeface="MS PGothic" panose="020B0600070205080204" pitchFamily="34" charset="-128"/>
              </a:rPr>
              <a:t>利用可能</a:t>
            </a:r>
          </a:p>
          <a:p>
            <a:pPr>
              <a:lnSpc>
                <a:spcPct val="100000"/>
              </a:lnSpc>
            </a:pPr>
            <a:r>
              <a:rPr lang="ja-JP" altLang="en-US" dirty="0">
                <a:ea typeface="MS PGothic" panose="020B0600070205080204" pitchFamily="34" charset="-128"/>
              </a:rPr>
              <a:t>ユーザー名とパスワードでログインし、無制限の</a:t>
            </a:r>
            <a:r>
              <a:rPr lang="en-US" altLang="ja-JP" dirty="0">
                <a:ea typeface="MS PGothic" panose="020B0600070205080204" pitchFamily="34" charset="-128"/>
              </a:rPr>
              <a:t>SOCIAL STYLE Navigator</a:t>
            </a:r>
            <a:r>
              <a:rPr lang="ja-JP" altLang="en-US" dirty="0">
                <a:ea typeface="MS PGothic" panose="020B0600070205080204" pitchFamily="34" charset="-128"/>
              </a:rPr>
              <a:t>に無料でアクセス</a:t>
            </a:r>
          </a:p>
          <a:p>
            <a:endParaRPr lang="ja-JP" altLang="en-US" dirty="0">
              <a:ea typeface="MS PGothic" panose="020B0600070205080204" pitchFamily="34" charset="-128"/>
            </a:endParaRPr>
          </a:p>
          <a:p>
            <a:endParaRPr lang="ja-JP" altLang="en-US" dirty="0">
              <a:ea typeface="MS PGothic" panose="020B0600070205080204" pitchFamily="34" charset="-128"/>
            </a:endParaRPr>
          </a:p>
        </p:txBody>
      </p:sp>
      <p:sp>
        <p:nvSpPr>
          <p:cNvPr id="4" name="Slide Number Placeholder 3">
            <a:extLst>
              <a:ext uri="{FF2B5EF4-FFF2-40B4-BE49-F238E27FC236}">
                <a16:creationId xmlns:a16="http://schemas.microsoft.com/office/drawing/2014/main" id="{44A4EAE0-9852-4FD6-8A19-ADC62EF26FAA}"/>
              </a:ext>
            </a:extLst>
          </p:cNvPr>
          <p:cNvSpPr>
            <a:spLocks noGrp="1"/>
          </p:cNvSpPr>
          <p:nvPr>
            <p:ph type="sldNum" sz="quarter" idx="12"/>
          </p:nvPr>
        </p:nvSpPr>
        <p:spPr>
          <a:xfrm>
            <a:off x="9220200" y="6438900"/>
            <a:ext cx="2743200" cy="282575"/>
          </a:xfrm>
        </p:spPr>
        <p:txBody>
          <a:bodyPr wrap="square">
            <a:noAutofit/>
          </a:bodyPr>
          <a:lstStyle/>
          <a:p>
            <a:fld id="{1B1CF60C-C85D-47C0-8597-E3BF95F18FA3}" type="slidenum">
              <a:rPr lang="en-US" altLang="ja-JP" smtClean="0">
                <a:ea typeface="MS PGothic" panose="020B0600070205080204" pitchFamily="34" charset="-128"/>
              </a:rPr>
              <a:t>45</a:t>
            </a:fld>
            <a:endParaRPr lang="ja-JP" altLang="en-US" dirty="0">
              <a:ea typeface="MS PGothic" panose="020B0600070205080204" pitchFamily="34" charset="-128"/>
            </a:endParaRPr>
          </a:p>
        </p:txBody>
      </p:sp>
      <p:sp>
        <p:nvSpPr>
          <p:cNvPr id="5" name="Footer Placeholder 4">
            <a:extLst>
              <a:ext uri="{FF2B5EF4-FFF2-40B4-BE49-F238E27FC236}">
                <a16:creationId xmlns:a16="http://schemas.microsoft.com/office/drawing/2014/main" id="{E13FDF30-49BA-4C87-953E-99D5427A28CD}"/>
              </a:ext>
            </a:extLst>
          </p:cNvPr>
          <p:cNvSpPr>
            <a:spLocks noGrp="1"/>
          </p:cNvSpPr>
          <p:nvPr>
            <p:ph type="ftr" sz="quarter" idx="13"/>
          </p:nvPr>
        </p:nvSpPr>
        <p:spPr>
          <a:xfrm>
            <a:off x="228600" y="6438900"/>
            <a:ext cx="7924800" cy="282575"/>
          </a:xfrm>
        </p:spPr>
        <p:txBody>
          <a:bodyPr wrap="square">
            <a:noAutofit/>
          </a:bodyPr>
          <a:lstStyle/>
          <a:p>
            <a:r>
              <a:rPr lang="en-US" altLang="ja-JP">
                <a:ea typeface="MS PGothic" panose="020B0600070205080204" pitchFamily="34" charset="-128"/>
              </a:rPr>
              <a:t>© The TRACOM Corporation. All Rights Reserved.</a:t>
            </a:r>
            <a:endParaRPr lang="en-US" altLang="ja-JP" dirty="0">
              <a:ea typeface="MS PGothic" panose="020B0600070205080204" pitchFamily="34" charset="-128"/>
            </a:endParaRPr>
          </a:p>
        </p:txBody>
      </p:sp>
      <p:pic>
        <p:nvPicPr>
          <p:cNvPr id="9" name="Picture 8" descr="Graphical user interface, text  Description automatically generated">
            <a:extLst>
              <a:ext uri="{FF2B5EF4-FFF2-40B4-BE49-F238E27FC236}">
                <a16:creationId xmlns:a16="http://schemas.microsoft.com/office/drawing/2014/main" id="{61585D7B-7CA3-5D46-A783-22341AB6FD3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28900" y="136525"/>
            <a:ext cx="11049000" cy="6629400"/>
          </a:xfrm>
          <a:prstGeom prst="rect">
            <a:avLst/>
          </a:prstGeom>
        </p:spPr>
      </p:pic>
    </p:spTree>
    <p:extLst>
      <p:ext uri="{BB962C8B-B14F-4D97-AF65-F5344CB8AC3E}">
        <p14:creationId xmlns:p14="http://schemas.microsoft.com/office/powerpoint/2010/main" val="344629884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07691-25B6-4005-8BF6-ED9F097902AF}"/>
              </a:ext>
            </a:extLst>
          </p:cNvPr>
          <p:cNvSpPr>
            <a:spLocks noGrp="1"/>
          </p:cNvSpPr>
          <p:nvPr>
            <p:ph type="title"/>
          </p:nvPr>
        </p:nvSpPr>
        <p:spPr>
          <a:xfrm>
            <a:off x="390526" y="676831"/>
            <a:ext cx="5146674" cy="1009650"/>
          </a:xfrm>
        </p:spPr>
        <p:txBody>
          <a:bodyPr wrap="square">
            <a:noAutofit/>
          </a:bodyPr>
          <a:lstStyle/>
          <a:p>
            <a:pPr>
              <a:lnSpc>
                <a:spcPct val="100000"/>
              </a:lnSpc>
            </a:pPr>
            <a:r>
              <a:rPr lang="en-US" altLang="ja-JP" dirty="0">
                <a:ea typeface="MS PGothic" panose="020B0600070205080204" pitchFamily="34" charset="-128"/>
              </a:rPr>
              <a:t>SOCIAL STYLE</a:t>
            </a:r>
            <a:br>
              <a:rPr lang="ja-JP" altLang="en-US" dirty="0">
                <a:ea typeface="MS PGothic" panose="020B0600070205080204" pitchFamily="34" charset="-128"/>
              </a:rPr>
            </a:br>
            <a:r>
              <a:rPr lang="en-US" altLang="ja-JP" dirty="0">
                <a:ea typeface="MS PGothic" panose="020B0600070205080204" pitchFamily="34" charset="-128"/>
              </a:rPr>
              <a:t>Navigator</a:t>
            </a:r>
            <a:r>
              <a:rPr lang="en-US" altLang="ja-JP" baseline="30000" dirty="0">
                <a:ea typeface="MS PGothic" panose="020B0600070205080204" pitchFamily="34" charset="-128"/>
              </a:rPr>
              <a:t>®</a:t>
            </a:r>
            <a:r>
              <a:rPr lang="ja-JP" altLang="en-US" dirty="0">
                <a:ea typeface="MS PGothic" panose="020B0600070205080204" pitchFamily="34" charset="-128"/>
              </a:rPr>
              <a:t> へのアクセス</a:t>
            </a:r>
            <a:br>
              <a:rPr lang="ja-JP" altLang="en-US" dirty="0">
                <a:ea typeface="MS PGothic" panose="020B0600070205080204" pitchFamily="34" charset="-128"/>
              </a:rPr>
            </a:br>
            <a:r>
              <a:rPr lang="ja-JP" altLang="en-US" sz="2000" i="1" dirty="0">
                <a:ea typeface="MS PGothic" panose="020B0600070205080204" pitchFamily="34" charset="-128"/>
              </a:rPr>
              <a:t>（印刷版プロファイル限定）</a:t>
            </a:r>
          </a:p>
        </p:txBody>
      </p:sp>
      <p:sp>
        <p:nvSpPr>
          <p:cNvPr id="17" name="Content Placeholder 16">
            <a:extLst>
              <a:ext uri="{FF2B5EF4-FFF2-40B4-BE49-F238E27FC236}">
                <a16:creationId xmlns:a16="http://schemas.microsoft.com/office/drawing/2014/main" id="{60B6931E-AAFF-4837-BE78-24E0B2929BC0}"/>
              </a:ext>
            </a:extLst>
          </p:cNvPr>
          <p:cNvSpPr>
            <a:spLocks noGrp="1"/>
          </p:cNvSpPr>
          <p:nvPr>
            <p:ph idx="1"/>
          </p:nvPr>
        </p:nvSpPr>
        <p:spPr>
          <a:xfrm>
            <a:off x="390526" y="2316163"/>
            <a:ext cx="4894168" cy="3628308"/>
          </a:xfrm>
        </p:spPr>
        <p:txBody>
          <a:bodyPr wrap="square">
            <a:noAutofit/>
          </a:bodyPr>
          <a:lstStyle/>
          <a:p>
            <a:r>
              <a:rPr lang="ja-JP" altLang="en-US" dirty="0">
                <a:ea typeface="MS PGothic" panose="020B0600070205080204" pitchFamily="34" charset="-128"/>
              </a:rPr>
              <a:t>アクセス先：</a:t>
            </a:r>
          </a:p>
          <a:p>
            <a:pPr marL="0" marR="0">
              <a:spcBef>
                <a:spcPts val="0"/>
              </a:spcBef>
              <a:spcAft>
                <a:spcPts val="0"/>
              </a:spcAft>
              <a:defRPr>
                <a:effectLst/>
                <a:ea typeface="Calibri" panose="020F0502020204030204" pitchFamily="34" charset="0"/>
                <a:cs typeface="Times New Roman" panose="02020603050405020304" pitchFamily="18" charset="0"/>
              </a:defRPr>
            </a:pPr>
            <a:r>
              <a:rPr lang="en-US" altLang="ja-JP" dirty="0">
                <a:ea typeface="MS PGothic" panose="020B0600070205080204" pitchFamily="34" charset="-128"/>
              </a:rPr>
              <a:t>tracomlearning.com/registration-paper </a:t>
            </a:r>
            <a:endParaRPr lang="ja-JP" altLang="en-US" dirty="0">
              <a:ea typeface="MS PGothic" panose="020B0600070205080204" pitchFamily="34" charset="-128"/>
            </a:endParaRPr>
          </a:p>
          <a:p>
            <a:endParaRPr lang="ja-JP" altLang="en-US" dirty="0">
              <a:ea typeface="MS PGothic" panose="020B0600070205080204" pitchFamily="34" charset="-128"/>
            </a:endParaRPr>
          </a:p>
          <a:p>
            <a:pPr>
              <a:lnSpc>
                <a:spcPct val="130000"/>
              </a:lnSpc>
            </a:pPr>
            <a:r>
              <a:rPr lang="ja-JP" altLang="en-US" dirty="0">
                <a:ea typeface="MS PGothic" panose="020B0600070205080204" pitchFamily="34" charset="-128"/>
              </a:rPr>
              <a:t>メールアドレスとサブスクリプション</a:t>
            </a:r>
            <a:br>
              <a:rPr lang="en-US" altLang="ja-JP" dirty="0">
                <a:ea typeface="MS PGothic" panose="020B0600070205080204" pitchFamily="34" charset="-128"/>
              </a:rPr>
            </a:br>
            <a:r>
              <a:rPr lang="ja-JP" altLang="en-US" dirty="0">
                <a:ea typeface="MS PGothic" panose="020B0600070205080204" pitchFamily="34" charset="-128"/>
              </a:rPr>
              <a:t>コード</a:t>
            </a:r>
            <a:r>
              <a:rPr lang="en-US" altLang="ja-JP" dirty="0">
                <a:ea typeface="MS PGothic" panose="020B0600070205080204" pitchFamily="34" charset="-128"/>
              </a:rPr>
              <a:t>_____-_____</a:t>
            </a:r>
            <a:r>
              <a:rPr lang="ja-JP" altLang="en-US" dirty="0">
                <a:ea typeface="MS PGothic" panose="020B0600070205080204" pitchFamily="34" charset="-128"/>
              </a:rPr>
              <a:t>で登録 </a:t>
            </a:r>
          </a:p>
          <a:p>
            <a:r>
              <a:rPr lang="ja-JP" altLang="en-US" dirty="0">
                <a:ea typeface="MS PGothic" panose="020B0600070205080204" pitchFamily="34" charset="-128"/>
              </a:rPr>
              <a:t>無制限の</a:t>
            </a:r>
            <a:r>
              <a:rPr lang="en-US" altLang="ja-JP" dirty="0">
                <a:ea typeface="MS PGothic" panose="020B0600070205080204" pitchFamily="34" charset="-128"/>
              </a:rPr>
              <a:t>SOCIAL STYLE </a:t>
            </a:r>
            <a:r>
              <a:rPr lang="en-US" altLang="ja-JP" dirty="0" err="1">
                <a:ea typeface="MS PGothic" panose="020B0600070205080204" pitchFamily="34" charset="-128"/>
              </a:rPr>
              <a:t>Navigaror</a:t>
            </a:r>
            <a:r>
              <a:rPr lang="ja-JP" altLang="en-US" dirty="0">
                <a:ea typeface="MS PGothic" panose="020B0600070205080204" pitchFamily="34" charset="-128"/>
              </a:rPr>
              <a:t>に無料でアクセス</a:t>
            </a:r>
          </a:p>
        </p:txBody>
      </p:sp>
      <p:sp>
        <p:nvSpPr>
          <p:cNvPr id="4" name="Slide Number Placeholder 3">
            <a:extLst>
              <a:ext uri="{FF2B5EF4-FFF2-40B4-BE49-F238E27FC236}">
                <a16:creationId xmlns:a16="http://schemas.microsoft.com/office/drawing/2014/main" id="{44A4EAE0-9852-4FD6-8A19-ADC62EF26FAA}"/>
              </a:ext>
            </a:extLst>
          </p:cNvPr>
          <p:cNvSpPr>
            <a:spLocks noGrp="1"/>
          </p:cNvSpPr>
          <p:nvPr>
            <p:ph type="sldNum" sz="quarter" idx="12"/>
          </p:nvPr>
        </p:nvSpPr>
        <p:spPr>
          <a:xfrm>
            <a:off x="9220200" y="6438900"/>
            <a:ext cx="2743200" cy="282575"/>
          </a:xfrm>
        </p:spPr>
        <p:txBody>
          <a:bodyPr wrap="square">
            <a:noAutofit/>
          </a:bodyPr>
          <a:lstStyle/>
          <a:p>
            <a:fld id="{1B1CF60C-C85D-47C0-8597-E3BF95F18FA3}" type="slidenum">
              <a:rPr lang="en-US" altLang="ja-JP" smtClean="0">
                <a:ea typeface="MS PGothic" panose="020B0600070205080204" pitchFamily="34" charset="-128"/>
              </a:rPr>
              <a:t>46</a:t>
            </a:fld>
            <a:endParaRPr lang="ja-JP" altLang="en-US" dirty="0">
              <a:ea typeface="MS PGothic" panose="020B0600070205080204" pitchFamily="34" charset="-128"/>
            </a:endParaRPr>
          </a:p>
        </p:txBody>
      </p:sp>
      <p:sp>
        <p:nvSpPr>
          <p:cNvPr id="5" name="Footer Placeholder 4">
            <a:extLst>
              <a:ext uri="{FF2B5EF4-FFF2-40B4-BE49-F238E27FC236}">
                <a16:creationId xmlns:a16="http://schemas.microsoft.com/office/drawing/2014/main" id="{E13FDF30-49BA-4C87-953E-99D5427A28CD}"/>
              </a:ext>
            </a:extLst>
          </p:cNvPr>
          <p:cNvSpPr>
            <a:spLocks noGrp="1"/>
          </p:cNvSpPr>
          <p:nvPr>
            <p:ph type="ftr" sz="quarter" idx="13"/>
          </p:nvPr>
        </p:nvSpPr>
        <p:spPr>
          <a:xfrm>
            <a:off x="228600" y="6438900"/>
            <a:ext cx="7924800" cy="282575"/>
          </a:xfrm>
        </p:spPr>
        <p:txBody>
          <a:bodyPr wrap="square">
            <a:noAutofit/>
          </a:bodyPr>
          <a:lstStyle/>
          <a:p>
            <a:r>
              <a:rPr lang="en-US" altLang="ja-JP">
                <a:ea typeface="MS PGothic" panose="020B0600070205080204" pitchFamily="34" charset="-128"/>
              </a:rPr>
              <a:t>© The TRACOM Corporation. All Rights Reserved.</a:t>
            </a:r>
            <a:endParaRPr lang="en-US" altLang="ja-JP" dirty="0">
              <a:ea typeface="MS PGothic" panose="020B0600070205080204" pitchFamily="34" charset="-128"/>
            </a:endParaRPr>
          </a:p>
        </p:txBody>
      </p:sp>
      <p:pic>
        <p:nvPicPr>
          <p:cNvPr id="9" name="Picture 8" descr="Graphical user interface, text  Description automatically generated">
            <a:extLst>
              <a:ext uri="{FF2B5EF4-FFF2-40B4-BE49-F238E27FC236}">
                <a16:creationId xmlns:a16="http://schemas.microsoft.com/office/drawing/2014/main" id="{61585D7B-7CA3-5D46-A783-22341AB6FD3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39464" y="392890"/>
            <a:ext cx="9252635" cy="5551581"/>
          </a:xfrm>
          <a:prstGeom prst="rect">
            <a:avLst/>
          </a:prstGeom>
        </p:spPr>
      </p:pic>
    </p:spTree>
    <p:extLst>
      <p:ext uri="{BB962C8B-B14F-4D97-AF65-F5344CB8AC3E}">
        <p14:creationId xmlns:p14="http://schemas.microsoft.com/office/powerpoint/2010/main" val="253242934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4A4EAE0-9852-4FD6-8A19-ADC62EF26FAA}"/>
              </a:ext>
            </a:extLst>
          </p:cNvPr>
          <p:cNvSpPr>
            <a:spLocks noGrp="1"/>
          </p:cNvSpPr>
          <p:nvPr>
            <p:ph type="sldNum" sz="quarter" idx="12"/>
          </p:nvPr>
        </p:nvSpPr>
        <p:spPr>
          <a:xfrm>
            <a:off x="9220200" y="6438900"/>
            <a:ext cx="2743200" cy="282575"/>
          </a:xfrm>
        </p:spPr>
        <p:txBody>
          <a:bodyPr/>
          <a:lstStyle/>
          <a:p>
            <a:fld id="{1B1CF60C-C85D-47C0-8597-E3BF95F18FA3}" type="slidenum">
              <a:rPr lang="en-US" altLang="ja-JP" smtClean="0"/>
              <a:t>47</a:t>
            </a:fld>
            <a:endParaRPr lang="ja-JP" altLang="en-US" dirty="0"/>
          </a:p>
        </p:txBody>
      </p:sp>
      <p:sp>
        <p:nvSpPr>
          <p:cNvPr id="5" name="Footer Placeholder 4">
            <a:extLst>
              <a:ext uri="{FF2B5EF4-FFF2-40B4-BE49-F238E27FC236}">
                <a16:creationId xmlns:a16="http://schemas.microsoft.com/office/drawing/2014/main" id="{E13FDF30-49BA-4C87-953E-99D5427A28CD}"/>
              </a:ext>
            </a:extLst>
          </p:cNvPr>
          <p:cNvSpPr>
            <a:spLocks noGrp="1"/>
          </p:cNvSpPr>
          <p:nvPr>
            <p:ph type="ftr" sz="quarter" idx="13"/>
          </p:nvPr>
        </p:nvSpPr>
        <p:spPr>
          <a:xfrm>
            <a:off x="228600" y="6438900"/>
            <a:ext cx="7924800" cy="282575"/>
          </a:xfrm>
        </p:spPr>
        <p:txBody>
          <a:bodyPr/>
          <a:lstStyle/>
          <a:p>
            <a:r>
              <a:rPr lang="en-US" altLang="ja-JP"/>
              <a:t>© The TRACOM Corporation. All Rights Reserved.</a:t>
            </a:r>
            <a:endParaRPr lang="en-US" altLang="ja-JP" dirty="0"/>
          </a:p>
        </p:txBody>
      </p:sp>
      <p:pic>
        <p:nvPicPr>
          <p:cNvPr id="3" name="Picture 2" descr="A picture containing text, electronics, screenshot, display  Description automatically generated">
            <a:extLst>
              <a:ext uri="{FF2B5EF4-FFF2-40B4-BE49-F238E27FC236}">
                <a16:creationId xmlns:a16="http://schemas.microsoft.com/office/drawing/2014/main" id="{FEF725C7-A85E-A04C-96FF-CD4A4EADBB6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1000" y="0"/>
            <a:ext cx="11430000" cy="6858000"/>
          </a:xfrm>
          <a:prstGeom prst="rect">
            <a:avLst/>
          </a:prstGeom>
        </p:spPr>
      </p:pic>
    </p:spTree>
    <p:extLst>
      <p:ext uri="{BB962C8B-B14F-4D97-AF65-F5344CB8AC3E}">
        <p14:creationId xmlns:p14="http://schemas.microsoft.com/office/powerpoint/2010/main" val="84384079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p:transition>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4A4EAE0-9852-4FD6-8A19-ADC62EF26FAA}"/>
              </a:ext>
            </a:extLst>
          </p:cNvPr>
          <p:cNvSpPr>
            <a:spLocks noGrp="1"/>
          </p:cNvSpPr>
          <p:nvPr>
            <p:ph type="sldNum" sz="quarter" idx="12"/>
          </p:nvPr>
        </p:nvSpPr>
        <p:spPr>
          <a:xfrm>
            <a:off x="9220200" y="6438900"/>
            <a:ext cx="2743200" cy="282575"/>
          </a:xfrm>
        </p:spPr>
        <p:txBody>
          <a:bodyPr/>
          <a:lstStyle/>
          <a:p>
            <a:fld id="{1B1CF60C-C85D-47C0-8597-E3BF95F18FA3}" type="slidenum">
              <a:rPr lang="en-US" altLang="ja-JP" smtClean="0"/>
              <a:t>48</a:t>
            </a:fld>
            <a:endParaRPr lang="ja-JP" altLang="en-US" dirty="0"/>
          </a:p>
        </p:txBody>
      </p:sp>
      <p:sp>
        <p:nvSpPr>
          <p:cNvPr id="5" name="Footer Placeholder 4">
            <a:extLst>
              <a:ext uri="{FF2B5EF4-FFF2-40B4-BE49-F238E27FC236}">
                <a16:creationId xmlns:a16="http://schemas.microsoft.com/office/drawing/2014/main" id="{E13FDF30-49BA-4C87-953E-99D5427A28CD}"/>
              </a:ext>
            </a:extLst>
          </p:cNvPr>
          <p:cNvSpPr>
            <a:spLocks noGrp="1"/>
          </p:cNvSpPr>
          <p:nvPr>
            <p:ph type="ftr" sz="quarter" idx="13"/>
          </p:nvPr>
        </p:nvSpPr>
        <p:spPr>
          <a:xfrm>
            <a:off x="228600" y="6438900"/>
            <a:ext cx="7924800" cy="282575"/>
          </a:xfrm>
        </p:spPr>
        <p:txBody>
          <a:bodyPr/>
          <a:lstStyle/>
          <a:p>
            <a:r>
              <a:rPr lang="en-US" altLang="ja-JP"/>
              <a:t>© The TRACOM Corporation. All Rights Reserved.</a:t>
            </a:r>
            <a:endParaRPr lang="en-US" altLang="ja-JP" dirty="0"/>
          </a:p>
        </p:txBody>
      </p:sp>
      <p:pic>
        <p:nvPicPr>
          <p:cNvPr id="8" name="Picture 7" descr="Graphical user interface, application  Description automatically generated">
            <a:extLst>
              <a:ext uri="{FF2B5EF4-FFF2-40B4-BE49-F238E27FC236}">
                <a16:creationId xmlns:a16="http://schemas.microsoft.com/office/drawing/2014/main" id="{E3BD0200-7BF0-9545-8471-763A9C021EB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7713" y="-123044"/>
            <a:ext cx="10936574" cy="6561944"/>
          </a:xfrm>
          <a:prstGeom prst="rect">
            <a:avLst/>
          </a:prstGeom>
        </p:spPr>
      </p:pic>
      <p:pic>
        <p:nvPicPr>
          <p:cNvPr id="3" name="Picture 2" descr="A computer screen with a message&#10;&#10;Description automatically generated">
            <a:extLst>
              <a:ext uri="{FF2B5EF4-FFF2-40B4-BE49-F238E27FC236}">
                <a16:creationId xmlns:a16="http://schemas.microsoft.com/office/drawing/2014/main" id="{F6EB75D7-E150-D82C-9F85-F9A94906256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26100" y="229438"/>
            <a:ext cx="9651520" cy="5739562"/>
          </a:xfrm>
          <a:prstGeom prst="rect">
            <a:avLst/>
          </a:prstGeom>
        </p:spPr>
      </p:pic>
    </p:spTree>
    <p:extLst>
      <p:ext uri="{BB962C8B-B14F-4D97-AF65-F5344CB8AC3E}">
        <p14:creationId xmlns:p14="http://schemas.microsoft.com/office/powerpoint/2010/main" val="314636853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4A4EAE0-9852-4FD6-8A19-ADC62EF26FAA}"/>
              </a:ext>
            </a:extLst>
          </p:cNvPr>
          <p:cNvSpPr>
            <a:spLocks noGrp="1"/>
          </p:cNvSpPr>
          <p:nvPr>
            <p:ph type="sldNum" sz="quarter" idx="12"/>
          </p:nvPr>
        </p:nvSpPr>
        <p:spPr>
          <a:xfrm>
            <a:off x="9220200" y="6438900"/>
            <a:ext cx="2743200" cy="282575"/>
          </a:xfrm>
        </p:spPr>
        <p:txBody>
          <a:bodyPr/>
          <a:lstStyle/>
          <a:p>
            <a:fld id="{1B1CF60C-C85D-47C0-8597-E3BF95F18FA3}" type="slidenum">
              <a:rPr lang="en-US" altLang="ja-JP" smtClean="0"/>
              <a:t>49</a:t>
            </a:fld>
            <a:endParaRPr lang="ja-JP" altLang="en-US" dirty="0"/>
          </a:p>
        </p:txBody>
      </p:sp>
      <p:sp>
        <p:nvSpPr>
          <p:cNvPr id="5" name="Footer Placeholder 4">
            <a:extLst>
              <a:ext uri="{FF2B5EF4-FFF2-40B4-BE49-F238E27FC236}">
                <a16:creationId xmlns:a16="http://schemas.microsoft.com/office/drawing/2014/main" id="{E13FDF30-49BA-4C87-953E-99D5427A28CD}"/>
              </a:ext>
            </a:extLst>
          </p:cNvPr>
          <p:cNvSpPr>
            <a:spLocks noGrp="1"/>
          </p:cNvSpPr>
          <p:nvPr>
            <p:ph type="ftr" sz="quarter" idx="13"/>
          </p:nvPr>
        </p:nvSpPr>
        <p:spPr>
          <a:xfrm>
            <a:off x="228600" y="6438900"/>
            <a:ext cx="7924800" cy="282575"/>
          </a:xfrm>
        </p:spPr>
        <p:txBody>
          <a:bodyPr/>
          <a:lstStyle/>
          <a:p>
            <a:r>
              <a:rPr lang="en-US" altLang="ja-JP"/>
              <a:t>© The TRACOM Corporation. All Rights Reserved.</a:t>
            </a:r>
            <a:endParaRPr lang="en-US" altLang="ja-JP" dirty="0"/>
          </a:p>
        </p:txBody>
      </p:sp>
      <p:pic>
        <p:nvPicPr>
          <p:cNvPr id="3" name="Picture 2" descr="A picture containing text, screenshot, monitor, screen  Description automatically generated">
            <a:extLst>
              <a:ext uri="{FF2B5EF4-FFF2-40B4-BE49-F238E27FC236}">
                <a16:creationId xmlns:a16="http://schemas.microsoft.com/office/drawing/2014/main" id="{1ABF0948-09C8-6E47-B8BC-D1BDAE35BD4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0119" y="0"/>
            <a:ext cx="10651761" cy="6391057"/>
          </a:xfrm>
          <a:prstGeom prst="rect">
            <a:avLst/>
          </a:prstGeom>
        </p:spPr>
      </p:pic>
    </p:spTree>
    <p:extLst>
      <p:ext uri="{BB962C8B-B14F-4D97-AF65-F5344CB8AC3E}">
        <p14:creationId xmlns:p14="http://schemas.microsoft.com/office/powerpoint/2010/main" val="119632097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F001769C-30ED-43CD-9D79-0276F001DC82}"/>
              </a:ext>
            </a:extLst>
          </p:cNvPr>
          <p:cNvSpPr>
            <a:spLocks noGrp="1"/>
          </p:cNvSpPr>
          <p:nvPr>
            <p:ph type="title"/>
          </p:nvPr>
        </p:nvSpPr>
        <p:spPr>
          <a:xfrm>
            <a:off x="342900" y="228600"/>
            <a:ext cx="3827462" cy="1995488"/>
          </a:xfrm>
        </p:spPr>
        <p:txBody>
          <a:bodyPr wrap="square">
            <a:noAutofit/>
          </a:bodyPr>
          <a:lstStyle/>
          <a:p>
            <a:r>
              <a:rPr lang="ja-JP" altLang="en-US" dirty="0">
                <a:ea typeface="MS PGothic" panose="020B0600070205080204" pitchFamily="34" charset="-128"/>
              </a:rPr>
              <a:t>発言行動と動作行動</a:t>
            </a:r>
          </a:p>
        </p:txBody>
      </p:sp>
      <p:sp>
        <p:nvSpPr>
          <p:cNvPr id="8" name="Content Placeholder 7">
            <a:extLst>
              <a:ext uri="{FF2B5EF4-FFF2-40B4-BE49-F238E27FC236}">
                <a16:creationId xmlns:a16="http://schemas.microsoft.com/office/drawing/2014/main" id="{0BB34827-ED78-47B8-8479-48FDFADB8951}"/>
              </a:ext>
            </a:extLst>
          </p:cNvPr>
          <p:cNvSpPr>
            <a:spLocks noGrp="1"/>
          </p:cNvSpPr>
          <p:nvPr>
            <p:ph idx="1"/>
          </p:nvPr>
        </p:nvSpPr>
        <p:spPr>
          <a:solidFill>
            <a:schemeClr val="bg1">
              <a:lumMod val="85000"/>
            </a:schemeClr>
          </a:solidFill>
        </p:spPr>
        <p:txBody>
          <a:bodyPr wrap="square">
            <a:noAutofit/>
          </a:bodyPr>
          <a:lstStyle/>
          <a:p>
            <a:r>
              <a:rPr lang="ja-JP" altLang="en-US" dirty="0">
                <a:ea typeface="MS PGothic" panose="020B0600070205080204" pitchFamily="34" charset="-128"/>
              </a:rPr>
              <a:t> </a:t>
            </a:r>
          </a:p>
        </p:txBody>
      </p:sp>
      <p:sp>
        <p:nvSpPr>
          <p:cNvPr id="4" name="Footer Placeholder 3">
            <a:extLst>
              <a:ext uri="{FF2B5EF4-FFF2-40B4-BE49-F238E27FC236}">
                <a16:creationId xmlns:a16="http://schemas.microsoft.com/office/drawing/2014/main" id="{EFBF019A-98C2-4F08-99FC-DD2C41E5CB92}"/>
              </a:ext>
            </a:extLst>
          </p:cNvPr>
          <p:cNvSpPr>
            <a:spLocks noGrp="1"/>
          </p:cNvSpPr>
          <p:nvPr>
            <p:ph type="ftr" sz="quarter" idx="11"/>
          </p:nvPr>
        </p:nvSpPr>
        <p:spPr/>
        <p:txBody>
          <a:bodyPr wrap="square">
            <a:noAutofit/>
          </a:bodyPr>
          <a:lstStyle/>
          <a:p>
            <a:pPr algn="l"/>
            <a:r>
              <a:rPr lang="en-US" altLang="ja-JP">
                <a:ea typeface="MS PGothic" panose="020B0600070205080204" pitchFamily="34" charset="-128"/>
              </a:rPr>
              <a:t>© The TRACOM Corporation. All Rights Reserved.</a:t>
            </a:r>
            <a:endParaRPr lang="en-US" altLang="ja-JP" dirty="0">
              <a:ea typeface="MS PGothic" panose="020B0600070205080204" pitchFamily="34" charset="-128"/>
            </a:endParaRPr>
          </a:p>
        </p:txBody>
      </p:sp>
      <p:sp>
        <p:nvSpPr>
          <p:cNvPr id="3" name="Slide Number Placeholder 2">
            <a:extLst>
              <a:ext uri="{FF2B5EF4-FFF2-40B4-BE49-F238E27FC236}">
                <a16:creationId xmlns:a16="http://schemas.microsoft.com/office/drawing/2014/main" id="{AFA75501-5BCD-44AA-8B61-1EF3A09668AB}"/>
              </a:ext>
            </a:extLst>
          </p:cNvPr>
          <p:cNvSpPr>
            <a:spLocks noGrp="1"/>
          </p:cNvSpPr>
          <p:nvPr>
            <p:ph type="sldNum" sz="quarter" idx="12"/>
          </p:nvPr>
        </p:nvSpPr>
        <p:spPr/>
        <p:txBody>
          <a:bodyPr wrap="square">
            <a:noAutofit/>
          </a:bodyPr>
          <a:lstStyle/>
          <a:p>
            <a:fld id="{1B1CF60C-C85D-47C0-8597-E3BF95F18FA3}" type="slidenum">
              <a:rPr lang="en-US" altLang="ja-JP" smtClean="0">
                <a:ea typeface="MS PGothic" panose="020B0600070205080204" pitchFamily="34" charset="-128"/>
              </a:rPr>
              <a:t>5</a:t>
            </a:fld>
            <a:endParaRPr lang="ja-JP" altLang="en-US" dirty="0">
              <a:ea typeface="MS PGothic" panose="020B0600070205080204" pitchFamily="34" charset="-128"/>
            </a:endParaRPr>
          </a:p>
        </p:txBody>
      </p:sp>
      <p:sp>
        <p:nvSpPr>
          <p:cNvPr id="17" name="Rectangle 16">
            <a:extLst>
              <a:ext uri="{FF2B5EF4-FFF2-40B4-BE49-F238E27FC236}">
                <a16:creationId xmlns:a16="http://schemas.microsoft.com/office/drawing/2014/main" id="{53E0C4A6-469B-4327-A752-B6F4A97D77D4}"/>
              </a:ext>
            </a:extLst>
          </p:cNvPr>
          <p:cNvSpPr/>
          <p:nvPr/>
        </p:nvSpPr>
        <p:spPr bwMode="gray">
          <a:xfrm>
            <a:off x="6030139" y="228600"/>
            <a:ext cx="2032383" cy="5715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365760" rIns="91440" anchor="t">
            <a:noAutofit/>
          </a:bodyPr>
          <a:lstStyle/>
          <a:p>
            <a:pPr algn="r">
              <a:lnSpc>
                <a:spcPct val="85000"/>
              </a:lnSpc>
              <a:defRPr sz="2200">
                <a:solidFill>
                  <a:schemeClr val="tx2"/>
                </a:solidFill>
              </a:defRPr>
            </a:pPr>
            <a:r>
              <a:rPr lang="ja-JP" altLang="en-US" dirty="0">
                <a:ea typeface="MS PGothic" panose="020B0600070205080204" pitchFamily="34" charset="-128"/>
              </a:rPr>
              <a:t> </a:t>
            </a:r>
          </a:p>
          <a:p>
            <a:pPr algn="r">
              <a:lnSpc>
                <a:spcPct val="85000"/>
              </a:lnSpc>
            </a:pPr>
            <a:endParaRPr lang="ja-JP" altLang="en-US" sz="2400" dirty="0">
              <a:solidFill>
                <a:schemeClr val="tx2"/>
              </a:solidFill>
              <a:ea typeface="MS PGothic" panose="020B0600070205080204" pitchFamily="34" charset="-128"/>
            </a:endParaRPr>
          </a:p>
          <a:p>
            <a:pPr algn="r">
              <a:lnSpc>
                <a:spcPct val="85000"/>
              </a:lnSpc>
            </a:pPr>
            <a:endParaRPr lang="ja-JP" altLang="en-US" sz="2400" dirty="0">
              <a:solidFill>
                <a:schemeClr val="tx2"/>
              </a:solidFill>
              <a:ea typeface="MS PGothic" panose="020B0600070205080204" pitchFamily="34" charset="-128"/>
            </a:endParaRPr>
          </a:p>
          <a:p>
            <a:pPr algn="r">
              <a:lnSpc>
                <a:spcPct val="85000"/>
              </a:lnSpc>
              <a:spcBef>
                <a:spcPts val="800"/>
              </a:spcBef>
              <a:spcAft>
                <a:spcPts val="800"/>
              </a:spcAft>
              <a:defRPr>
                <a:solidFill>
                  <a:schemeClr val="tx2">
                    <a:alpha val="25000"/>
                  </a:schemeClr>
                </a:solidFill>
              </a:defRPr>
            </a:pPr>
            <a:r>
              <a:rPr lang="ja-JP" altLang="en-US" sz="1600" dirty="0">
                <a:ea typeface="MS PGothic" panose="020B0600070205080204" pitchFamily="34" charset="-128"/>
              </a:rPr>
              <a:t>物静か</a:t>
            </a:r>
          </a:p>
          <a:p>
            <a:pPr algn="r">
              <a:lnSpc>
                <a:spcPct val="85000"/>
              </a:lnSpc>
              <a:spcBef>
                <a:spcPts val="800"/>
              </a:spcBef>
              <a:spcAft>
                <a:spcPts val="800"/>
              </a:spcAft>
              <a:defRPr>
                <a:solidFill>
                  <a:schemeClr val="tx2">
                    <a:alpha val="25000"/>
                  </a:schemeClr>
                </a:solidFill>
              </a:defRPr>
            </a:pPr>
            <a:r>
              <a:rPr lang="ja-JP" altLang="en-US" sz="1600" dirty="0">
                <a:ea typeface="MS PGothic" panose="020B0600070205080204" pitchFamily="34" charset="-128"/>
              </a:rPr>
              <a:t>ペースが遅め</a:t>
            </a:r>
          </a:p>
          <a:p>
            <a:pPr algn="r">
              <a:lnSpc>
                <a:spcPct val="85000"/>
              </a:lnSpc>
              <a:spcBef>
                <a:spcPts val="800"/>
              </a:spcBef>
              <a:spcAft>
                <a:spcPts val="800"/>
              </a:spcAft>
              <a:defRPr>
                <a:solidFill>
                  <a:schemeClr val="tx2">
                    <a:alpha val="25000"/>
                  </a:schemeClr>
                </a:solidFill>
              </a:defRPr>
            </a:pPr>
            <a:r>
              <a:rPr lang="ja-JP" altLang="en-US" sz="1600" dirty="0">
                <a:ea typeface="MS PGothic" panose="020B0600070205080204" pitchFamily="34" charset="-128"/>
              </a:rPr>
              <a:t>顔の表情に出にくい</a:t>
            </a:r>
          </a:p>
          <a:p>
            <a:pPr algn="r">
              <a:lnSpc>
                <a:spcPct val="85000"/>
              </a:lnSpc>
              <a:spcBef>
                <a:spcPts val="800"/>
              </a:spcBef>
              <a:spcAft>
                <a:spcPts val="800"/>
              </a:spcAft>
              <a:defRPr sz="1700">
                <a:solidFill>
                  <a:schemeClr val="tx2">
                    <a:alpha val="25000"/>
                  </a:schemeClr>
                </a:solidFill>
              </a:defRPr>
            </a:pPr>
            <a:r>
              <a:rPr lang="ja-JP" altLang="en-US" sz="1600" dirty="0">
                <a:ea typeface="MS PGothic" panose="020B0600070205080204" pitchFamily="34" charset="-128"/>
              </a:rPr>
              <a:t>抑揚の少ない声</a:t>
            </a:r>
          </a:p>
          <a:p>
            <a:pPr algn="r">
              <a:lnSpc>
                <a:spcPct val="85000"/>
              </a:lnSpc>
              <a:spcBef>
                <a:spcPts val="800"/>
              </a:spcBef>
              <a:spcAft>
                <a:spcPts val="800"/>
              </a:spcAft>
              <a:defRPr>
                <a:solidFill>
                  <a:schemeClr val="tx2">
                    <a:alpha val="25000"/>
                  </a:schemeClr>
                </a:solidFill>
              </a:defRPr>
            </a:pPr>
            <a:r>
              <a:rPr lang="ja-JP" altLang="en-US" sz="1600" dirty="0">
                <a:ea typeface="MS PGothic" panose="020B0600070205080204" pitchFamily="34" charset="-128"/>
              </a:rPr>
              <a:t>あまり目を合わせない</a:t>
            </a:r>
          </a:p>
          <a:p>
            <a:pPr algn="r">
              <a:lnSpc>
                <a:spcPct val="85000"/>
              </a:lnSpc>
              <a:spcBef>
                <a:spcPts val="800"/>
              </a:spcBef>
              <a:spcAft>
                <a:spcPts val="800"/>
              </a:spcAft>
              <a:defRPr>
                <a:solidFill>
                  <a:schemeClr val="tx2">
                    <a:alpha val="25000"/>
                  </a:schemeClr>
                </a:solidFill>
              </a:defRPr>
            </a:pPr>
            <a:r>
              <a:rPr lang="ja-JP" altLang="en-US" sz="1600" dirty="0">
                <a:ea typeface="MS PGothic" panose="020B0600070205080204" pitchFamily="34" charset="-128"/>
              </a:rPr>
              <a:t>自然体</a:t>
            </a:r>
          </a:p>
          <a:p>
            <a:pPr algn="r">
              <a:lnSpc>
                <a:spcPct val="85000"/>
              </a:lnSpc>
              <a:spcBef>
                <a:spcPts val="800"/>
              </a:spcBef>
              <a:spcAft>
                <a:spcPts val="800"/>
              </a:spcAft>
              <a:defRPr>
                <a:solidFill>
                  <a:schemeClr val="tx2">
                    <a:alpha val="25000"/>
                  </a:schemeClr>
                </a:solidFill>
              </a:defRPr>
            </a:pPr>
            <a:r>
              <a:rPr lang="ja-JP" altLang="en-US" sz="1600" dirty="0">
                <a:ea typeface="MS PGothic" panose="020B0600070205080204" pitchFamily="34" charset="-128"/>
              </a:rPr>
              <a:t>後傾</a:t>
            </a:r>
            <a:endParaRPr lang="ja-JP" altLang="en-US" dirty="0">
              <a:ea typeface="MS PGothic" panose="020B0600070205080204" pitchFamily="34" charset="-128"/>
            </a:endParaRPr>
          </a:p>
        </p:txBody>
      </p:sp>
      <p:sp>
        <p:nvSpPr>
          <p:cNvPr id="18" name="Rectangle 17">
            <a:extLst>
              <a:ext uri="{FF2B5EF4-FFF2-40B4-BE49-F238E27FC236}">
                <a16:creationId xmlns:a16="http://schemas.microsoft.com/office/drawing/2014/main" id="{0D64DF92-328E-4641-9735-4DA7C1136A0B}"/>
              </a:ext>
            </a:extLst>
          </p:cNvPr>
          <p:cNvSpPr/>
          <p:nvPr/>
        </p:nvSpPr>
        <p:spPr bwMode="gray">
          <a:xfrm>
            <a:off x="8071240" y="228600"/>
            <a:ext cx="2177153" cy="5715000"/>
          </a:xfrm>
          <a:prstGeom prst="rect">
            <a:avLst/>
          </a:prstGeom>
          <a:noFill/>
          <a:ln w="15875">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365760" rIns="91440" anchor="t">
            <a:noAutofit/>
          </a:bodyPr>
          <a:lstStyle/>
          <a:p>
            <a:pPr>
              <a:lnSpc>
                <a:spcPct val="85000"/>
              </a:lnSpc>
              <a:defRPr sz="2200">
                <a:solidFill>
                  <a:schemeClr val="tx2"/>
                </a:solidFill>
              </a:defRPr>
            </a:pPr>
            <a:r>
              <a:rPr lang="ja-JP" altLang="en-US" dirty="0">
                <a:ea typeface="MS PGothic" panose="020B0600070205080204" pitchFamily="34" charset="-128"/>
              </a:rPr>
              <a:t> </a:t>
            </a:r>
          </a:p>
          <a:p>
            <a:pPr>
              <a:lnSpc>
                <a:spcPct val="85000"/>
              </a:lnSpc>
            </a:pPr>
            <a:endParaRPr lang="ja-JP" altLang="en-US" sz="2400" dirty="0">
              <a:solidFill>
                <a:schemeClr val="tx2"/>
              </a:solidFill>
              <a:ea typeface="MS PGothic" panose="020B0600070205080204" pitchFamily="34" charset="-128"/>
            </a:endParaRPr>
          </a:p>
          <a:p>
            <a:pPr>
              <a:lnSpc>
                <a:spcPct val="85000"/>
              </a:lnSpc>
            </a:pPr>
            <a:endParaRPr lang="ja-JP" altLang="en-US" sz="2400" dirty="0">
              <a:solidFill>
                <a:schemeClr val="tx2"/>
              </a:solidFill>
              <a:ea typeface="MS PGothic" panose="020B0600070205080204" pitchFamily="34" charset="-128"/>
            </a:endParaRPr>
          </a:p>
          <a:p>
            <a:pPr>
              <a:lnSpc>
                <a:spcPct val="85000"/>
              </a:lnSpc>
              <a:spcBef>
                <a:spcPts val="800"/>
              </a:spcBef>
              <a:spcAft>
                <a:spcPts val="800"/>
              </a:spcAft>
              <a:defRPr>
                <a:solidFill>
                  <a:schemeClr val="tx2">
                    <a:alpha val="25000"/>
                  </a:schemeClr>
                </a:solidFill>
              </a:defRPr>
            </a:pPr>
            <a:r>
              <a:rPr lang="ja-JP" altLang="en-US" sz="1600" dirty="0">
                <a:ea typeface="MS PGothic" panose="020B0600070205080204" pitchFamily="34" charset="-128"/>
              </a:rPr>
              <a:t>にぎやか</a:t>
            </a:r>
          </a:p>
          <a:p>
            <a:pPr>
              <a:lnSpc>
                <a:spcPct val="85000"/>
              </a:lnSpc>
              <a:spcBef>
                <a:spcPts val="800"/>
              </a:spcBef>
              <a:spcAft>
                <a:spcPts val="800"/>
              </a:spcAft>
              <a:defRPr>
                <a:solidFill>
                  <a:schemeClr val="tx2">
                    <a:alpha val="25000"/>
                  </a:schemeClr>
                </a:solidFill>
              </a:defRPr>
            </a:pPr>
            <a:r>
              <a:rPr lang="ja-JP" altLang="en-US" sz="1600" dirty="0">
                <a:ea typeface="MS PGothic" panose="020B0600070205080204" pitchFamily="34" charset="-128"/>
              </a:rPr>
              <a:t>ペースが速め</a:t>
            </a:r>
          </a:p>
          <a:p>
            <a:pPr>
              <a:lnSpc>
                <a:spcPct val="85000"/>
              </a:lnSpc>
              <a:spcBef>
                <a:spcPts val="800"/>
              </a:spcBef>
              <a:spcAft>
                <a:spcPts val="800"/>
              </a:spcAft>
              <a:defRPr>
                <a:solidFill>
                  <a:schemeClr val="tx2">
                    <a:alpha val="25000"/>
                  </a:schemeClr>
                </a:solidFill>
              </a:defRPr>
            </a:pPr>
            <a:r>
              <a:rPr lang="ja-JP" altLang="en-US" sz="1600" dirty="0">
                <a:ea typeface="MS PGothic" panose="020B0600070205080204" pitchFamily="34" charset="-128"/>
              </a:rPr>
              <a:t>顔の表情が豊か</a:t>
            </a:r>
          </a:p>
          <a:p>
            <a:pPr>
              <a:lnSpc>
                <a:spcPct val="85000"/>
              </a:lnSpc>
              <a:spcBef>
                <a:spcPts val="800"/>
              </a:spcBef>
              <a:spcAft>
                <a:spcPts val="800"/>
              </a:spcAft>
              <a:defRPr sz="1700">
                <a:solidFill>
                  <a:schemeClr val="tx2">
                    <a:alpha val="25000"/>
                  </a:schemeClr>
                </a:solidFill>
              </a:defRPr>
            </a:pPr>
            <a:r>
              <a:rPr lang="ja-JP" altLang="en-US" sz="1600" dirty="0">
                <a:ea typeface="MS PGothic" panose="020B0600070205080204" pitchFamily="34" charset="-128"/>
              </a:rPr>
              <a:t>抑揚の目立つ声</a:t>
            </a:r>
          </a:p>
          <a:p>
            <a:pPr>
              <a:lnSpc>
                <a:spcPct val="85000"/>
              </a:lnSpc>
              <a:spcBef>
                <a:spcPts val="800"/>
              </a:spcBef>
              <a:spcAft>
                <a:spcPts val="800"/>
              </a:spcAft>
              <a:defRPr>
                <a:solidFill>
                  <a:schemeClr val="tx2">
                    <a:alpha val="25000"/>
                  </a:schemeClr>
                </a:solidFill>
              </a:defRPr>
            </a:pPr>
            <a:r>
              <a:rPr lang="ja-JP" altLang="en-US" sz="1600" dirty="0">
                <a:ea typeface="MS PGothic" panose="020B0600070205080204" pitchFamily="34" charset="-128"/>
              </a:rPr>
              <a:t>よく目を合わせる</a:t>
            </a:r>
          </a:p>
          <a:p>
            <a:pPr>
              <a:lnSpc>
                <a:spcPct val="85000"/>
              </a:lnSpc>
              <a:spcBef>
                <a:spcPts val="800"/>
              </a:spcBef>
              <a:spcAft>
                <a:spcPts val="800"/>
              </a:spcAft>
              <a:defRPr>
                <a:solidFill>
                  <a:schemeClr val="tx2">
                    <a:alpha val="25000"/>
                  </a:schemeClr>
                </a:solidFill>
              </a:defRPr>
            </a:pPr>
            <a:r>
              <a:rPr lang="ja-JP" altLang="en-US" sz="1600" dirty="0">
                <a:ea typeface="MS PGothic" panose="020B0600070205080204" pitchFamily="34" charset="-128"/>
              </a:rPr>
              <a:t>堅苦しい</a:t>
            </a:r>
          </a:p>
          <a:p>
            <a:pPr>
              <a:lnSpc>
                <a:spcPct val="85000"/>
              </a:lnSpc>
              <a:spcBef>
                <a:spcPts val="800"/>
              </a:spcBef>
              <a:spcAft>
                <a:spcPts val="800"/>
              </a:spcAft>
              <a:defRPr>
                <a:solidFill>
                  <a:schemeClr val="tx2">
                    <a:alpha val="25000"/>
                  </a:schemeClr>
                </a:solidFill>
              </a:defRPr>
            </a:pPr>
            <a:r>
              <a:rPr lang="ja-JP" altLang="en-US" sz="1600" dirty="0">
                <a:ea typeface="MS PGothic" panose="020B0600070205080204" pitchFamily="34" charset="-128"/>
              </a:rPr>
              <a:t>前傾</a:t>
            </a:r>
          </a:p>
        </p:txBody>
      </p:sp>
      <p:sp>
        <p:nvSpPr>
          <p:cNvPr id="14" name="Callout: Line with No Border 13">
            <a:extLst>
              <a:ext uri="{FF2B5EF4-FFF2-40B4-BE49-F238E27FC236}">
                <a16:creationId xmlns:a16="http://schemas.microsoft.com/office/drawing/2014/main" id="{6BA0C577-FF56-4C9A-8DB5-A1A878F92406}"/>
              </a:ext>
            </a:extLst>
          </p:cNvPr>
          <p:cNvSpPr/>
          <p:nvPr/>
        </p:nvSpPr>
        <p:spPr bwMode="gray">
          <a:xfrm>
            <a:off x="4170363" y="228600"/>
            <a:ext cx="1765201" cy="5715000"/>
          </a:xfrm>
          <a:prstGeom prst="callout1">
            <a:avLst>
              <a:gd name="adj1" fmla="val 20000"/>
              <a:gd name="adj2" fmla="val 0"/>
              <a:gd name="adj3" fmla="val 20000"/>
              <a:gd name="adj4" fmla="val 100000"/>
            </a:avLst>
          </a:prstGeom>
          <a:solidFill>
            <a:schemeClr val="accent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lIns="45720" tIns="457200" rIns="182880" anchor="t">
            <a:noAutofit/>
          </a:bodyPr>
          <a:lstStyle/>
          <a:p>
            <a:pPr algn="r">
              <a:lnSpc>
                <a:spcPct val="95000"/>
              </a:lnSpc>
              <a:defRPr sz="2200">
                <a:solidFill>
                  <a:schemeClr val="bg1"/>
                </a:solidFill>
              </a:defRPr>
            </a:pPr>
            <a:r>
              <a:rPr lang="ja-JP" altLang="en-US" sz="2000" dirty="0">
                <a:ea typeface="MS PGothic" panose="020B0600070205080204" pitchFamily="34" charset="-128"/>
              </a:rPr>
              <a:t>特徴</a:t>
            </a:r>
            <a:endParaRPr lang="ja-JP" altLang="en-US" dirty="0">
              <a:ea typeface="MS PGothic" panose="020B0600070205080204" pitchFamily="34" charset="-128"/>
            </a:endParaRPr>
          </a:p>
          <a:p>
            <a:pPr algn="r">
              <a:lnSpc>
                <a:spcPct val="95000"/>
              </a:lnSpc>
            </a:pPr>
            <a:endParaRPr lang="ja-JP" altLang="en-US" sz="2400" dirty="0">
              <a:solidFill>
                <a:schemeClr val="bg1"/>
              </a:solidFill>
              <a:ea typeface="MS PGothic" panose="020B0600070205080204" pitchFamily="34" charset="-128"/>
            </a:endParaRPr>
          </a:p>
          <a:p>
            <a:pPr algn="r">
              <a:lnSpc>
                <a:spcPct val="95000"/>
              </a:lnSpc>
            </a:pPr>
            <a:endParaRPr lang="ja-JP" altLang="en-US" sz="2400" dirty="0">
              <a:solidFill>
                <a:schemeClr val="bg1"/>
              </a:solidFill>
              <a:ea typeface="MS PGothic" panose="020B0600070205080204" pitchFamily="34" charset="-128"/>
            </a:endParaRPr>
          </a:p>
          <a:p>
            <a:pPr algn="r">
              <a:lnSpc>
                <a:spcPct val="95000"/>
              </a:lnSpc>
              <a:spcBef>
                <a:spcPts val="800"/>
              </a:spcBef>
              <a:spcAft>
                <a:spcPts val="800"/>
              </a:spcAft>
              <a:defRPr>
                <a:solidFill>
                  <a:schemeClr val="bg1"/>
                </a:solidFill>
              </a:defRPr>
            </a:pPr>
            <a:r>
              <a:rPr lang="ja-JP" altLang="en-US" sz="1600" dirty="0">
                <a:ea typeface="MS PGothic" panose="020B0600070205080204" pitchFamily="34" charset="-128"/>
              </a:rPr>
              <a:t>正直</a:t>
            </a:r>
          </a:p>
          <a:p>
            <a:pPr algn="r">
              <a:lnSpc>
                <a:spcPct val="95000"/>
              </a:lnSpc>
              <a:spcBef>
                <a:spcPts val="800"/>
              </a:spcBef>
              <a:spcAft>
                <a:spcPts val="800"/>
              </a:spcAft>
              <a:defRPr>
                <a:solidFill>
                  <a:schemeClr val="bg1"/>
                </a:solidFill>
              </a:defRPr>
            </a:pPr>
            <a:r>
              <a:rPr lang="ja-JP" altLang="en-US" sz="1600" dirty="0">
                <a:ea typeface="MS PGothic" panose="020B0600070205080204" pitchFamily="34" charset="-128"/>
              </a:rPr>
              <a:t>知的</a:t>
            </a:r>
          </a:p>
          <a:p>
            <a:pPr algn="r">
              <a:lnSpc>
                <a:spcPct val="95000"/>
              </a:lnSpc>
              <a:spcBef>
                <a:spcPts val="800"/>
              </a:spcBef>
              <a:spcAft>
                <a:spcPts val="800"/>
              </a:spcAft>
              <a:defRPr>
                <a:solidFill>
                  <a:schemeClr val="bg1"/>
                </a:solidFill>
              </a:defRPr>
            </a:pPr>
            <a:r>
              <a:rPr lang="ja-JP" altLang="en-US" sz="1600" dirty="0">
                <a:ea typeface="MS PGothic" panose="020B0600070205080204" pitchFamily="34" charset="-128"/>
              </a:rPr>
              <a:t>尊大</a:t>
            </a:r>
          </a:p>
          <a:p>
            <a:pPr algn="r">
              <a:lnSpc>
                <a:spcPct val="95000"/>
              </a:lnSpc>
              <a:spcBef>
                <a:spcPts val="800"/>
              </a:spcBef>
              <a:spcAft>
                <a:spcPts val="800"/>
              </a:spcAft>
              <a:defRPr>
                <a:solidFill>
                  <a:schemeClr val="bg1"/>
                </a:solidFill>
              </a:defRPr>
            </a:pPr>
            <a:r>
              <a:rPr lang="ja-JP" altLang="en-US" sz="1600" dirty="0">
                <a:ea typeface="MS PGothic" panose="020B0600070205080204" pitchFamily="34" charset="-128"/>
              </a:rPr>
              <a:t>モチベーションが</a:t>
            </a:r>
            <a:br>
              <a:rPr lang="en-US" altLang="ja-JP" sz="1600" dirty="0">
                <a:ea typeface="MS PGothic" panose="020B0600070205080204" pitchFamily="34" charset="-128"/>
              </a:rPr>
            </a:br>
            <a:r>
              <a:rPr lang="ja-JP" altLang="en-US" sz="1600" dirty="0">
                <a:ea typeface="MS PGothic" panose="020B0600070205080204" pitchFamily="34" charset="-128"/>
              </a:rPr>
              <a:t>高い</a:t>
            </a:r>
          </a:p>
          <a:p>
            <a:pPr algn="r">
              <a:lnSpc>
                <a:spcPct val="95000"/>
              </a:lnSpc>
              <a:spcBef>
                <a:spcPts val="800"/>
              </a:spcBef>
              <a:spcAft>
                <a:spcPts val="800"/>
              </a:spcAft>
              <a:defRPr>
                <a:solidFill>
                  <a:schemeClr val="bg1"/>
                </a:solidFill>
              </a:defRPr>
            </a:pPr>
            <a:r>
              <a:rPr lang="ja-JP" altLang="en-US" sz="1600" dirty="0">
                <a:ea typeface="MS PGothic" panose="020B0600070205080204" pitchFamily="34" charset="-128"/>
              </a:rPr>
              <a:t>自己中心的</a:t>
            </a:r>
          </a:p>
          <a:p>
            <a:pPr algn="r">
              <a:lnSpc>
                <a:spcPct val="95000"/>
              </a:lnSpc>
              <a:spcBef>
                <a:spcPts val="800"/>
              </a:spcBef>
              <a:spcAft>
                <a:spcPts val="800"/>
              </a:spcAft>
              <a:defRPr>
                <a:solidFill>
                  <a:schemeClr val="bg1"/>
                </a:solidFill>
              </a:defRPr>
            </a:pPr>
            <a:r>
              <a:rPr lang="ja-JP" altLang="en-US" sz="1600" dirty="0">
                <a:ea typeface="MS PGothic" panose="020B0600070205080204" pitchFamily="34" charset="-128"/>
              </a:rPr>
              <a:t>誠実</a:t>
            </a:r>
          </a:p>
          <a:p>
            <a:pPr algn="r">
              <a:lnSpc>
                <a:spcPct val="95000"/>
              </a:lnSpc>
              <a:spcBef>
                <a:spcPts val="800"/>
              </a:spcBef>
              <a:spcAft>
                <a:spcPts val="800"/>
              </a:spcAft>
              <a:defRPr>
                <a:solidFill>
                  <a:schemeClr val="bg1"/>
                </a:solidFill>
              </a:defRPr>
            </a:pPr>
            <a:r>
              <a:rPr lang="ja-JP" altLang="en-US" sz="1600" dirty="0">
                <a:ea typeface="MS PGothic" panose="020B0600070205080204" pitchFamily="34" charset="-128"/>
              </a:rPr>
              <a:t>批判的</a:t>
            </a:r>
            <a:endParaRPr lang="ja-JP" altLang="en-US" dirty="0">
              <a:ea typeface="MS PGothic" panose="020B0600070205080204" pitchFamily="34" charset="-128"/>
            </a:endParaRPr>
          </a:p>
        </p:txBody>
      </p:sp>
      <p:sp>
        <p:nvSpPr>
          <p:cNvPr id="16" name="Callout: Line with No Border 15">
            <a:extLst>
              <a:ext uri="{FF2B5EF4-FFF2-40B4-BE49-F238E27FC236}">
                <a16:creationId xmlns:a16="http://schemas.microsoft.com/office/drawing/2014/main" id="{4D1FE75A-6C14-4781-9727-AA2A0BF4D476}"/>
              </a:ext>
            </a:extLst>
          </p:cNvPr>
          <p:cNvSpPr/>
          <p:nvPr/>
        </p:nvSpPr>
        <p:spPr bwMode="gray">
          <a:xfrm>
            <a:off x="10198198" y="228600"/>
            <a:ext cx="1765201" cy="5715000"/>
          </a:xfrm>
          <a:prstGeom prst="callout1">
            <a:avLst>
              <a:gd name="adj1" fmla="val 20000"/>
              <a:gd name="adj2" fmla="val 0"/>
              <a:gd name="adj3" fmla="val 20000"/>
              <a:gd name="adj4" fmla="val 100000"/>
            </a:avLst>
          </a:prstGeom>
          <a:solidFill>
            <a:schemeClr val="accent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lIns="182880" tIns="457200" rIns="0" anchor="t">
            <a:noAutofit/>
          </a:bodyPr>
          <a:lstStyle/>
          <a:p>
            <a:pPr>
              <a:lnSpc>
                <a:spcPct val="95000"/>
              </a:lnSpc>
              <a:defRPr sz="2200">
                <a:solidFill>
                  <a:schemeClr val="bg1"/>
                </a:solidFill>
              </a:defRPr>
            </a:pPr>
            <a:r>
              <a:rPr lang="ja-JP" altLang="en-US" sz="2000" dirty="0">
                <a:ea typeface="MS PGothic" panose="020B0600070205080204" pitchFamily="34" charset="-128"/>
              </a:rPr>
              <a:t>判断</a:t>
            </a:r>
            <a:endParaRPr lang="ja-JP" altLang="en-US" dirty="0">
              <a:ea typeface="MS PGothic" panose="020B0600070205080204" pitchFamily="34" charset="-128"/>
            </a:endParaRPr>
          </a:p>
          <a:p>
            <a:pPr>
              <a:lnSpc>
                <a:spcPct val="95000"/>
              </a:lnSpc>
            </a:pPr>
            <a:endParaRPr lang="ja-JP" altLang="en-US" sz="2400" dirty="0">
              <a:solidFill>
                <a:schemeClr val="bg1"/>
              </a:solidFill>
              <a:ea typeface="MS PGothic" panose="020B0600070205080204" pitchFamily="34" charset="-128"/>
            </a:endParaRPr>
          </a:p>
          <a:p>
            <a:pPr>
              <a:lnSpc>
                <a:spcPct val="95000"/>
              </a:lnSpc>
            </a:pPr>
            <a:endParaRPr lang="ja-JP" altLang="en-US" sz="2400" dirty="0">
              <a:solidFill>
                <a:schemeClr val="bg1"/>
              </a:solidFill>
              <a:ea typeface="MS PGothic" panose="020B0600070205080204" pitchFamily="34" charset="-128"/>
            </a:endParaRPr>
          </a:p>
          <a:p>
            <a:pPr>
              <a:lnSpc>
                <a:spcPct val="95000"/>
              </a:lnSpc>
              <a:spcBef>
                <a:spcPts val="800"/>
              </a:spcBef>
              <a:spcAft>
                <a:spcPts val="800"/>
              </a:spcAft>
              <a:defRPr>
                <a:solidFill>
                  <a:schemeClr val="bg1"/>
                </a:solidFill>
              </a:defRPr>
            </a:pPr>
            <a:r>
              <a:rPr lang="ja-JP" altLang="en-US" sz="1600" dirty="0">
                <a:ea typeface="MS PGothic" panose="020B0600070205080204" pitchFamily="34" charset="-128"/>
              </a:rPr>
              <a:t>この人は好きだ</a:t>
            </a:r>
          </a:p>
          <a:p>
            <a:pPr>
              <a:lnSpc>
                <a:spcPct val="95000"/>
              </a:lnSpc>
              <a:spcBef>
                <a:spcPts val="800"/>
              </a:spcBef>
              <a:spcAft>
                <a:spcPts val="800"/>
              </a:spcAft>
              <a:defRPr>
                <a:solidFill>
                  <a:schemeClr val="bg1"/>
                </a:solidFill>
              </a:defRPr>
            </a:pPr>
            <a:r>
              <a:rPr lang="ja-JP" altLang="en-US" sz="1600" dirty="0">
                <a:ea typeface="MS PGothic" panose="020B0600070205080204" pitchFamily="34" charset="-128"/>
              </a:rPr>
              <a:t>この人は気に障る</a:t>
            </a:r>
          </a:p>
          <a:p>
            <a:pPr>
              <a:lnSpc>
                <a:spcPct val="95000"/>
              </a:lnSpc>
              <a:spcBef>
                <a:spcPts val="800"/>
              </a:spcBef>
              <a:spcAft>
                <a:spcPts val="800"/>
              </a:spcAft>
              <a:defRPr>
                <a:solidFill>
                  <a:schemeClr val="bg1"/>
                </a:solidFill>
              </a:defRPr>
            </a:pPr>
            <a:r>
              <a:rPr lang="ja-JP" altLang="en-US" sz="1600" dirty="0">
                <a:ea typeface="MS PGothic" panose="020B0600070205080204" pitchFamily="34" charset="-128"/>
              </a:rPr>
              <a:t>この人は興味深い</a:t>
            </a:r>
          </a:p>
          <a:p>
            <a:pPr>
              <a:lnSpc>
                <a:spcPct val="95000"/>
              </a:lnSpc>
              <a:spcBef>
                <a:spcPts val="800"/>
              </a:spcBef>
              <a:spcAft>
                <a:spcPts val="800"/>
              </a:spcAft>
              <a:defRPr>
                <a:solidFill>
                  <a:schemeClr val="bg1"/>
                </a:solidFill>
              </a:defRPr>
            </a:pPr>
            <a:r>
              <a:rPr lang="ja-JP" altLang="en-US" sz="1600" dirty="0">
                <a:ea typeface="MS PGothic" panose="020B0600070205080204" pitchFamily="34" charset="-128"/>
              </a:rPr>
              <a:t>この人には</a:t>
            </a:r>
            <a:br>
              <a:rPr lang="en-US" altLang="ja-JP" sz="1600" dirty="0">
                <a:ea typeface="MS PGothic" panose="020B0600070205080204" pitchFamily="34" charset="-128"/>
              </a:rPr>
            </a:br>
            <a:r>
              <a:rPr lang="ja-JP" altLang="en-US" sz="1600" dirty="0">
                <a:ea typeface="MS PGothic" panose="020B0600070205080204" pitchFamily="34" charset="-128"/>
              </a:rPr>
              <a:t>いらだたされる</a:t>
            </a:r>
          </a:p>
          <a:p>
            <a:pPr>
              <a:lnSpc>
                <a:spcPct val="95000"/>
              </a:lnSpc>
              <a:spcBef>
                <a:spcPts val="800"/>
              </a:spcBef>
              <a:spcAft>
                <a:spcPts val="800"/>
              </a:spcAft>
              <a:defRPr>
                <a:solidFill>
                  <a:schemeClr val="bg1"/>
                </a:solidFill>
              </a:defRPr>
            </a:pPr>
            <a:r>
              <a:rPr lang="ja-JP" altLang="en-US" sz="1600" dirty="0">
                <a:ea typeface="MS PGothic" panose="020B0600070205080204" pitchFamily="34" charset="-128"/>
              </a:rPr>
              <a:t>この人は</a:t>
            </a:r>
            <a:br>
              <a:rPr lang="en-US" altLang="ja-JP" sz="1600" dirty="0">
                <a:ea typeface="MS PGothic" panose="020B0600070205080204" pitchFamily="34" charset="-128"/>
              </a:rPr>
            </a:br>
            <a:r>
              <a:rPr lang="ja-JP" altLang="en-US" sz="1600" dirty="0">
                <a:ea typeface="MS PGothic" panose="020B0600070205080204" pitchFamily="34" charset="-128"/>
              </a:rPr>
              <a:t>信じられない</a:t>
            </a:r>
          </a:p>
          <a:p>
            <a:pPr>
              <a:lnSpc>
                <a:spcPct val="95000"/>
              </a:lnSpc>
              <a:spcBef>
                <a:spcPts val="800"/>
              </a:spcBef>
              <a:spcAft>
                <a:spcPts val="800"/>
              </a:spcAft>
              <a:defRPr>
                <a:solidFill>
                  <a:schemeClr val="bg1"/>
                </a:solidFill>
              </a:defRPr>
            </a:pPr>
            <a:r>
              <a:rPr lang="ja-JP" altLang="en-US" sz="1600" dirty="0">
                <a:ea typeface="MS PGothic" panose="020B0600070205080204" pitchFamily="34" charset="-128"/>
              </a:rPr>
              <a:t>この人は嫌いだ</a:t>
            </a:r>
          </a:p>
          <a:p>
            <a:pPr>
              <a:lnSpc>
                <a:spcPct val="95000"/>
              </a:lnSpc>
              <a:spcBef>
                <a:spcPts val="800"/>
              </a:spcBef>
              <a:spcAft>
                <a:spcPts val="800"/>
              </a:spcAft>
              <a:defRPr>
                <a:solidFill>
                  <a:schemeClr val="bg1"/>
                </a:solidFill>
              </a:defRPr>
            </a:pPr>
            <a:r>
              <a:rPr lang="ja-JP" altLang="en-US" sz="1600" dirty="0">
                <a:ea typeface="MS PGothic" panose="020B0600070205080204" pitchFamily="34" charset="-128"/>
              </a:rPr>
              <a:t>この人は</a:t>
            </a:r>
            <a:br>
              <a:rPr lang="en-US" altLang="ja-JP" sz="1600" dirty="0">
                <a:ea typeface="MS PGothic" panose="020B0600070205080204" pitchFamily="34" charset="-128"/>
              </a:rPr>
            </a:br>
            <a:r>
              <a:rPr lang="ja-JP" altLang="en-US" sz="1600" dirty="0">
                <a:ea typeface="MS PGothic" panose="020B0600070205080204" pitchFamily="34" charset="-128"/>
              </a:rPr>
              <a:t>信じられる</a:t>
            </a:r>
          </a:p>
        </p:txBody>
      </p:sp>
      <p:sp>
        <p:nvSpPr>
          <p:cNvPr id="13" name="Callout: Line with No Border 12">
            <a:extLst>
              <a:ext uri="{FF2B5EF4-FFF2-40B4-BE49-F238E27FC236}">
                <a16:creationId xmlns:a16="http://schemas.microsoft.com/office/drawing/2014/main" id="{89714ED0-A767-4C89-9B92-EA348D847F6C}"/>
              </a:ext>
            </a:extLst>
          </p:cNvPr>
          <p:cNvSpPr/>
          <p:nvPr/>
        </p:nvSpPr>
        <p:spPr bwMode="gray">
          <a:xfrm>
            <a:off x="5932546" y="214505"/>
            <a:ext cx="4259951" cy="1160462"/>
          </a:xfrm>
          <a:prstGeom prst="callout1">
            <a:avLst>
              <a:gd name="adj1" fmla="val 100000"/>
              <a:gd name="adj2" fmla="val 0"/>
              <a:gd name="adj3" fmla="val 100000"/>
              <a:gd name="adj4" fmla="val 100000"/>
            </a:avLst>
          </a:prstGeom>
          <a:solidFill>
            <a:schemeClr val="accent6">
              <a:lumMod val="40000"/>
              <a:lumOff val="60000"/>
              <a:alpha val="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lIns="45720" tIns="457200" rIns="45720" anchor="t">
            <a:noAutofit/>
          </a:bodyPr>
          <a:lstStyle/>
          <a:p>
            <a:pPr algn="ctr">
              <a:lnSpc>
                <a:spcPct val="85000"/>
              </a:lnSpc>
              <a:defRPr sz="2200">
                <a:solidFill>
                  <a:srgbClr val="002060">
                    <a:alpha val="25000"/>
                  </a:srgbClr>
                </a:solidFill>
              </a:defRPr>
            </a:pPr>
            <a:r>
              <a:rPr lang="ja-JP" altLang="en-US" sz="2200" dirty="0"/>
              <a:t>観察できる言動面の特徴 </a:t>
            </a:r>
            <a:endParaRPr lang="ja-JP" altLang="en-US" sz="2000" dirty="0">
              <a:ea typeface="MS PGothic" panose="020B0600070205080204" pitchFamily="34" charset="-128"/>
            </a:endParaRPr>
          </a:p>
        </p:txBody>
      </p:sp>
      <p:cxnSp>
        <p:nvCxnSpPr>
          <p:cNvPr id="20" name="Straight Connector 19">
            <a:extLst>
              <a:ext uri="{FF2B5EF4-FFF2-40B4-BE49-F238E27FC236}">
                <a16:creationId xmlns:a16="http://schemas.microsoft.com/office/drawing/2014/main" id="{FF2FF380-1A67-43E2-969B-84BC43B5D208}"/>
              </a:ext>
            </a:extLst>
          </p:cNvPr>
          <p:cNvCxnSpPr>
            <a:cxnSpLocks/>
          </p:cNvCxnSpPr>
          <p:nvPr/>
        </p:nvCxnSpPr>
        <p:spPr>
          <a:xfrm>
            <a:off x="8073815" y="1383636"/>
            <a:ext cx="0" cy="4559964"/>
          </a:xfrm>
          <a:prstGeom prst="line">
            <a:avLst/>
          </a:prstGeom>
          <a:ln w="15875" cap="rnd">
            <a:solidFill>
              <a:schemeClr val="bg1"/>
            </a:solidFill>
            <a:round/>
          </a:ln>
        </p:spPr>
        <p:style>
          <a:lnRef idx="1">
            <a:schemeClr val="accent1"/>
          </a:lnRef>
          <a:fillRef idx="0">
            <a:schemeClr val="accent1"/>
          </a:fillRef>
          <a:effectRef idx="0">
            <a:schemeClr val="accent1"/>
          </a:effectRef>
          <a:fontRef idx="minor">
            <a:schemeClr val="tx1"/>
          </a:fontRef>
        </p:style>
      </p:cxnSp>
      <p:grpSp>
        <p:nvGrpSpPr>
          <p:cNvPr id="9" name="Group 8">
            <a:extLst>
              <a:ext uri="{FF2B5EF4-FFF2-40B4-BE49-F238E27FC236}">
                <a16:creationId xmlns:a16="http://schemas.microsoft.com/office/drawing/2014/main" id="{577D275F-4EC0-4C48-8A1E-83DA3CA4C874}"/>
              </a:ext>
            </a:extLst>
          </p:cNvPr>
          <p:cNvGrpSpPr/>
          <p:nvPr/>
        </p:nvGrpSpPr>
        <p:grpSpPr>
          <a:xfrm>
            <a:off x="7610471" y="4852740"/>
            <a:ext cx="926687" cy="826348"/>
            <a:chOff x="1480263" y="3478952"/>
            <a:chExt cx="926687" cy="826348"/>
          </a:xfrm>
        </p:grpSpPr>
        <p:sp>
          <p:nvSpPr>
            <p:cNvPr id="5" name="Arc 4">
              <a:extLst>
                <a:ext uri="{FF2B5EF4-FFF2-40B4-BE49-F238E27FC236}">
                  <a16:creationId xmlns:a16="http://schemas.microsoft.com/office/drawing/2014/main" id="{A241EFEB-3B48-433E-9557-C400EEF7D6CA}"/>
                </a:ext>
              </a:extLst>
            </p:cNvPr>
            <p:cNvSpPr/>
            <p:nvPr/>
          </p:nvSpPr>
          <p:spPr>
            <a:xfrm>
              <a:off x="1899940" y="3648052"/>
              <a:ext cx="507010" cy="488148"/>
            </a:xfrm>
            <a:prstGeom prst="arc">
              <a:avLst>
                <a:gd name="adj1" fmla="val 17375937"/>
                <a:gd name="adj2" fmla="val 4071197"/>
              </a:avLst>
            </a:prstGeom>
            <a:ln w="15875" cap="rnd">
              <a:solidFill>
                <a:schemeClr val="accent2"/>
              </a:solidFill>
              <a:round/>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wrap="square" anchor="ctr">
              <a:noAutofit/>
            </a:bodyPr>
            <a:lstStyle/>
            <a:p>
              <a:pPr algn="ctr"/>
              <a:endParaRPr lang="ja-JP" altLang="en-US" dirty="0">
                <a:ea typeface="MS PGothic" panose="020B0600070205080204" pitchFamily="34" charset="-128"/>
              </a:endParaRPr>
            </a:p>
          </p:txBody>
        </p:sp>
        <p:sp>
          <p:nvSpPr>
            <p:cNvPr id="6" name="TextBox 5">
              <a:extLst>
                <a:ext uri="{FF2B5EF4-FFF2-40B4-BE49-F238E27FC236}">
                  <a16:creationId xmlns:a16="http://schemas.microsoft.com/office/drawing/2014/main" id="{7E436997-0951-4025-A2F3-860E6A593022}"/>
                </a:ext>
              </a:extLst>
            </p:cNvPr>
            <p:cNvSpPr txBox="1"/>
            <p:nvPr/>
          </p:nvSpPr>
          <p:spPr>
            <a:xfrm>
              <a:off x="1604928" y="3478952"/>
              <a:ext cx="677357" cy="369332"/>
            </a:xfrm>
            <a:prstGeom prst="rect">
              <a:avLst/>
            </a:prstGeom>
            <a:noFill/>
          </p:spPr>
          <p:txBody>
            <a:bodyPr wrap="square" lIns="0" tIns="0" rIns="0" bIns="0">
              <a:noAutofit/>
            </a:bodyPr>
            <a:lstStyle/>
            <a:p>
              <a:pPr algn="ctr">
                <a:defRPr sz="2400">
                  <a:solidFill>
                    <a:schemeClr val="accent2"/>
                  </a:solidFill>
                  <a:latin typeface="Georgia" panose="02040502050405020303" pitchFamily="18" charset="0"/>
                </a:defRPr>
              </a:pPr>
              <a:r>
                <a:rPr lang="ja-JP" altLang="en-US" dirty="0">
                  <a:ea typeface="MS PGothic" panose="020B0600070205080204" pitchFamily="34" charset="-128"/>
                </a:rPr>
                <a:t>言</a:t>
              </a:r>
            </a:p>
          </p:txBody>
        </p:sp>
        <p:sp>
          <p:nvSpPr>
            <p:cNvPr id="19" name="TextBox 18">
              <a:extLst>
                <a:ext uri="{FF2B5EF4-FFF2-40B4-BE49-F238E27FC236}">
                  <a16:creationId xmlns:a16="http://schemas.microsoft.com/office/drawing/2014/main" id="{658B5AC8-8A6C-46EC-8599-D6F7C9B6A0C6}"/>
                </a:ext>
              </a:extLst>
            </p:cNvPr>
            <p:cNvSpPr txBox="1"/>
            <p:nvPr/>
          </p:nvSpPr>
          <p:spPr>
            <a:xfrm>
              <a:off x="1604928" y="3935968"/>
              <a:ext cx="677357" cy="369332"/>
            </a:xfrm>
            <a:prstGeom prst="rect">
              <a:avLst/>
            </a:prstGeom>
            <a:noFill/>
          </p:spPr>
          <p:txBody>
            <a:bodyPr wrap="square" lIns="0" tIns="0" rIns="0" bIns="0">
              <a:noAutofit/>
            </a:bodyPr>
            <a:lstStyle/>
            <a:p>
              <a:pPr algn="ctr">
                <a:defRPr sz="2400">
                  <a:solidFill>
                    <a:schemeClr val="accent2"/>
                  </a:solidFill>
                  <a:latin typeface="Georgia" panose="02040502050405020303" pitchFamily="18" charset="0"/>
                </a:defRPr>
              </a:pPr>
              <a:r>
                <a:rPr lang="ja-JP" altLang="en-US" dirty="0">
                  <a:ea typeface="MS PGothic" panose="020B0600070205080204" pitchFamily="34" charset="-128"/>
                </a:rPr>
                <a:t>やる</a:t>
              </a:r>
            </a:p>
          </p:txBody>
        </p:sp>
        <p:sp>
          <p:nvSpPr>
            <p:cNvPr id="21" name="Arc 20">
              <a:extLst>
                <a:ext uri="{FF2B5EF4-FFF2-40B4-BE49-F238E27FC236}">
                  <a16:creationId xmlns:a16="http://schemas.microsoft.com/office/drawing/2014/main" id="{B68E12E8-D340-4FBD-A10F-E52D85A1DEF3}"/>
                </a:ext>
              </a:extLst>
            </p:cNvPr>
            <p:cNvSpPr/>
            <p:nvPr/>
          </p:nvSpPr>
          <p:spPr>
            <a:xfrm flipH="1" flipV="1">
              <a:off x="1480263" y="3667145"/>
              <a:ext cx="507010" cy="488148"/>
            </a:xfrm>
            <a:prstGeom prst="arc">
              <a:avLst>
                <a:gd name="adj1" fmla="val 16831965"/>
                <a:gd name="adj2" fmla="val 3937282"/>
              </a:avLst>
            </a:prstGeom>
            <a:ln w="15875" cap="rnd">
              <a:solidFill>
                <a:schemeClr val="accent2"/>
              </a:solidFill>
              <a:round/>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wrap="square" anchor="ctr">
              <a:noAutofit/>
            </a:bodyPr>
            <a:lstStyle/>
            <a:p>
              <a:pPr algn="ctr"/>
              <a:endParaRPr lang="ja-JP" altLang="en-US" dirty="0">
                <a:ea typeface="MS PGothic" panose="020B0600070205080204" pitchFamily="34" charset="-128"/>
              </a:endParaRPr>
            </a:p>
          </p:txBody>
        </p:sp>
      </p:grpSp>
    </p:spTree>
    <p:extLst>
      <p:ext uri="{BB962C8B-B14F-4D97-AF65-F5344CB8AC3E}">
        <p14:creationId xmlns:p14="http://schemas.microsoft.com/office/powerpoint/2010/main" val="200886350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16="http://schemas.microsoft.com/office/drawing/2014/main"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mph" presetSubtype="0" fill="hold" nodeType="clickEffect">
                                  <p:stCondLst>
                                    <p:cond delay="0"/>
                                  </p:stCondLst>
                                  <p:childTnLst>
                                    <p:animClr clrSpc="rgb" dir="cw">
                                      <p:cBhvr override="childStyle">
                                        <p:cTn id="6" dur="500" fill="hold"/>
                                        <p:tgtEl>
                                          <p:spTgt spid="13">
                                            <p:txEl>
                                              <p:pRg st="0" end="0"/>
                                            </p:txEl>
                                          </p:spTgt>
                                        </p:tgtEl>
                                        <p:attrNameLst>
                                          <p:attrName>style.color</p:attrName>
                                        </p:attrNameLst>
                                      </p:cBhvr>
                                      <p:to>
                                        <a:srgbClr val="146899"/>
                                      </p:to>
                                    </p:animClr>
                                    <p:animClr clrSpc="rgb" dir="cw">
                                      <p:cBhvr>
                                        <p:cTn id="7" dur="500" fill="hold"/>
                                        <p:tgtEl>
                                          <p:spTgt spid="13">
                                            <p:txEl>
                                              <p:pRg st="0" end="0"/>
                                            </p:txEl>
                                          </p:spTgt>
                                        </p:tgtEl>
                                        <p:attrNameLst>
                                          <p:attrName>fillcolor</p:attrName>
                                        </p:attrNameLst>
                                      </p:cBhvr>
                                      <p:to>
                                        <a:srgbClr val="146899"/>
                                      </p:to>
                                    </p:animClr>
                                    <p:set>
                                      <p:cBhvr>
                                        <p:cTn id="8" dur="500" fill="hold"/>
                                        <p:tgtEl>
                                          <p:spTgt spid="13">
                                            <p:txEl>
                                              <p:pRg st="0" end="0"/>
                                            </p:txEl>
                                          </p:spTgt>
                                        </p:tgtEl>
                                        <p:attrNameLst>
                                          <p:attrName>fill.type</p:attrName>
                                        </p:attrNameLst>
                                      </p:cBhvr>
                                      <p:to>
                                        <p:strVal val="solid"/>
                                      </p:to>
                                    </p:set>
                                    <p:set>
                                      <p:cBhvr>
                                        <p:cTn id="9" dur="500" fill="hold"/>
                                        <p:tgtEl>
                                          <p:spTgt spid="13">
                                            <p:txEl>
                                              <p:pRg st="0" end="0"/>
                                            </p:txEl>
                                          </p:spTgt>
                                        </p:tgtEl>
                                        <p:attrNameLst>
                                          <p:attrName>fill.on</p:attrName>
                                        </p:attrNameLst>
                                      </p:cBhvr>
                                      <p:to>
                                        <p:strVal val="true"/>
                                      </p:to>
                                    </p:set>
                                  </p:childTnLst>
                                </p:cTn>
                              </p:par>
                              <p:par>
                                <p:cTn id="10" presetID="19" presetClass="emph" presetSubtype="0" fill="hold" nodeType="withEffect">
                                  <p:stCondLst>
                                    <p:cond delay="0"/>
                                  </p:stCondLst>
                                  <p:childTnLst>
                                    <p:animClr clrSpc="rgb" dir="cw">
                                      <p:cBhvr override="childStyle">
                                        <p:cTn id="11" dur="500" fill="hold"/>
                                        <p:tgtEl>
                                          <p:spTgt spid="17">
                                            <p:txEl>
                                              <p:pRg st="3" end="3"/>
                                            </p:txEl>
                                          </p:spTgt>
                                        </p:tgtEl>
                                        <p:attrNameLst>
                                          <p:attrName>style.color</p:attrName>
                                        </p:attrNameLst>
                                      </p:cBhvr>
                                      <p:to>
                                        <a:srgbClr val="444A4A"/>
                                      </p:to>
                                    </p:animClr>
                                    <p:animClr clrSpc="rgb" dir="cw">
                                      <p:cBhvr>
                                        <p:cTn id="12" dur="500" fill="hold"/>
                                        <p:tgtEl>
                                          <p:spTgt spid="17">
                                            <p:txEl>
                                              <p:pRg st="3" end="3"/>
                                            </p:txEl>
                                          </p:spTgt>
                                        </p:tgtEl>
                                        <p:attrNameLst>
                                          <p:attrName>fillcolor</p:attrName>
                                        </p:attrNameLst>
                                      </p:cBhvr>
                                      <p:to>
                                        <a:srgbClr val="444A4A"/>
                                      </p:to>
                                    </p:animClr>
                                    <p:set>
                                      <p:cBhvr>
                                        <p:cTn id="13" dur="500" fill="hold"/>
                                        <p:tgtEl>
                                          <p:spTgt spid="17">
                                            <p:txEl>
                                              <p:pRg st="3" end="3"/>
                                            </p:txEl>
                                          </p:spTgt>
                                        </p:tgtEl>
                                        <p:attrNameLst>
                                          <p:attrName>fill.type</p:attrName>
                                        </p:attrNameLst>
                                      </p:cBhvr>
                                      <p:to>
                                        <p:strVal val="solid"/>
                                      </p:to>
                                    </p:set>
                                    <p:set>
                                      <p:cBhvr>
                                        <p:cTn id="14" dur="500" fill="hold"/>
                                        <p:tgtEl>
                                          <p:spTgt spid="17">
                                            <p:txEl>
                                              <p:pRg st="3" end="3"/>
                                            </p:txEl>
                                          </p:spTgt>
                                        </p:tgtEl>
                                        <p:attrNameLst>
                                          <p:attrName>fill.on</p:attrName>
                                        </p:attrNameLst>
                                      </p:cBhvr>
                                      <p:to>
                                        <p:strVal val="true"/>
                                      </p:to>
                                    </p:set>
                                  </p:childTnLst>
                                </p:cTn>
                              </p:par>
                              <p:par>
                                <p:cTn id="15" presetID="19" presetClass="emph" presetSubtype="0" fill="hold" nodeType="withEffect">
                                  <p:stCondLst>
                                    <p:cond delay="0"/>
                                  </p:stCondLst>
                                  <p:childTnLst>
                                    <p:animClr clrSpc="rgb" dir="cw">
                                      <p:cBhvr override="childStyle">
                                        <p:cTn id="16" dur="500" fill="hold"/>
                                        <p:tgtEl>
                                          <p:spTgt spid="17">
                                            <p:txEl>
                                              <p:pRg st="4" end="4"/>
                                            </p:txEl>
                                          </p:spTgt>
                                        </p:tgtEl>
                                        <p:attrNameLst>
                                          <p:attrName>style.color</p:attrName>
                                        </p:attrNameLst>
                                      </p:cBhvr>
                                      <p:to>
                                        <a:srgbClr val="444A4A"/>
                                      </p:to>
                                    </p:animClr>
                                    <p:animClr clrSpc="rgb" dir="cw">
                                      <p:cBhvr>
                                        <p:cTn id="17" dur="500" fill="hold"/>
                                        <p:tgtEl>
                                          <p:spTgt spid="17">
                                            <p:txEl>
                                              <p:pRg st="4" end="4"/>
                                            </p:txEl>
                                          </p:spTgt>
                                        </p:tgtEl>
                                        <p:attrNameLst>
                                          <p:attrName>fillcolor</p:attrName>
                                        </p:attrNameLst>
                                      </p:cBhvr>
                                      <p:to>
                                        <a:srgbClr val="444A4A"/>
                                      </p:to>
                                    </p:animClr>
                                    <p:set>
                                      <p:cBhvr>
                                        <p:cTn id="18" dur="500" fill="hold"/>
                                        <p:tgtEl>
                                          <p:spTgt spid="17">
                                            <p:txEl>
                                              <p:pRg st="4" end="4"/>
                                            </p:txEl>
                                          </p:spTgt>
                                        </p:tgtEl>
                                        <p:attrNameLst>
                                          <p:attrName>fill.type</p:attrName>
                                        </p:attrNameLst>
                                      </p:cBhvr>
                                      <p:to>
                                        <p:strVal val="solid"/>
                                      </p:to>
                                    </p:set>
                                    <p:set>
                                      <p:cBhvr>
                                        <p:cTn id="19" dur="500" fill="hold"/>
                                        <p:tgtEl>
                                          <p:spTgt spid="17">
                                            <p:txEl>
                                              <p:pRg st="4" end="4"/>
                                            </p:txEl>
                                          </p:spTgt>
                                        </p:tgtEl>
                                        <p:attrNameLst>
                                          <p:attrName>fill.on</p:attrName>
                                        </p:attrNameLst>
                                      </p:cBhvr>
                                      <p:to>
                                        <p:strVal val="true"/>
                                      </p:to>
                                    </p:set>
                                  </p:childTnLst>
                                </p:cTn>
                              </p:par>
                              <p:par>
                                <p:cTn id="20" presetID="19" presetClass="emph" presetSubtype="0" fill="hold" nodeType="withEffect">
                                  <p:stCondLst>
                                    <p:cond delay="0"/>
                                  </p:stCondLst>
                                  <p:childTnLst>
                                    <p:animClr clrSpc="rgb" dir="cw">
                                      <p:cBhvr override="childStyle">
                                        <p:cTn id="21" dur="500" fill="hold"/>
                                        <p:tgtEl>
                                          <p:spTgt spid="17">
                                            <p:txEl>
                                              <p:pRg st="5" end="5"/>
                                            </p:txEl>
                                          </p:spTgt>
                                        </p:tgtEl>
                                        <p:attrNameLst>
                                          <p:attrName>style.color</p:attrName>
                                        </p:attrNameLst>
                                      </p:cBhvr>
                                      <p:to>
                                        <a:srgbClr val="444A4A"/>
                                      </p:to>
                                    </p:animClr>
                                    <p:animClr clrSpc="rgb" dir="cw">
                                      <p:cBhvr>
                                        <p:cTn id="22" dur="500" fill="hold"/>
                                        <p:tgtEl>
                                          <p:spTgt spid="17">
                                            <p:txEl>
                                              <p:pRg st="5" end="5"/>
                                            </p:txEl>
                                          </p:spTgt>
                                        </p:tgtEl>
                                        <p:attrNameLst>
                                          <p:attrName>fillcolor</p:attrName>
                                        </p:attrNameLst>
                                      </p:cBhvr>
                                      <p:to>
                                        <a:srgbClr val="444A4A"/>
                                      </p:to>
                                    </p:animClr>
                                    <p:set>
                                      <p:cBhvr>
                                        <p:cTn id="23" dur="500" fill="hold"/>
                                        <p:tgtEl>
                                          <p:spTgt spid="17">
                                            <p:txEl>
                                              <p:pRg st="5" end="5"/>
                                            </p:txEl>
                                          </p:spTgt>
                                        </p:tgtEl>
                                        <p:attrNameLst>
                                          <p:attrName>fill.type</p:attrName>
                                        </p:attrNameLst>
                                      </p:cBhvr>
                                      <p:to>
                                        <p:strVal val="solid"/>
                                      </p:to>
                                    </p:set>
                                    <p:set>
                                      <p:cBhvr>
                                        <p:cTn id="24" dur="500" fill="hold"/>
                                        <p:tgtEl>
                                          <p:spTgt spid="17">
                                            <p:txEl>
                                              <p:pRg st="5" end="5"/>
                                            </p:txEl>
                                          </p:spTgt>
                                        </p:tgtEl>
                                        <p:attrNameLst>
                                          <p:attrName>fill.on</p:attrName>
                                        </p:attrNameLst>
                                      </p:cBhvr>
                                      <p:to>
                                        <p:strVal val="true"/>
                                      </p:to>
                                    </p:set>
                                  </p:childTnLst>
                                </p:cTn>
                              </p:par>
                              <p:par>
                                <p:cTn id="25" presetID="19" presetClass="emph" presetSubtype="0" fill="hold" nodeType="withEffect">
                                  <p:stCondLst>
                                    <p:cond delay="0"/>
                                  </p:stCondLst>
                                  <p:childTnLst>
                                    <p:animClr clrSpc="rgb" dir="cw">
                                      <p:cBhvr override="childStyle">
                                        <p:cTn id="26" dur="500" fill="hold"/>
                                        <p:tgtEl>
                                          <p:spTgt spid="17">
                                            <p:txEl>
                                              <p:pRg st="6" end="6"/>
                                            </p:txEl>
                                          </p:spTgt>
                                        </p:tgtEl>
                                        <p:attrNameLst>
                                          <p:attrName>style.color</p:attrName>
                                        </p:attrNameLst>
                                      </p:cBhvr>
                                      <p:to>
                                        <a:srgbClr val="444A4A"/>
                                      </p:to>
                                    </p:animClr>
                                    <p:animClr clrSpc="rgb" dir="cw">
                                      <p:cBhvr>
                                        <p:cTn id="27" dur="500" fill="hold"/>
                                        <p:tgtEl>
                                          <p:spTgt spid="17">
                                            <p:txEl>
                                              <p:pRg st="6" end="6"/>
                                            </p:txEl>
                                          </p:spTgt>
                                        </p:tgtEl>
                                        <p:attrNameLst>
                                          <p:attrName>fillcolor</p:attrName>
                                        </p:attrNameLst>
                                      </p:cBhvr>
                                      <p:to>
                                        <a:srgbClr val="444A4A"/>
                                      </p:to>
                                    </p:animClr>
                                    <p:set>
                                      <p:cBhvr>
                                        <p:cTn id="28" dur="500" fill="hold"/>
                                        <p:tgtEl>
                                          <p:spTgt spid="17">
                                            <p:txEl>
                                              <p:pRg st="6" end="6"/>
                                            </p:txEl>
                                          </p:spTgt>
                                        </p:tgtEl>
                                        <p:attrNameLst>
                                          <p:attrName>fill.type</p:attrName>
                                        </p:attrNameLst>
                                      </p:cBhvr>
                                      <p:to>
                                        <p:strVal val="solid"/>
                                      </p:to>
                                    </p:set>
                                    <p:set>
                                      <p:cBhvr>
                                        <p:cTn id="29" dur="500" fill="hold"/>
                                        <p:tgtEl>
                                          <p:spTgt spid="17">
                                            <p:txEl>
                                              <p:pRg st="6" end="6"/>
                                            </p:txEl>
                                          </p:spTgt>
                                        </p:tgtEl>
                                        <p:attrNameLst>
                                          <p:attrName>fill.on</p:attrName>
                                        </p:attrNameLst>
                                      </p:cBhvr>
                                      <p:to>
                                        <p:strVal val="true"/>
                                      </p:to>
                                    </p:set>
                                  </p:childTnLst>
                                </p:cTn>
                              </p:par>
                              <p:par>
                                <p:cTn id="30" presetID="19" presetClass="emph" presetSubtype="0" fill="hold" nodeType="withEffect">
                                  <p:stCondLst>
                                    <p:cond delay="0"/>
                                  </p:stCondLst>
                                  <p:childTnLst>
                                    <p:animClr clrSpc="rgb" dir="cw">
                                      <p:cBhvr override="childStyle">
                                        <p:cTn id="31" dur="500" fill="hold"/>
                                        <p:tgtEl>
                                          <p:spTgt spid="17">
                                            <p:txEl>
                                              <p:pRg st="7" end="7"/>
                                            </p:txEl>
                                          </p:spTgt>
                                        </p:tgtEl>
                                        <p:attrNameLst>
                                          <p:attrName>style.color</p:attrName>
                                        </p:attrNameLst>
                                      </p:cBhvr>
                                      <p:to>
                                        <a:srgbClr val="444A4A"/>
                                      </p:to>
                                    </p:animClr>
                                    <p:animClr clrSpc="rgb" dir="cw">
                                      <p:cBhvr>
                                        <p:cTn id="32" dur="500" fill="hold"/>
                                        <p:tgtEl>
                                          <p:spTgt spid="17">
                                            <p:txEl>
                                              <p:pRg st="7" end="7"/>
                                            </p:txEl>
                                          </p:spTgt>
                                        </p:tgtEl>
                                        <p:attrNameLst>
                                          <p:attrName>fillcolor</p:attrName>
                                        </p:attrNameLst>
                                      </p:cBhvr>
                                      <p:to>
                                        <a:srgbClr val="444A4A"/>
                                      </p:to>
                                    </p:animClr>
                                    <p:set>
                                      <p:cBhvr>
                                        <p:cTn id="33" dur="500" fill="hold"/>
                                        <p:tgtEl>
                                          <p:spTgt spid="17">
                                            <p:txEl>
                                              <p:pRg st="7" end="7"/>
                                            </p:txEl>
                                          </p:spTgt>
                                        </p:tgtEl>
                                        <p:attrNameLst>
                                          <p:attrName>fill.type</p:attrName>
                                        </p:attrNameLst>
                                      </p:cBhvr>
                                      <p:to>
                                        <p:strVal val="solid"/>
                                      </p:to>
                                    </p:set>
                                    <p:set>
                                      <p:cBhvr>
                                        <p:cTn id="34" dur="500" fill="hold"/>
                                        <p:tgtEl>
                                          <p:spTgt spid="17">
                                            <p:txEl>
                                              <p:pRg st="7" end="7"/>
                                            </p:txEl>
                                          </p:spTgt>
                                        </p:tgtEl>
                                        <p:attrNameLst>
                                          <p:attrName>fill.on</p:attrName>
                                        </p:attrNameLst>
                                      </p:cBhvr>
                                      <p:to>
                                        <p:strVal val="true"/>
                                      </p:to>
                                    </p:set>
                                  </p:childTnLst>
                                </p:cTn>
                              </p:par>
                              <p:par>
                                <p:cTn id="35" presetID="19" presetClass="emph" presetSubtype="0" fill="hold" nodeType="withEffect">
                                  <p:stCondLst>
                                    <p:cond delay="0"/>
                                  </p:stCondLst>
                                  <p:childTnLst>
                                    <p:animClr clrSpc="rgb" dir="cw">
                                      <p:cBhvr override="childStyle">
                                        <p:cTn id="36" dur="500" fill="hold"/>
                                        <p:tgtEl>
                                          <p:spTgt spid="17">
                                            <p:txEl>
                                              <p:pRg st="8" end="8"/>
                                            </p:txEl>
                                          </p:spTgt>
                                        </p:tgtEl>
                                        <p:attrNameLst>
                                          <p:attrName>style.color</p:attrName>
                                        </p:attrNameLst>
                                      </p:cBhvr>
                                      <p:to>
                                        <a:srgbClr val="444A4A"/>
                                      </p:to>
                                    </p:animClr>
                                    <p:animClr clrSpc="rgb" dir="cw">
                                      <p:cBhvr>
                                        <p:cTn id="37" dur="500" fill="hold"/>
                                        <p:tgtEl>
                                          <p:spTgt spid="17">
                                            <p:txEl>
                                              <p:pRg st="8" end="8"/>
                                            </p:txEl>
                                          </p:spTgt>
                                        </p:tgtEl>
                                        <p:attrNameLst>
                                          <p:attrName>fillcolor</p:attrName>
                                        </p:attrNameLst>
                                      </p:cBhvr>
                                      <p:to>
                                        <a:srgbClr val="444A4A"/>
                                      </p:to>
                                    </p:animClr>
                                    <p:set>
                                      <p:cBhvr>
                                        <p:cTn id="38" dur="500" fill="hold"/>
                                        <p:tgtEl>
                                          <p:spTgt spid="17">
                                            <p:txEl>
                                              <p:pRg st="8" end="8"/>
                                            </p:txEl>
                                          </p:spTgt>
                                        </p:tgtEl>
                                        <p:attrNameLst>
                                          <p:attrName>fill.type</p:attrName>
                                        </p:attrNameLst>
                                      </p:cBhvr>
                                      <p:to>
                                        <p:strVal val="solid"/>
                                      </p:to>
                                    </p:set>
                                    <p:set>
                                      <p:cBhvr>
                                        <p:cTn id="39" dur="500" fill="hold"/>
                                        <p:tgtEl>
                                          <p:spTgt spid="17">
                                            <p:txEl>
                                              <p:pRg st="8" end="8"/>
                                            </p:txEl>
                                          </p:spTgt>
                                        </p:tgtEl>
                                        <p:attrNameLst>
                                          <p:attrName>fill.on</p:attrName>
                                        </p:attrNameLst>
                                      </p:cBhvr>
                                      <p:to>
                                        <p:strVal val="true"/>
                                      </p:to>
                                    </p:set>
                                  </p:childTnLst>
                                </p:cTn>
                              </p:par>
                              <p:par>
                                <p:cTn id="40" presetID="19" presetClass="emph" presetSubtype="0" fill="hold" nodeType="withEffect">
                                  <p:stCondLst>
                                    <p:cond delay="0"/>
                                  </p:stCondLst>
                                  <p:childTnLst>
                                    <p:animClr clrSpc="rgb" dir="cw">
                                      <p:cBhvr override="childStyle">
                                        <p:cTn id="41" dur="500" fill="hold"/>
                                        <p:tgtEl>
                                          <p:spTgt spid="17">
                                            <p:txEl>
                                              <p:pRg st="9" end="9"/>
                                            </p:txEl>
                                          </p:spTgt>
                                        </p:tgtEl>
                                        <p:attrNameLst>
                                          <p:attrName>style.color</p:attrName>
                                        </p:attrNameLst>
                                      </p:cBhvr>
                                      <p:to>
                                        <a:srgbClr val="444A4A"/>
                                      </p:to>
                                    </p:animClr>
                                    <p:animClr clrSpc="rgb" dir="cw">
                                      <p:cBhvr>
                                        <p:cTn id="42" dur="500" fill="hold"/>
                                        <p:tgtEl>
                                          <p:spTgt spid="17">
                                            <p:txEl>
                                              <p:pRg st="9" end="9"/>
                                            </p:txEl>
                                          </p:spTgt>
                                        </p:tgtEl>
                                        <p:attrNameLst>
                                          <p:attrName>fillcolor</p:attrName>
                                        </p:attrNameLst>
                                      </p:cBhvr>
                                      <p:to>
                                        <a:srgbClr val="444A4A"/>
                                      </p:to>
                                    </p:animClr>
                                    <p:set>
                                      <p:cBhvr>
                                        <p:cTn id="43" dur="500" fill="hold"/>
                                        <p:tgtEl>
                                          <p:spTgt spid="17">
                                            <p:txEl>
                                              <p:pRg st="9" end="9"/>
                                            </p:txEl>
                                          </p:spTgt>
                                        </p:tgtEl>
                                        <p:attrNameLst>
                                          <p:attrName>fill.type</p:attrName>
                                        </p:attrNameLst>
                                      </p:cBhvr>
                                      <p:to>
                                        <p:strVal val="solid"/>
                                      </p:to>
                                    </p:set>
                                    <p:set>
                                      <p:cBhvr>
                                        <p:cTn id="44" dur="500" fill="hold"/>
                                        <p:tgtEl>
                                          <p:spTgt spid="17">
                                            <p:txEl>
                                              <p:pRg st="9" end="9"/>
                                            </p:txEl>
                                          </p:spTgt>
                                        </p:tgtEl>
                                        <p:attrNameLst>
                                          <p:attrName>fill.on</p:attrName>
                                        </p:attrNameLst>
                                      </p:cBhvr>
                                      <p:to>
                                        <p:strVal val="true"/>
                                      </p:to>
                                    </p:set>
                                  </p:childTnLst>
                                </p:cTn>
                              </p:par>
                              <p:par>
                                <p:cTn id="45" presetID="19" presetClass="emph" presetSubtype="0" fill="hold" nodeType="withEffect">
                                  <p:stCondLst>
                                    <p:cond delay="0"/>
                                  </p:stCondLst>
                                  <p:childTnLst>
                                    <p:animClr clrSpc="rgb" dir="cw">
                                      <p:cBhvr override="childStyle">
                                        <p:cTn id="46" dur="500" fill="hold"/>
                                        <p:tgtEl>
                                          <p:spTgt spid="18">
                                            <p:txEl>
                                              <p:pRg st="3" end="3"/>
                                            </p:txEl>
                                          </p:spTgt>
                                        </p:tgtEl>
                                        <p:attrNameLst>
                                          <p:attrName>style.color</p:attrName>
                                        </p:attrNameLst>
                                      </p:cBhvr>
                                      <p:to>
                                        <a:srgbClr val="444A4A"/>
                                      </p:to>
                                    </p:animClr>
                                    <p:animClr clrSpc="rgb" dir="cw">
                                      <p:cBhvr>
                                        <p:cTn id="47" dur="500" fill="hold"/>
                                        <p:tgtEl>
                                          <p:spTgt spid="18">
                                            <p:txEl>
                                              <p:pRg st="3" end="3"/>
                                            </p:txEl>
                                          </p:spTgt>
                                        </p:tgtEl>
                                        <p:attrNameLst>
                                          <p:attrName>fillcolor</p:attrName>
                                        </p:attrNameLst>
                                      </p:cBhvr>
                                      <p:to>
                                        <a:srgbClr val="444A4A"/>
                                      </p:to>
                                    </p:animClr>
                                    <p:set>
                                      <p:cBhvr>
                                        <p:cTn id="48" dur="500" fill="hold"/>
                                        <p:tgtEl>
                                          <p:spTgt spid="18">
                                            <p:txEl>
                                              <p:pRg st="3" end="3"/>
                                            </p:txEl>
                                          </p:spTgt>
                                        </p:tgtEl>
                                        <p:attrNameLst>
                                          <p:attrName>fill.type</p:attrName>
                                        </p:attrNameLst>
                                      </p:cBhvr>
                                      <p:to>
                                        <p:strVal val="solid"/>
                                      </p:to>
                                    </p:set>
                                    <p:set>
                                      <p:cBhvr>
                                        <p:cTn id="49" dur="500" fill="hold"/>
                                        <p:tgtEl>
                                          <p:spTgt spid="18">
                                            <p:txEl>
                                              <p:pRg st="3" end="3"/>
                                            </p:txEl>
                                          </p:spTgt>
                                        </p:tgtEl>
                                        <p:attrNameLst>
                                          <p:attrName>fill.on</p:attrName>
                                        </p:attrNameLst>
                                      </p:cBhvr>
                                      <p:to>
                                        <p:strVal val="true"/>
                                      </p:to>
                                    </p:set>
                                  </p:childTnLst>
                                </p:cTn>
                              </p:par>
                              <p:par>
                                <p:cTn id="50" presetID="19" presetClass="emph" presetSubtype="0" fill="hold" nodeType="withEffect">
                                  <p:stCondLst>
                                    <p:cond delay="0"/>
                                  </p:stCondLst>
                                  <p:childTnLst>
                                    <p:animClr clrSpc="rgb" dir="cw">
                                      <p:cBhvr override="childStyle">
                                        <p:cTn id="51" dur="500" fill="hold"/>
                                        <p:tgtEl>
                                          <p:spTgt spid="18">
                                            <p:txEl>
                                              <p:pRg st="4" end="4"/>
                                            </p:txEl>
                                          </p:spTgt>
                                        </p:tgtEl>
                                        <p:attrNameLst>
                                          <p:attrName>style.color</p:attrName>
                                        </p:attrNameLst>
                                      </p:cBhvr>
                                      <p:to>
                                        <a:srgbClr val="444A4A"/>
                                      </p:to>
                                    </p:animClr>
                                    <p:animClr clrSpc="rgb" dir="cw">
                                      <p:cBhvr>
                                        <p:cTn id="52" dur="500" fill="hold"/>
                                        <p:tgtEl>
                                          <p:spTgt spid="18">
                                            <p:txEl>
                                              <p:pRg st="4" end="4"/>
                                            </p:txEl>
                                          </p:spTgt>
                                        </p:tgtEl>
                                        <p:attrNameLst>
                                          <p:attrName>fillcolor</p:attrName>
                                        </p:attrNameLst>
                                      </p:cBhvr>
                                      <p:to>
                                        <a:srgbClr val="444A4A"/>
                                      </p:to>
                                    </p:animClr>
                                    <p:set>
                                      <p:cBhvr>
                                        <p:cTn id="53" dur="500" fill="hold"/>
                                        <p:tgtEl>
                                          <p:spTgt spid="18">
                                            <p:txEl>
                                              <p:pRg st="4" end="4"/>
                                            </p:txEl>
                                          </p:spTgt>
                                        </p:tgtEl>
                                        <p:attrNameLst>
                                          <p:attrName>fill.type</p:attrName>
                                        </p:attrNameLst>
                                      </p:cBhvr>
                                      <p:to>
                                        <p:strVal val="solid"/>
                                      </p:to>
                                    </p:set>
                                    <p:set>
                                      <p:cBhvr>
                                        <p:cTn id="54" dur="500" fill="hold"/>
                                        <p:tgtEl>
                                          <p:spTgt spid="18">
                                            <p:txEl>
                                              <p:pRg st="4" end="4"/>
                                            </p:txEl>
                                          </p:spTgt>
                                        </p:tgtEl>
                                        <p:attrNameLst>
                                          <p:attrName>fill.on</p:attrName>
                                        </p:attrNameLst>
                                      </p:cBhvr>
                                      <p:to>
                                        <p:strVal val="true"/>
                                      </p:to>
                                    </p:set>
                                  </p:childTnLst>
                                </p:cTn>
                              </p:par>
                              <p:par>
                                <p:cTn id="55" presetID="19" presetClass="emph" presetSubtype="0" fill="hold" nodeType="withEffect">
                                  <p:stCondLst>
                                    <p:cond delay="0"/>
                                  </p:stCondLst>
                                  <p:childTnLst>
                                    <p:animClr clrSpc="rgb" dir="cw">
                                      <p:cBhvr override="childStyle">
                                        <p:cTn id="56" dur="500" fill="hold"/>
                                        <p:tgtEl>
                                          <p:spTgt spid="18">
                                            <p:txEl>
                                              <p:pRg st="5" end="5"/>
                                            </p:txEl>
                                          </p:spTgt>
                                        </p:tgtEl>
                                        <p:attrNameLst>
                                          <p:attrName>style.color</p:attrName>
                                        </p:attrNameLst>
                                      </p:cBhvr>
                                      <p:to>
                                        <a:srgbClr val="444A4A"/>
                                      </p:to>
                                    </p:animClr>
                                    <p:animClr clrSpc="rgb" dir="cw">
                                      <p:cBhvr>
                                        <p:cTn id="57" dur="500" fill="hold"/>
                                        <p:tgtEl>
                                          <p:spTgt spid="18">
                                            <p:txEl>
                                              <p:pRg st="5" end="5"/>
                                            </p:txEl>
                                          </p:spTgt>
                                        </p:tgtEl>
                                        <p:attrNameLst>
                                          <p:attrName>fillcolor</p:attrName>
                                        </p:attrNameLst>
                                      </p:cBhvr>
                                      <p:to>
                                        <a:srgbClr val="444A4A"/>
                                      </p:to>
                                    </p:animClr>
                                    <p:set>
                                      <p:cBhvr>
                                        <p:cTn id="58" dur="500" fill="hold"/>
                                        <p:tgtEl>
                                          <p:spTgt spid="18">
                                            <p:txEl>
                                              <p:pRg st="5" end="5"/>
                                            </p:txEl>
                                          </p:spTgt>
                                        </p:tgtEl>
                                        <p:attrNameLst>
                                          <p:attrName>fill.type</p:attrName>
                                        </p:attrNameLst>
                                      </p:cBhvr>
                                      <p:to>
                                        <p:strVal val="solid"/>
                                      </p:to>
                                    </p:set>
                                    <p:set>
                                      <p:cBhvr>
                                        <p:cTn id="59" dur="500" fill="hold"/>
                                        <p:tgtEl>
                                          <p:spTgt spid="18">
                                            <p:txEl>
                                              <p:pRg st="5" end="5"/>
                                            </p:txEl>
                                          </p:spTgt>
                                        </p:tgtEl>
                                        <p:attrNameLst>
                                          <p:attrName>fill.on</p:attrName>
                                        </p:attrNameLst>
                                      </p:cBhvr>
                                      <p:to>
                                        <p:strVal val="true"/>
                                      </p:to>
                                    </p:set>
                                  </p:childTnLst>
                                </p:cTn>
                              </p:par>
                              <p:par>
                                <p:cTn id="60" presetID="19" presetClass="emph" presetSubtype="0" fill="hold" nodeType="withEffect">
                                  <p:stCondLst>
                                    <p:cond delay="0"/>
                                  </p:stCondLst>
                                  <p:childTnLst>
                                    <p:animClr clrSpc="rgb" dir="cw">
                                      <p:cBhvr override="childStyle">
                                        <p:cTn id="61" dur="500" fill="hold"/>
                                        <p:tgtEl>
                                          <p:spTgt spid="18">
                                            <p:txEl>
                                              <p:pRg st="6" end="6"/>
                                            </p:txEl>
                                          </p:spTgt>
                                        </p:tgtEl>
                                        <p:attrNameLst>
                                          <p:attrName>style.color</p:attrName>
                                        </p:attrNameLst>
                                      </p:cBhvr>
                                      <p:to>
                                        <a:srgbClr val="444A4A"/>
                                      </p:to>
                                    </p:animClr>
                                    <p:animClr clrSpc="rgb" dir="cw">
                                      <p:cBhvr>
                                        <p:cTn id="62" dur="500" fill="hold"/>
                                        <p:tgtEl>
                                          <p:spTgt spid="18">
                                            <p:txEl>
                                              <p:pRg st="6" end="6"/>
                                            </p:txEl>
                                          </p:spTgt>
                                        </p:tgtEl>
                                        <p:attrNameLst>
                                          <p:attrName>fillcolor</p:attrName>
                                        </p:attrNameLst>
                                      </p:cBhvr>
                                      <p:to>
                                        <a:srgbClr val="444A4A"/>
                                      </p:to>
                                    </p:animClr>
                                    <p:set>
                                      <p:cBhvr>
                                        <p:cTn id="63" dur="500" fill="hold"/>
                                        <p:tgtEl>
                                          <p:spTgt spid="18">
                                            <p:txEl>
                                              <p:pRg st="6" end="6"/>
                                            </p:txEl>
                                          </p:spTgt>
                                        </p:tgtEl>
                                        <p:attrNameLst>
                                          <p:attrName>fill.type</p:attrName>
                                        </p:attrNameLst>
                                      </p:cBhvr>
                                      <p:to>
                                        <p:strVal val="solid"/>
                                      </p:to>
                                    </p:set>
                                    <p:set>
                                      <p:cBhvr>
                                        <p:cTn id="64" dur="500" fill="hold"/>
                                        <p:tgtEl>
                                          <p:spTgt spid="18">
                                            <p:txEl>
                                              <p:pRg st="6" end="6"/>
                                            </p:txEl>
                                          </p:spTgt>
                                        </p:tgtEl>
                                        <p:attrNameLst>
                                          <p:attrName>fill.on</p:attrName>
                                        </p:attrNameLst>
                                      </p:cBhvr>
                                      <p:to>
                                        <p:strVal val="true"/>
                                      </p:to>
                                    </p:set>
                                  </p:childTnLst>
                                </p:cTn>
                              </p:par>
                              <p:par>
                                <p:cTn id="65" presetID="19" presetClass="emph" presetSubtype="0" fill="hold" nodeType="withEffect">
                                  <p:stCondLst>
                                    <p:cond delay="0"/>
                                  </p:stCondLst>
                                  <p:childTnLst>
                                    <p:animClr clrSpc="rgb" dir="cw">
                                      <p:cBhvr override="childStyle">
                                        <p:cTn id="66" dur="500" fill="hold"/>
                                        <p:tgtEl>
                                          <p:spTgt spid="18">
                                            <p:txEl>
                                              <p:pRg st="7" end="7"/>
                                            </p:txEl>
                                          </p:spTgt>
                                        </p:tgtEl>
                                        <p:attrNameLst>
                                          <p:attrName>style.color</p:attrName>
                                        </p:attrNameLst>
                                      </p:cBhvr>
                                      <p:to>
                                        <a:srgbClr val="444A4A"/>
                                      </p:to>
                                    </p:animClr>
                                    <p:animClr clrSpc="rgb" dir="cw">
                                      <p:cBhvr>
                                        <p:cTn id="67" dur="500" fill="hold"/>
                                        <p:tgtEl>
                                          <p:spTgt spid="18">
                                            <p:txEl>
                                              <p:pRg st="7" end="7"/>
                                            </p:txEl>
                                          </p:spTgt>
                                        </p:tgtEl>
                                        <p:attrNameLst>
                                          <p:attrName>fillcolor</p:attrName>
                                        </p:attrNameLst>
                                      </p:cBhvr>
                                      <p:to>
                                        <a:srgbClr val="444A4A"/>
                                      </p:to>
                                    </p:animClr>
                                    <p:set>
                                      <p:cBhvr>
                                        <p:cTn id="68" dur="500" fill="hold"/>
                                        <p:tgtEl>
                                          <p:spTgt spid="18">
                                            <p:txEl>
                                              <p:pRg st="7" end="7"/>
                                            </p:txEl>
                                          </p:spTgt>
                                        </p:tgtEl>
                                        <p:attrNameLst>
                                          <p:attrName>fill.type</p:attrName>
                                        </p:attrNameLst>
                                      </p:cBhvr>
                                      <p:to>
                                        <p:strVal val="solid"/>
                                      </p:to>
                                    </p:set>
                                    <p:set>
                                      <p:cBhvr>
                                        <p:cTn id="69" dur="500" fill="hold"/>
                                        <p:tgtEl>
                                          <p:spTgt spid="18">
                                            <p:txEl>
                                              <p:pRg st="7" end="7"/>
                                            </p:txEl>
                                          </p:spTgt>
                                        </p:tgtEl>
                                        <p:attrNameLst>
                                          <p:attrName>fill.on</p:attrName>
                                        </p:attrNameLst>
                                      </p:cBhvr>
                                      <p:to>
                                        <p:strVal val="true"/>
                                      </p:to>
                                    </p:set>
                                  </p:childTnLst>
                                </p:cTn>
                              </p:par>
                              <p:par>
                                <p:cTn id="70" presetID="19" presetClass="emph" presetSubtype="0" fill="hold" nodeType="withEffect">
                                  <p:stCondLst>
                                    <p:cond delay="0"/>
                                  </p:stCondLst>
                                  <p:childTnLst>
                                    <p:animClr clrSpc="rgb" dir="cw">
                                      <p:cBhvr override="childStyle">
                                        <p:cTn id="71" dur="500" fill="hold"/>
                                        <p:tgtEl>
                                          <p:spTgt spid="18">
                                            <p:txEl>
                                              <p:pRg st="8" end="8"/>
                                            </p:txEl>
                                          </p:spTgt>
                                        </p:tgtEl>
                                        <p:attrNameLst>
                                          <p:attrName>style.color</p:attrName>
                                        </p:attrNameLst>
                                      </p:cBhvr>
                                      <p:to>
                                        <a:srgbClr val="444A4A"/>
                                      </p:to>
                                    </p:animClr>
                                    <p:animClr clrSpc="rgb" dir="cw">
                                      <p:cBhvr>
                                        <p:cTn id="72" dur="500" fill="hold"/>
                                        <p:tgtEl>
                                          <p:spTgt spid="18">
                                            <p:txEl>
                                              <p:pRg st="8" end="8"/>
                                            </p:txEl>
                                          </p:spTgt>
                                        </p:tgtEl>
                                        <p:attrNameLst>
                                          <p:attrName>fillcolor</p:attrName>
                                        </p:attrNameLst>
                                      </p:cBhvr>
                                      <p:to>
                                        <a:srgbClr val="444A4A"/>
                                      </p:to>
                                    </p:animClr>
                                    <p:set>
                                      <p:cBhvr>
                                        <p:cTn id="73" dur="500" fill="hold"/>
                                        <p:tgtEl>
                                          <p:spTgt spid="18">
                                            <p:txEl>
                                              <p:pRg st="8" end="8"/>
                                            </p:txEl>
                                          </p:spTgt>
                                        </p:tgtEl>
                                        <p:attrNameLst>
                                          <p:attrName>fill.type</p:attrName>
                                        </p:attrNameLst>
                                      </p:cBhvr>
                                      <p:to>
                                        <p:strVal val="solid"/>
                                      </p:to>
                                    </p:set>
                                    <p:set>
                                      <p:cBhvr>
                                        <p:cTn id="74" dur="500" fill="hold"/>
                                        <p:tgtEl>
                                          <p:spTgt spid="18">
                                            <p:txEl>
                                              <p:pRg st="8" end="8"/>
                                            </p:txEl>
                                          </p:spTgt>
                                        </p:tgtEl>
                                        <p:attrNameLst>
                                          <p:attrName>fill.on</p:attrName>
                                        </p:attrNameLst>
                                      </p:cBhvr>
                                      <p:to>
                                        <p:strVal val="true"/>
                                      </p:to>
                                    </p:set>
                                  </p:childTnLst>
                                </p:cTn>
                              </p:par>
                              <p:par>
                                <p:cTn id="75" presetID="19" presetClass="emph" presetSubtype="0" fill="hold" nodeType="withEffect">
                                  <p:stCondLst>
                                    <p:cond delay="0"/>
                                  </p:stCondLst>
                                  <p:childTnLst>
                                    <p:animClr clrSpc="rgb" dir="cw">
                                      <p:cBhvr override="childStyle">
                                        <p:cTn id="76" dur="500" fill="hold"/>
                                        <p:tgtEl>
                                          <p:spTgt spid="18">
                                            <p:txEl>
                                              <p:pRg st="9" end="9"/>
                                            </p:txEl>
                                          </p:spTgt>
                                        </p:tgtEl>
                                        <p:attrNameLst>
                                          <p:attrName>style.color</p:attrName>
                                        </p:attrNameLst>
                                      </p:cBhvr>
                                      <p:to>
                                        <a:srgbClr val="444A4A"/>
                                      </p:to>
                                    </p:animClr>
                                    <p:animClr clrSpc="rgb" dir="cw">
                                      <p:cBhvr>
                                        <p:cTn id="77" dur="500" fill="hold"/>
                                        <p:tgtEl>
                                          <p:spTgt spid="18">
                                            <p:txEl>
                                              <p:pRg st="9" end="9"/>
                                            </p:txEl>
                                          </p:spTgt>
                                        </p:tgtEl>
                                        <p:attrNameLst>
                                          <p:attrName>fillcolor</p:attrName>
                                        </p:attrNameLst>
                                      </p:cBhvr>
                                      <p:to>
                                        <a:srgbClr val="444A4A"/>
                                      </p:to>
                                    </p:animClr>
                                    <p:set>
                                      <p:cBhvr>
                                        <p:cTn id="78" dur="500" fill="hold"/>
                                        <p:tgtEl>
                                          <p:spTgt spid="18">
                                            <p:txEl>
                                              <p:pRg st="9" end="9"/>
                                            </p:txEl>
                                          </p:spTgt>
                                        </p:tgtEl>
                                        <p:attrNameLst>
                                          <p:attrName>fill.type</p:attrName>
                                        </p:attrNameLst>
                                      </p:cBhvr>
                                      <p:to>
                                        <p:strVal val="solid"/>
                                      </p:to>
                                    </p:set>
                                    <p:set>
                                      <p:cBhvr>
                                        <p:cTn id="79" dur="500" fill="hold"/>
                                        <p:tgtEl>
                                          <p:spTgt spid="18">
                                            <p:txEl>
                                              <p:pRg st="9" end="9"/>
                                            </p:txEl>
                                          </p:spTgt>
                                        </p:tgtEl>
                                        <p:attrNameLst>
                                          <p:attrName>fill.on</p:attrName>
                                        </p:attrNameLst>
                                      </p:cBhvr>
                                      <p:to>
                                        <p:strVal val="true"/>
                                      </p:to>
                                    </p:set>
                                  </p:childTnLst>
                                </p:cTn>
                              </p:par>
                              <p:par>
                                <p:cTn id="80" presetID="1" presetClass="emph" presetSubtype="2" fill="hold" nodeType="withEffect">
                                  <p:stCondLst>
                                    <p:cond delay="0"/>
                                  </p:stCondLst>
                                  <p:childTnLst>
                                    <p:animClr clrSpc="rgb" dir="cw">
                                      <p:cBhvr>
                                        <p:cTn id="81" dur="500" fill="hold"/>
                                        <p:tgtEl>
                                          <p:spTgt spid="14"/>
                                        </p:tgtEl>
                                        <p:attrNameLst>
                                          <p:attrName>fillcolor</p:attrName>
                                        </p:attrNameLst>
                                      </p:cBhvr>
                                      <p:to>
                                        <a:srgbClr val="E7E6E6"/>
                                      </p:to>
                                    </p:animClr>
                                    <p:set>
                                      <p:cBhvr>
                                        <p:cTn id="82" dur="500" fill="hold"/>
                                        <p:tgtEl>
                                          <p:spTgt spid="14"/>
                                        </p:tgtEl>
                                        <p:attrNameLst>
                                          <p:attrName>fill.type</p:attrName>
                                        </p:attrNameLst>
                                      </p:cBhvr>
                                      <p:to>
                                        <p:strVal val="solid"/>
                                      </p:to>
                                    </p:set>
                                    <p:set>
                                      <p:cBhvr>
                                        <p:cTn id="83" dur="500" fill="hold"/>
                                        <p:tgtEl>
                                          <p:spTgt spid="14"/>
                                        </p:tgtEl>
                                        <p:attrNameLst>
                                          <p:attrName>fill.on</p:attrName>
                                        </p:attrNameLst>
                                      </p:cBhvr>
                                      <p:to>
                                        <p:strVal val="true"/>
                                      </p:to>
                                    </p:set>
                                  </p:childTnLst>
                                </p:cTn>
                              </p:par>
                              <p:par>
                                <p:cTn id="84" presetID="1" presetClass="emph" presetSubtype="2" fill="hold" nodeType="withEffect">
                                  <p:stCondLst>
                                    <p:cond delay="0"/>
                                  </p:stCondLst>
                                  <p:childTnLst>
                                    <p:animClr clrSpc="rgb" dir="cw">
                                      <p:cBhvr>
                                        <p:cTn id="85" dur="500" fill="hold"/>
                                        <p:tgtEl>
                                          <p:spTgt spid="16"/>
                                        </p:tgtEl>
                                        <p:attrNameLst>
                                          <p:attrName>fillcolor</p:attrName>
                                        </p:attrNameLst>
                                      </p:cBhvr>
                                      <p:to>
                                        <a:srgbClr val="E7E6E6"/>
                                      </p:to>
                                    </p:animClr>
                                    <p:set>
                                      <p:cBhvr>
                                        <p:cTn id="86" dur="500" fill="hold"/>
                                        <p:tgtEl>
                                          <p:spTgt spid="16"/>
                                        </p:tgtEl>
                                        <p:attrNameLst>
                                          <p:attrName>fill.type</p:attrName>
                                        </p:attrNameLst>
                                      </p:cBhvr>
                                      <p:to>
                                        <p:strVal val="solid"/>
                                      </p:to>
                                    </p:set>
                                    <p:set>
                                      <p:cBhvr>
                                        <p:cTn id="87" dur="500" fill="hold"/>
                                        <p:tgtEl>
                                          <p:spTgt spid="16"/>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4A4EAE0-9852-4FD6-8A19-ADC62EF26FAA}"/>
              </a:ext>
            </a:extLst>
          </p:cNvPr>
          <p:cNvSpPr>
            <a:spLocks noGrp="1"/>
          </p:cNvSpPr>
          <p:nvPr>
            <p:ph type="sldNum" sz="quarter" idx="12"/>
          </p:nvPr>
        </p:nvSpPr>
        <p:spPr>
          <a:xfrm>
            <a:off x="9220200" y="6438900"/>
            <a:ext cx="2743200" cy="282575"/>
          </a:xfrm>
        </p:spPr>
        <p:txBody>
          <a:bodyPr/>
          <a:lstStyle/>
          <a:p>
            <a:fld id="{1B1CF60C-C85D-47C0-8597-E3BF95F18FA3}" type="slidenum">
              <a:rPr lang="en-US" altLang="ja-JP" smtClean="0"/>
              <a:t>50</a:t>
            </a:fld>
            <a:endParaRPr lang="ja-JP" altLang="en-US" dirty="0"/>
          </a:p>
        </p:txBody>
      </p:sp>
      <p:sp>
        <p:nvSpPr>
          <p:cNvPr id="5" name="Footer Placeholder 4">
            <a:extLst>
              <a:ext uri="{FF2B5EF4-FFF2-40B4-BE49-F238E27FC236}">
                <a16:creationId xmlns:a16="http://schemas.microsoft.com/office/drawing/2014/main" id="{E13FDF30-49BA-4C87-953E-99D5427A28CD}"/>
              </a:ext>
            </a:extLst>
          </p:cNvPr>
          <p:cNvSpPr>
            <a:spLocks noGrp="1"/>
          </p:cNvSpPr>
          <p:nvPr>
            <p:ph type="ftr" sz="quarter" idx="13"/>
          </p:nvPr>
        </p:nvSpPr>
        <p:spPr>
          <a:xfrm>
            <a:off x="228600" y="6438900"/>
            <a:ext cx="7924800" cy="282575"/>
          </a:xfrm>
        </p:spPr>
        <p:txBody>
          <a:bodyPr/>
          <a:lstStyle/>
          <a:p>
            <a:r>
              <a:rPr lang="en-US" altLang="ja-JP"/>
              <a:t>© The TRACOM Corporation. All Rights Reserved.</a:t>
            </a:r>
            <a:endParaRPr lang="en-US" altLang="ja-JP" dirty="0"/>
          </a:p>
        </p:txBody>
      </p:sp>
      <p:pic>
        <p:nvPicPr>
          <p:cNvPr id="3" name="Picture 2" descr="Graphical user interface, text, application  Description automatically generated">
            <a:extLst>
              <a:ext uri="{FF2B5EF4-FFF2-40B4-BE49-F238E27FC236}">
                <a16:creationId xmlns:a16="http://schemas.microsoft.com/office/drawing/2014/main" id="{0F198E29-723E-3B47-913A-7B241DD84CC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42934" y="517160"/>
            <a:ext cx="9706132" cy="5823679"/>
          </a:xfrm>
          <a:prstGeom prst="rect">
            <a:avLst/>
          </a:prstGeom>
        </p:spPr>
      </p:pic>
    </p:spTree>
    <p:extLst>
      <p:ext uri="{BB962C8B-B14F-4D97-AF65-F5344CB8AC3E}">
        <p14:creationId xmlns:p14="http://schemas.microsoft.com/office/powerpoint/2010/main" val="358477957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p:transition>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07691-25B6-4005-8BF6-ED9F097902AF}"/>
              </a:ext>
            </a:extLst>
          </p:cNvPr>
          <p:cNvSpPr>
            <a:spLocks noGrp="1"/>
          </p:cNvSpPr>
          <p:nvPr>
            <p:ph type="title"/>
          </p:nvPr>
        </p:nvSpPr>
        <p:spPr>
          <a:xfrm>
            <a:off x="233680" y="-257047"/>
            <a:ext cx="8504092" cy="1009650"/>
          </a:xfrm>
        </p:spPr>
        <p:txBody>
          <a:bodyPr>
            <a:noAutofit/>
          </a:bodyPr>
          <a:lstStyle/>
          <a:p>
            <a:r>
              <a:rPr lang="ja-JP" altLang="en-US"/>
              <a:t>ソーシャル・スタイル・パスポート</a:t>
            </a:r>
            <a:endParaRPr lang="ja-JP" altLang="en-US" dirty="0"/>
          </a:p>
        </p:txBody>
      </p:sp>
      <p:sp>
        <p:nvSpPr>
          <p:cNvPr id="4" name="Slide Number Placeholder 3">
            <a:extLst>
              <a:ext uri="{FF2B5EF4-FFF2-40B4-BE49-F238E27FC236}">
                <a16:creationId xmlns:a16="http://schemas.microsoft.com/office/drawing/2014/main" id="{44A4EAE0-9852-4FD6-8A19-ADC62EF26FAA}"/>
              </a:ext>
            </a:extLst>
          </p:cNvPr>
          <p:cNvSpPr>
            <a:spLocks noGrp="1"/>
          </p:cNvSpPr>
          <p:nvPr>
            <p:ph type="sldNum" sz="quarter" idx="12"/>
          </p:nvPr>
        </p:nvSpPr>
        <p:spPr>
          <a:xfrm>
            <a:off x="9220200" y="6438900"/>
            <a:ext cx="2743200" cy="282575"/>
          </a:xfrm>
        </p:spPr>
        <p:txBody>
          <a:bodyPr>
            <a:noAutofit/>
          </a:bodyPr>
          <a:lstStyle/>
          <a:p>
            <a:fld id="{1B1CF60C-C85D-47C0-8597-E3BF95F18FA3}" type="slidenum">
              <a:rPr lang="en-US" altLang="ja-JP" smtClean="0"/>
              <a:t>51</a:t>
            </a:fld>
            <a:endParaRPr lang="ja-JP" altLang="en-US" dirty="0"/>
          </a:p>
        </p:txBody>
      </p:sp>
      <p:sp>
        <p:nvSpPr>
          <p:cNvPr id="5" name="Footer Placeholder 4">
            <a:extLst>
              <a:ext uri="{FF2B5EF4-FFF2-40B4-BE49-F238E27FC236}">
                <a16:creationId xmlns:a16="http://schemas.microsoft.com/office/drawing/2014/main" id="{E13FDF30-49BA-4C87-953E-99D5427A28CD}"/>
              </a:ext>
            </a:extLst>
          </p:cNvPr>
          <p:cNvSpPr>
            <a:spLocks noGrp="1"/>
          </p:cNvSpPr>
          <p:nvPr>
            <p:ph type="ftr" sz="quarter" idx="13"/>
          </p:nvPr>
        </p:nvSpPr>
        <p:spPr>
          <a:xfrm>
            <a:off x="228600" y="6438900"/>
            <a:ext cx="7924800" cy="282575"/>
          </a:xfrm>
        </p:spPr>
        <p:txBody>
          <a:bodyPr>
            <a:noAutofit/>
          </a:bodyPr>
          <a:lstStyle/>
          <a:p>
            <a:r>
              <a:rPr lang="en-US" altLang="ja-JP"/>
              <a:t>© The TRACOM Corporation. All Rights Reserved.</a:t>
            </a:r>
            <a:endParaRPr lang="en-US" altLang="ja-JP" dirty="0"/>
          </a:p>
        </p:txBody>
      </p:sp>
      <p:pic>
        <p:nvPicPr>
          <p:cNvPr id="3" name="Picture 2" descr="A screenshot of a computer&#10;&#10;Description automatically generated with medium confidence">
            <a:extLst>
              <a:ext uri="{FF2B5EF4-FFF2-40B4-BE49-F238E27FC236}">
                <a16:creationId xmlns:a16="http://schemas.microsoft.com/office/drawing/2014/main" id="{DB934BB3-5522-2C21-0BCE-0DC08DDD3E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98856" y="844287"/>
            <a:ext cx="4394288" cy="5502928"/>
          </a:xfrm>
          <a:prstGeom prst="rect">
            <a:avLst/>
          </a:prstGeom>
        </p:spPr>
      </p:pic>
    </p:spTree>
    <p:extLst>
      <p:ext uri="{BB962C8B-B14F-4D97-AF65-F5344CB8AC3E}">
        <p14:creationId xmlns:p14="http://schemas.microsoft.com/office/powerpoint/2010/main" val="211671451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D52EC35-CB36-4E8C-8F3A-5171944A89A8}"/>
              </a:ext>
            </a:extLst>
          </p:cNvPr>
          <p:cNvSpPr>
            <a:spLocks noGrp="1"/>
          </p:cNvSpPr>
          <p:nvPr>
            <p:ph type="ftr" sz="quarter" idx="13"/>
          </p:nvPr>
        </p:nvSpPr>
        <p:spPr/>
        <p:txBody>
          <a:bodyPr wrap="square"/>
          <a:lstStyle/>
          <a:p>
            <a:pPr algn="l"/>
            <a:r>
              <a:rPr lang="en-US" altLang="ja-JP"/>
              <a:t>© The TRACOM Corporation. All Rights Reserved.</a:t>
            </a:r>
            <a:endParaRPr lang="en-US" altLang="ja-JP" dirty="0"/>
          </a:p>
        </p:txBody>
      </p:sp>
      <p:sp>
        <p:nvSpPr>
          <p:cNvPr id="3" name="Slide Number Placeholder 3">
            <a:extLst>
              <a:ext uri="{FF2B5EF4-FFF2-40B4-BE49-F238E27FC236}">
                <a16:creationId xmlns:a16="http://schemas.microsoft.com/office/drawing/2014/main" id="{1164AEC5-F3A9-4DFA-A753-40671E92709F}"/>
              </a:ext>
            </a:extLst>
          </p:cNvPr>
          <p:cNvSpPr txBox="1">
            <a:spLocks/>
          </p:cNvSpPr>
          <p:nvPr/>
        </p:nvSpPr>
        <p:spPr>
          <a:xfrm>
            <a:off x="9220200" y="6438900"/>
            <a:ext cx="2743200" cy="282575"/>
          </a:xfrm>
          <a:prstGeom prst="rect">
            <a:avLst/>
          </a:prstGeom>
        </p:spPr>
        <p:txBody>
          <a:bodyPr wrap="square"/>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1B1CF60C-C85D-47C0-8597-E3BF95F18FA3}" type="slidenum">
              <a:rPr lang="en-US" altLang="ja-JP" sz="1000" smtClean="0">
                <a:solidFill>
                  <a:srgbClr val="898989"/>
                </a:solidFill>
              </a:rPr>
              <a:pPr algn="r"/>
              <a:t>52</a:t>
            </a:fld>
            <a:endParaRPr lang="ja-JP" altLang="en-US" sz="1000" dirty="0">
              <a:solidFill>
                <a:srgbClr val="898989"/>
              </a:solidFill>
            </a:endParaRPr>
          </a:p>
        </p:txBody>
      </p:sp>
    </p:spTree>
    <p:extLst>
      <p:ext uri="{BB962C8B-B14F-4D97-AF65-F5344CB8AC3E}">
        <p14:creationId xmlns:p14="http://schemas.microsoft.com/office/powerpoint/2010/main" val="71612397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16="http://schemas.microsoft.com/office/drawing/2014/main" xmlns="">
      <p:transition>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AF957FC-ECD9-424C-AA64-399C9F9A6F7F}"/>
              </a:ext>
            </a:extLst>
          </p:cNvPr>
          <p:cNvSpPr>
            <a:spLocks noGrp="1"/>
          </p:cNvSpPr>
          <p:nvPr>
            <p:ph type="title"/>
          </p:nvPr>
        </p:nvSpPr>
        <p:spPr/>
        <p:txBody>
          <a:bodyPr wrap="square">
            <a:noAutofit/>
          </a:bodyPr>
          <a:lstStyle/>
          <a:p>
            <a:r>
              <a:rPr lang="ja-JP" altLang="en-US">
                <a:ea typeface="MS PGothic" panose="020B0600070205080204" pitchFamily="34" charset="-128"/>
              </a:rPr>
              <a:t>オプション演習</a:t>
            </a:r>
            <a:endParaRPr lang="ja-JP" altLang="en-US" dirty="0">
              <a:ea typeface="MS PGothic" panose="020B0600070205080204" pitchFamily="34" charset="-128"/>
            </a:endParaRPr>
          </a:p>
        </p:txBody>
      </p:sp>
      <p:sp>
        <p:nvSpPr>
          <p:cNvPr id="6" name="Text Placeholder 5">
            <a:extLst>
              <a:ext uri="{FF2B5EF4-FFF2-40B4-BE49-F238E27FC236}">
                <a16:creationId xmlns:a16="http://schemas.microsoft.com/office/drawing/2014/main" id="{38A07205-284B-4A28-91EE-383E3F66B016}"/>
              </a:ext>
            </a:extLst>
          </p:cNvPr>
          <p:cNvSpPr>
            <a:spLocks noGrp="1"/>
          </p:cNvSpPr>
          <p:nvPr>
            <p:ph type="body" idx="1"/>
          </p:nvPr>
        </p:nvSpPr>
        <p:spPr/>
        <p:txBody>
          <a:bodyPr wrap="square">
            <a:noAutofit/>
          </a:bodyPr>
          <a:lstStyle/>
          <a:p>
            <a:pPr marL="0" indent="0">
              <a:lnSpc>
                <a:spcPct val="100000"/>
              </a:lnSpc>
              <a:buNone/>
              <a:defRPr sz="2400"/>
            </a:pPr>
            <a:r>
              <a:rPr lang="ja-JP" altLang="en-US" dirty="0">
                <a:ea typeface="MS PGothic" panose="020B0600070205080204" pitchFamily="34" charset="-128"/>
              </a:rPr>
              <a:t>オプション演習は、トレーニングのニーズと利用できる時間に応じて選択してください。</a:t>
            </a:r>
          </a:p>
          <a:p>
            <a:pPr marL="0" indent="0">
              <a:buNone/>
            </a:pPr>
            <a:endParaRPr lang="ja-JP" altLang="en-US" dirty="0">
              <a:solidFill>
                <a:srgbClr val="0C4176"/>
              </a:solidFill>
              <a:ea typeface="MS PGothic" panose="020B0600070205080204" pitchFamily="34" charset="-128"/>
              <a:cs typeface="Arial" charset="0"/>
            </a:endParaRPr>
          </a:p>
        </p:txBody>
      </p:sp>
      <p:sp>
        <p:nvSpPr>
          <p:cNvPr id="4" name="Footer Placeholder 1">
            <a:extLst>
              <a:ext uri="{FF2B5EF4-FFF2-40B4-BE49-F238E27FC236}">
                <a16:creationId xmlns:a16="http://schemas.microsoft.com/office/drawing/2014/main" id="{8690ABE3-D163-4468-A837-159475C3E2E1}"/>
              </a:ext>
            </a:extLst>
          </p:cNvPr>
          <p:cNvSpPr>
            <a:spLocks noGrp="1"/>
          </p:cNvSpPr>
          <p:nvPr>
            <p:ph type="ftr" sz="quarter" idx="13"/>
          </p:nvPr>
        </p:nvSpPr>
        <p:spPr>
          <a:xfrm>
            <a:off x="228600" y="6438900"/>
            <a:ext cx="7924800" cy="282575"/>
          </a:xfrm>
        </p:spPr>
        <p:txBody>
          <a:bodyPr wrap="square">
            <a:noAutofit/>
          </a:bodyPr>
          <a:lstStyle/>
          <a:p>
            <a:pPr algn="l"/>
            <a:r>
              <a:rPr lang="en-US" altLang="ja-JP">
                <a:ea typeface="MS PGothic" panose="020B0600070205080204" pitchFamily="34" charset="-128"/>
              </a:rPr>
              <a:t>© The TRACOM Corporation. All Rights Reserved.</a:t>
            </a:r>
            <a:endParaRPr lang="en-US" altLang="ja-JP" dirty="0">
              <a:ea typeface="MS PGothic" panose="020B0600070205080204" pitchFamily="34" charset="-128"/>
            </a:endParaRPr>
          </a:p>
        </p:txBody>
      </p:sp>
      <p:sp>
        <p:nvSpPr>
          <p:cNvPr id="7" name="Slide Number Placeholder 2">
            <a:extLst>
              <a:ext uri="{FF2B5EF4-FFF2-40B4-BE49-F238E27FC236}">
                <a16:creationId xmlns:a16="http://schemas.microsoft.com/office/drawing/2014/main" id="{49E01C47-E385-47B2-A69A-462EAC409A6C}"/>
              </a:ext>
            </a:extLst>
          </p:cNvPr>
          <p:cNvSpPr txBox="1">
            <a:spLocks/>
          </p:cNvSpPr>
          <p:nvPr/>
        </p:nvSpPr>
        <p:spPr>
          <a:xfrm>
            <a:off x="9220200" y="6438900"/>
            <a:ext cx="2743200" cy="282575"/>
          </a:xfrm>
          <a:prstGeom prst="rect">
            <a:avLst/>
          </a:prstGeom>
        </p:spPr>
        <p:txBody>
          <a:bodyPr wrap="square">
            <a:noAutofit/>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1B1CF60C-C85D-47C0-8597-E3BF95F18FA3}" type="slidenum">
              <a:rPr lang="en-US" altLang="ja-JP" sz="1000" smtClean="0">
                <a:solidFill>
                  <a:srgbClr val="898989"/>
                </a:solidFill>
                <a:ea typeface="MS PGothic" panose="020B0600070205080204" pitchFamily="34" charset="-128"/>
              </a:rPr>
              <a:pPr algn="r"/>
              <a:t>53</a:t>
            </a:fld>
            <a:endParaRPr lang="ja-JP" altLang="en-US" sz="1000" dirty="0">
              <a:solidFill>
                <a:srgbClr val="898989"/>
              </a:solidFill>
              <a:ea typeface="MS PGothic" panose="020B0600070205080204" pitchFamily="34" charset="-128"/>
            </a:endParaRPr>
          </a:p>
        </p:txBody>
      </p:sp>
    </p:spTree>
    <p:extLst>
      <p:ext uri="{BB962C8B-B14F-4D97-AF65-F5344CB8AC3E}">
        <p14:creationId xmlns:p14="http://schemas.microsoft.com/office/powerpoint/2010/main" val="134546107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descr="A group of people in a meeting&#10;&#10;Description automatically generated">
            <a:extLst>
              <a:ext uri="{FF2B5EF4-FFF2-40B4-BE49-F238E27FC236}">
                <a16:creationId xmlns:a16="http://schemas.microsoft.com/office/drawing/2014/main" id="{9C8B7A8D-BA18-4118-998B-25AADDE27EAB}"/>
              </a:ext>
            </a:extLst>
          </p:cNvPr>
          <p:cNvPicPr>
            <a:picLocks noChangeAspect="1"/>
          </p:cNvPicPr>
          <p:nvPr/>
        </p:nvPicPr>
        <p:blipFill rotWithShape="1">
          <a:blip r:embed="rId3" cstate="email">
            <a:alphaModFix amt="60000"/>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a:ext>
            </a:extLst>
          </a:blip>
          <a:srcRect/>
          <a:stretch/>
        </p:blipFill>
        <p:spPr>
          <a:xfrm>
            <a:off x="6434650" y="8310"/>
            <a:ext cx="5751000" cy="6862390"/>
          </a:xfrm>
          <a:custGeom>
            <a:avLst/>
            <a:gdLst>
              <a:gd name="connsiteX0" fmla="*/ 0 w 5751000"/>
              <a:gd name="connsiteY0" fmla="*/ 0 h 6862390"/>
              <a:gd name="connsiteX1" fmla="*/ 5751000 w 5751000"/>
              <a:gd name="connsiteY1" fmla="*/ 0 h 6862390"/>
              <a:gd name="connsiteX2" fmla="*/ 5751000 w 5751000"/>
              <a:gd name="connsiteY2" fmla="*/ 6851302 h 6862390"/>
              <a:gd name="connsiteX3" fmla="*/ 1866519 w 5751000"/>
              <a:gd name="connsiteY3" fmla="*/ 6851302 h 6862390"/>
              <a:gd name="connsiteX4" fmla="*/ 1866519 w 5751000"/>
              <a:gd name="connsiteY4" fmla="*/ 6862390 h 6862390"/>
              <a:gd name="connsiteX5" fmla="*/ 258780 w 5751000"/>
              <a:gd name="connsiteY5" fmla="*/ 6862390 h 6862390"/>
              <a:gd name="connsiteX6" fmla="*/ 3548029 w 5751000"/>
              <a:gd name="connsiteY6" fmla="*/ 3661498 h 6862390"/>
              <a:gd name="connsiteX7" fmla="*/ 1739165 w 5751000"/>
              <a:gd name="connsiteY7" fmla="*/ 1794786 h 6862390"/>
              <a:gd name="connsiteX8" fmla="*/ 458384 w 5751000"/>
              <a:gd name="connsiteY8" fmla="*/ 473045 h 6862390"/>
              <a:gd name="connsiteX9" fmla="*/ 458385 w 5751000"/>
              <a:gd name="connsiteY9" fmla="*/ 473045 h 6862390"/>
              <a:gd name="connsiteX10" fmla="*/ 0 w 5751000"/>
              <a:gd name="connsiteY10" fmla="*/ 0 h 6862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751000" h="6862390">
                <a:moveTo>
                  <a:pt x="0" y="0"/>
                </a:moveTo>
                <a:lnTo>
                  <a:pt x="5751000" y="0"/>
                </a:lnTo>
                <a:lnTo>
                  <a:pt x="5751000" y="6851302"/>
                </a:lnTo>
                <a:lnTo>
                  <a:pt x="1866519" y="6851302"/>
                </a:lnTo>
                <a:lnTo>
                  <a:pt x="1866519" y="6862390"/>
                </a:lnTo>
                <a:lnTo>
                  <a:pt x="258780" y="6862390"/>
                </a:lnTo>
                <a:lnTo>
                  <a:pt x="3548029" y="3661498"/>
                </a:lnTo>
                <a:lnTo>
                  <a:pt x="1739165" y="1794786"/>
                </a:lnTo>
                <a:lnTo>
                  <a:pt x="458384" y="473045"/>
                </a:lnTo>
                <a:lnTo>
                  <a:pt x="458385" y="473045"/>
                </a:lnTo>
                <a:lnTo>
                  <a:pt x="0" y="0"/>
                </a:lnTo>
                <a:close/>
              </a:path>
            </a:pathLst>
          </a:custGeom>
          <a:solidFill>
            <a:schemeClr val="accent1"/>
          </a:solidFill>
        </p:spPr>
      </p:pic>
      <p:sp>
        <p:nvSpPr>
          <p:cNvPr id="7" name="Title 6">
            <a:extLst>
              <a:ext uri="{FF2B5EF4-FFF2-40B4-BE49-F238E27FC236}">
                <a16:creationId xmlns:a16="http://schemas.microsoft.com/office/drawing/2014/main" id="{694A9DCC-85B8-4039-AB44-D010029151B9}"/>
              </a:ext>
            </a:extLst>
          </p:cNvPr>
          <p:cNvSpPr>
            <a:spLocks noGrp="1"/>
          </p:cNvSpPr>
          <p:nvPr>
            <p:ph type="title"/>
          </p:nvPr>
        </p:nvSpPr>
        <p:spPr>
          <a:xfrm>
            <a:off x="487110" y="228600"/>
            <a:ext cx="11476290" cy="579722"/>
          </a:xfrm>
        </p:spPr>
        <p:txBody>
          <a:bodyPr/>
          <a:lstStyle/>
          <a:p>
            <a:r>
              <a:rPr lang="ja-JP" altLang="en-US" dirty="0">
                <a:ea typeface="MS PGothic" panose="020B0600070205080204" pitchFamily="34" charset="-128"/>
              </a:rPr>
              <a:t>潜在的に有害な関係</a:t>
            </a:r>
            <a:endParaRPr lang="en-US" baseline="30000" dirty="0"/>
          </a:p>
        </p:txBody>
      </p:sp>
      <p:sp>
        <p:nvSpPr>
          <p:cNvPr id="8" name="Content Placeholder 7">
            <a:extLst>
              <a:ext uri="{FF2B5EF4-FFF2-40B4-BE49-F238E27FC236}">
                <a16:creationId xmlns:a16="http://schemas.microsoft.com/office/drawing/2014/main" id="{F6D96189-FBF3-4E83-A198-E41EC5A15A87}"/>
              </a:ext>
            </a:extLst>
          </p:cNvPr>
          <p:cNvSpPr>
            <a:spLocks noGrp="1"/>
          </p:cNvSpPr>
          <p:nvPr>
            <p:ph idx="1"/>
          </p:nvPr>
        </p:nvSpPr>
        <p:spPr/>
        <p:txBody>
          <a:bodyPr/>
          <a:lstStyle/>
          <a:p>
            <a:r>
              <a:rPr lang="en-US" dirty="0"/>
              <a:t> </a:t>
            </a:r>
          </a:p>
        </p:txBody>
      </p:sp>
      <p:sp>
        <p:nvSpPr>
          <p:cNvPr id="3" name="Slide Number Placeholder 2">
            <a:extLst>
              <a:ext uri="{FF2B5EF4-FFF2-40B4-BE49-F238E27FC236}">
                <a16:creationId xmlns:a16="http://schemas.microsoft.com/office/drawing/2014/main" id="{77B66093-E442-4624-879F-FA255AFCC41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1CF60C-C85D-47C0-8597-E3BF95F18FA3}" type="slidenum">
              <a:rPr kumimoji="0" lang="en-US" sz="10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000" b="0" i="0" u="none" strike="noStrike" kern="1200" cap="none" spc="0" normalizeH="0" baseline="0" noProof="0" dirty="0">
              <a:ln>
                <a:noFill/>
              </a:ln>
              <a:solidFill>
                <a:prstClr val="black">
                  <a:tint val="75000"/>
                </a:prstClr>
              </a:solidFill>
              <a:effectLst/>
              <a:uLnTx/>
              <a:uFillTx/>
              <a:latin typeface="Arial" panose="020B0604020202020204"/>
              <a:ea typeface="+mn-ea"/>
              <a:cs typeface="+mn-cs"/>
            </a:endParaRPr>
          </a:p>
        </p:txBody>
      </p:sp>
      <p:sp>
        <p:nvSpPr>
          <p:cNvPr id="4" name="Footer Placeholder 3">
            <a:extLst>
              <a:ext uri="{FF2B5EF4-FFF2-40B4-BE49-F238E27FC236}">
                <a16:creationId xmlns:a16="http://schemas.microsoft.com/office/drawing/2014/main" id="{E423F4CB-2C03-4CBC-AE33-A4783E8A2AC4}"/>
              </a:ext>
            </a:extLst>
          </p:cNvPr>
          <p:cNvSpPr>
            <a:spLocks noGrp="1"/>
          </p:cNvSpPr>
          <p:nvPr>
            <p:ph type="ftr" sz="quarter" idx="1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tint val="75000"/>
                  </a:prstClr>
                </a:solidFill>
                <a:effectLst/>
                <a:uLnTx/>
                <a:uFillTx/>
                <a:latin typeface="Arial" panose="020B0604020202020204"/>
                <a:ea typeface="+mn-ea"/>
                <a:cs typeface="+mn-cs"/>
              </a:rPr>
              <a:t>© The TRACOM Corporation. All Rights Reserved.</a:t>
            </a:r>
          </a:p>
        </p:txBody>
      </p:sp>
      <p:sp>
        <p:nvSpPr>
          <p:cNvPr id="15" name="Rectangle 14">
            <a:extLst>
              <a:ext uri="{FF2B5EF4-FFF2-40B4-BE49-F238E27FC236}">
                <a16:creationId xmlns:a16="http://schemas.microsoft.com/office/drawing/2014/main" id="{243288EC-A664-442F-9B5C-4168DA73519F}"/>
              </a:ext>
            </a:extLst>
          </p:cNvPr>
          <p:cNvSpPr/>
          <p:nvPr/>
        </p:nvSpPr>
        <p:spPr bwMode="gray">
          <a:xfrm>
            <a:off x="2699285" y="6040778"/>
            <a:ext cx="2434732"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t"/>
          <a:lstStyle/>
          <a:p>
            <a:pPr algn="ctr">
              <a:lnSpc>
                <a:spcPct val="85000"/>
              </a:lnSpc>
            </a:pPr>
            <a:r>
              <a:rPr lang="ja-JP" altLang="en-US" dirty="0">
                <a:solidFill>
                  <a:schemeClr val="accent6"/>
                </a:solidFill>
                <a:ea typeface="MS PGothic" panose="020B0600070205080204" pitchFamily="34" charset="-128"/>
              </a:rPr>
              <a:t>感情を表す</a:t>
            </a:r>
          </a:p>
        </p:txBody>
      </p:sp>
      <p:sp>
        <p:nvSpPr>
          <p:cNvPr id="16" name="Rectangle 15">
            <a:extLst>
              <a:ext uri="{FF2B5EF4-FFF2-40B4-BE49-F238E27FC236}">
                <a16:creationId xmlns:a16="http://schemas.microsoft.com/office/drawing/2014/main" id="{8409E058-2F0E-4976-9FA6-18C348CCA294}"/>
              </a:ext>
            </a:extLst>
          </p:cNvPr>
          <p:cNvSpPr/>
          <p:nvPr/>
        </p:nvSpPr>
        <p:spPr bwMode="gray">
          <a:xfrm>
            <a:off x="57707" y="3483935"/>
            <a:ext cx="1395693"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t"/>
          <a:lstStyle/>
          <a:p>
            <a:pPr algn="r">
              <a:lnSpc>
                <a:spcPct val="90000"/>
              </a:lnSpc>
              <a:defRPr b="1">
                <a:solidFill>
                  <a:schemeClr val="accent6"/>
                </a:solidFill>
              </a:defRPr>
            </a:pPr>
            <a:r>
              <a:rPr lang="ja-JP" altLang="en-US" dirty="0">
                <a:ea typeface="MS PGothic" panose="020B0600070205080204" pitchFamily="34" charset="-128"/>
              </a:rPr>
              <a:t>意見を聞く</a:t>
            </a:r>
          </a:p>
        </p:txBody>
      </p:sp>
      <p:sp>
        <p:nvSpPr>
          <p:cNvPr id="17" name="Rectangle 16">
            <a:extLst>
              <a:ext uri="{FF2B5EF4-FFF2-40B4-BE49-F238E27FC236}">
                <a16:creationId xmlns:a16="http://schemas.microsoft.com/office/drawing/2014/main" id="{AEDD6BF9-1001-4E8A-A370-2495CC61B12B}"/>
              </a:ext>
            </a:extLst>
          </p:cNvPr>
          <p:cNvSpPr/>
          <p:nvPr/>
        </p:nvSpPr>
        <p:spPr bwMode="gray">
          <a:xfrm>
            <a:off x="6394352" y="3516172"/>
            <a:ext cx="1399381"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t"/>
          <a:lstStyle/>
          <a:p>
            <a:pPr>
              <a:lnSpc>
                <a:spcPct val="90000"/>
              </a:lnSpc>
              <a:defRPr b="1">
                <a:solidFill>
                  <a:schemeClr val="accent6"/>
                </a:solidFill>
              </a:defRPr>
            </a:pPr>
            <a:r>
              <a:rPr lang="ja-JP" altLang="en-US" dirty="0">
                <a:ea typeface="MS PGothic" panose="020B0600070205080204" pitchFamily="34" charset="-128"/>
              </a:rPr>
              <a:t>意見を</a:t>
            </a:r>
            <a:br>
              <a:rPr lang="en-US" altLang="ja-JP" dirty="0">
                <a:ea typeface="MS PGothic" panose="020B0600070205080204" pitchFamily="34" charset="-128"/>
              </a:rPr>
            </a:br>
            <a:r>
              <a:rPr lang="ja-JP" altLang="en-US" dirty="0">
                <a:ea typeface="MS PGothic" panose="020B0600070205080204" pitchFamily="34" charset="-128"/>
              </a:rPr>
              <a:t>主張する</a:t>
            </a:r>
          </a:p>
        </p:txBody>
      </p:sp>
      <p:grpSp>
        <p:nvGrpSpPr>
          <p:cNvPr id="39" name="Group 38">
            <a:extLst>
              <a:ext uri="{FF2B5EF4-FFF2-40B4-BE49-F238E27FC236}">
                <a16:creationId xmlns:a16="http://schemas.microsoft.com/office/drawing/2014/main" id="{DCED099E-50C5-4250-BBA9-4CDCEF78F1E3}"/>
              </a:ext>
            </a:extLst>
          </p:cNvPr>
          <p:cNvGrpSpPr/>
          <p:nvPr/>
        </p:nvGrpSpPr>
        <p:grpSpPr>
          <a:xfrm>
            <a:off x="1510442" y="1287841"/>
            <a:ext cx="4810125" cy="4752148"/>
            <a:chOff x="5521325" y="584200"/>
            <a:chExt cx="5180542" cy="5118100"/>
          </a:xfrm>
        </p:grpSpPr>
        <p:sp>
          <p:nvSpPr>
            <p:cNvPr id="40" name="Callout: Quad Arrow 39">
              <a:extLst>
                <a:ext uri="{FF2B5EF4-FFF2-40B4-BE49-F238E27FC236}">
                  <a16:creationId xmlns:a16="http://schemas.microsoft.com/office/drawing/2014/main" id="{44F973D8-22BE-4995-84D9-86D2664F7693}"/>
                </a:ext>
              </a:extLst>
            </p:cNvPr>
            <p:cNvSpPr/>
            <p:nvPr/>
          </p:nvSpPr>
          <p:spPr bwMode="gray">
            <a:xfrm>
              <a:off x="5521325" y="584200"/>
              <a:ext cx="5180542" cy="5118100"/>
            </a:xfrm>
            <a:prstGeom prst="quadArrowCallout">
              <a:avLst>
                <a:gd name="adj1" fmla="val 6260"/>
                <a:gd name="adj2" fmla="val 3130"/>
                <a:gd name="adj3" fmla="val 3130"/>
                <a:gd name="adj4" fmla="val 6260"/>
              </a:avLst>
            </a:prstGeom>
            <a:solidFill>
              <a:srgbClr val="005B9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marL="0" marR="0" lvl="0" indent="0" algn="ctr" defTabSz="914400" rtl="0" eaLnBrk="1" fontAlgn="auto" latinLnBrk="0" hangingPunct="1">
                <a:lnSpc>
                  <a:spcPct val="85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41" name="Freeform: Shape 40">
              <a:extLst>
                <a:ext uri="{FF2B5EF4-FFF2-40B4-BE49-F238E27FC236}">
                  <a16:creationId xmlns:a16="http://schemas.microsoft.com/office/drawing/2014/main" id="{73F81193-7F51-465B-AB5B-2EC0E9D356CA}"/>
                </a:ext>
              </a:extLst>
            </p:cNvPr>
            <p:cNvSpPr/>
            <p:nvPr/>
          </p:nvSpPr>
          <p:spPr>
            <a:xfrm>
              <a:off x="7680379" y="2717231"/>
              <a:ext cx="862433" cy="852038"/>
            </a:xfrm>
            <a:custGeom>
              <a:avLst/>
              <a:gdLst>
                <a:gd name="connsiteX0" fmla="*/ 426019 w 852038"/>
                <a:gd name="connsiteY0" fmla="*/ 0 h 852038"/>
                <a:gd name="connsiteX1" fmla="*/ 0 w 852038"/>
                <a:gd name="connsiteY1" fmla="*/ 426019 h 852038"/>
                <a:gd name="connsiteX2" fmla="*/ 426019 w 852038"/>
                <a:gd name="connsiteY2" fmla="*/ 852038 h 852038"/>
                <a:gd name="connsiteX3" fmla="*/ 852039 w 852038"/>
                <a:gd name="connsiteY3" fmla="*/ 426019 h 852038"/>
                <a:gd name="connsiteX4" fmla="*/ 426019 w 852038"/>
                <a:gd name="connsiteY4" fmla="*/ 0 h 852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2038" h="852038">
                  <a:moveTo>
                    <a:pt x="426019" y="0"/>
                  </a:moveTo>
                  <a:cubicBezTo>
                    <a:pt x="191377" y="0"/>
                    <a:pt x="0" y="191377"/>
                    <a:pt x="0" y="426019"/>
                  </a:cubicBezTo>
                  <a:cubicBezTo>
                    <a:pt x="0" y="660661"/>
                    <a:pt x="191377" y="852038"/>
                    <a:pt x="426019" y="852038"/>
                  </a:cubicBezTo>
                  <a:cubicBezTo>
                    <a:pt x="660661" y="852038"/>
                    <a:pt x="852039" y="660661"/>
                    <a:pt x="852039" y="426019"/>
                  </a:cubicBezTo>
                  <a:cubicBezTo>
                    <a:pt x="852039" y="191377"/>
                    <a:pt x="660661" y="0"/>
                    <a:pt x="426019" y="0"/>
                  </a:cubicBezTo>
                </a:path>
              </a:pathLst>
            </a:custGeom>
            <a:solidFill>
              <a:srgbClr val="7671B1"/>
            </a:solidFill>
            <a:ln w="1051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42" name="Freeform: Shape 41">
              <a:extLst>
                <a:ext uri="{FF2B5EF4-FFF2-40B4-BE49-F238E27FC236}">
                  <a16:creationId xmlns:a16="http://schemas.microsoft.com/office/drawing/2014/main" id="{B76B935F-486E-4045-B152-9017C8DE71D6}"/>
                </a:ext>
              </a:extLst>
            </p:cNvPr>
            <p:cNvSpPr/>
            <p:nvPr/>
          </p:nvSpPr>
          <p:spPr>
            <a:xfrm>
              <a:off x="7599931" y="2637754"/>
              <a:ext cx="1023327" cy="1010992"/>
            </a:xfrm>
            <a:custGeom>
              <a:avLst/>
              <a:gdLst>
                <a:gd name="connsiteX0" fmla="*/ 505497 w 1010993"/>
                <a:gd name="connsiteY0" fmla="*/ 1010993 h 1010992"/>
                <a:gd name="connsiteX1" fmla="*/ 0 w 1010993"/>
                <a:gd name="connsiteY1" fmla="*/ 505496 h 1010992"/>
                <a:gd name="connsiteX2" fmla="*/ 505497 w 1010993"/>
                <a:gd name="connsiteY2" fmla="*/ 0 h 1010992"/>
                <a:gd name="connsiteX3" fmla="*/ 1010993 w 1010993"/>
                <a:gd name="connsiteY3" fmla="*/ 505496 h 1010992"/>
                <a:gd name="connsiteX4" fmla="*/ 505497 w 1010993"/>
                <a:gd name="connsiteY4" fmla="*/ 1010993 h 10109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0993" h="1010992">
                  <a:moveTo>
                    <a:pt x="505497" y="1010993"/>
                  </a:moveTo>
                  <a:cubicBezTo>
                    <a:pt x="226747" y="1010993"/>
                    <a:pt x="0" y="784246"/>
                    <a:pt x="0" y="505496"/>
                  </a:cubicBezTo>
                  <a:cubicBezTo>
                    <a:pt x="0" y="226747"/>
                    <a:pt x="226747" y="0"/>
                    <a:pt x="505497" y="0"/>
                  </a:cubicBezTo>
                  <a:cubicBezTo>
                    <a:pt x="784246" y="0"/>
                    <a:pt x="1010993" y="226747"/>
                    <a:pt x="1010993" y="505496"/>
                  </a:cubicBezTo>
                  <a:cubicBezTo>
                    <a:pt x="1010993" y="784246"/>
                    <a:pt x="784246" y="1010993"/>
                    <a:pt x="505497" y="1010993"/>
                  </a:cubicBezTo>
                </a:path>
              </a:pathLst>
            </a:custGeom>
            <a:solidFill>
              <a:srgbClr val="005B92"/>
            </a:solidFill>
            <a:ln w="1051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43" name="Freeform: Shape 42">
              <a:extLst>
                <a:ext uri="{FF2B5EF4-FFF2-40B4-BE49-F238E27FC236}">
                  <a16:creationId xmlns:a16="http://schemas.microsoft.com/office/drawing/2014/main" id="{A88EAC6A-02F9-4D96-8542-9053E9E7D9F7}"/>
                </a:ext>
              </a:extLst>
            </p:cNvPr>
            <p:cNvSpPr/>
            <p:nvPr/>
          </p:nvSpPr>
          <p:spPr>
            <a:xfrm>
              <a:off x="7562639" y="2600910"/>
              <a:ext cx="1097913" cy="1084680"/>
            </a:xfrm>
            <a:custGeom>
              <a:avLst/>
              <a:gdLst>
                <a:gd name="connsiteX0" fmla="*/ 542340 w 1084680"/>
                <a:gd name="connsiteY0" fmla="*/ 73688 h 1084680"/>
                <a:gd name="connsiteX1" fmla="*/ 1010993 w 1084680"/>
                <a:gd name="connsiteY1" fmla="*/ 542340 h 1084680"/>
                <a:gd name="connsiteX2" fmla="*/ 542340 w 1084680"/>
                <a:gd name="connsiteY2" fmla="*/ 1010993 h 1084680"/>
                <a:gd name="connsiteX3" fmla="*/ 73688 w 1084680"/>
                <a:gd name="connsiteY3" fmla="*/ 542340 h 1084680"/>
                <a:gd name="connsiteX4" fmla="*/ 542340 w 1084680"/>
                <a:gd name="connsiteY4" fmla="*/ 73688 h 1084680"/>
                <a:gd name="connsiteX5" fmla="*/ 542340 w 1084680"/>
                <a:gd name="connsiteY5" fmla="*/ 0 h 1084680"/>
                <a:gd name="connsiteX6" fmla="*/ 0 w 1084680"/>
                <a:gd name="connsiteY6" fmla="*/ 542340 h 1084680"/>
                <a:gd name="connsiteX7" fmla="*/ 542340 w 1084680"/>
                <a:gd name="connsiteY7" fmla="*/ 1084680 h 1084680"/>
                <a:gd name="connsiteX8" fmla="*/ 1084681 w 1084680"/>
                <a:gd name="connsiteY8" fmla="*/ 542340 h 1084680"/>
                <a:gd name="connsiteX9" fmla="*/ 542340 w 1084680"/>
                <a:gd name="connsiteY9" fmla="*/ 0 h 1084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84680" h="1084680">
                  <a:moveTo>
                    <a:pt x="542340" y="73688"/>
                  </a:moveTo>
                  <a:cubicBezTo>
                    <a:pt x="800457" y="73688"/>
                    <a:pt x="1010993" y="284223"/>
                    <a:pt x="1010993" y="542340"/>
                  </a:cubicBezTo>
                  <a:cubicBezTo>
                    <a:pt x="1010993" y="800457"/>
                    <a:pt x="800457" y="1010993"/>
                    <a:pt x="542340" y="1010993"/>
                  </a:cubicBezTo>
                  <a:cubicBezTo>
                    <a:pt x="284223" y="1010993"/>
                    <a:pt x="73688" y="800457"/>
                    <a:pt x="73688" y="542340"/>
                  </a:cubicBezTo>
                  <a:cubicBezTo>
                    <a:pt x="73688" y="284223"/>
                    <a:pt x="284223" y="73688"/>
                    <a:pt x="542340" y="73688"/>
                  </a:cubicBezTo>
                  <a:moveTo>
                    <a:pt x="542340" y="0"/>
                  </a:moveTo>
                  <a:cubicBezTo>
                    <a:pt x="243274" y="0"/>
                    <a:pt x="0" y="243274"/>
                    <a:pt x="0" y="542340"/>
                  </a:cubicBezTo>
                  <a:cubicBezTo>
                    <a:pt x="0" y="841406"/>
                    <a:pt x="243274" y="1084680"/>
                    <a:pt x="542340" y="1084680"/>
                  </a:cubicBezTo>
                  <a:cubicBezTo>
                    <a:pt x="841407" y="1084680"/>
                    <a:pt x="1084681" y="841406"/>
                    <a:pt x="1084681" y="542340"/>
                  </a:cubicBezTo>
                  <a:cubicBezTo>
                    <a:pt x="1084681" y="243274"/>
                    <a:pt x="841407" y="0"/>
                    <a:pt x="542340" y="0"/>
                  </a:cubicBezTo>
                </a:path>
              </a:pathLst>
            </a:custGeom>
            <a:solidFill>
              <a:srgbClr val="D1D2D2"/>
            </a:solidFill>
            <a:ln w="1051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44" name="Freeform: Shape 43">
              <a:extLst>
                <a:ext uri="{FF2B5EF4-FFF2-40B4-BE49-F238E27FC236}">
                  <a16:creationId xmlns:a16="http://schemas.microsoft.com/office/drawing/2014/main" id="{C92F5C4A-C966-4287-BB84-A34E9299113D}"/>
                </a:ext>
              </a:extLst>
            </p:cNvPr>
            <p:cNvSpPr/>
            <p:nvPr/>
          </p:nvSpPr>
          <p:spPr>
            <a:xfrm>
              <a:off x="7837330" y="2859554"/>
              <a:ext cx="548743" cy="567499"/>
            </a:xfrm>
            <a:custGeom>
              <a:avLst/>
              <a:gdLst>
                <a:gd name="connsiteX0" fmla="*/ 424440 w 542129"/>
                <a:gd name="connsiteY0" fmla="*/ 421598 h 567499"/>
                <a:gd name="connsiteX1" fmla="*/ 523708 w 542129"/>
                <a:gd name="connsiteY1" fmla="*/ 421598 h 567499"/>
                <a:gd name="connsiteX2" fmla="*/ 542130 w 542129"/>
                <a:gd name="connsiteY2" fmla="*/ 403176 h 567499"/>
                <a:gd name="connsiteX3" fmla="*/ 542130 w 542129"/>
                <a:gd name="connsiteY3" fmla="*/ 400228 h 567499"/>
                <a:gd name="connsiteX4" fmla="*/ 523603 w 542129"/>
                <a:gd name="connsiteY4" fmla="*/ 381807 h 567499"/>
                <a:gd name="connsiteX5" fmla="*/ 430230 w 542129"/>
                <a:gd name="connsiteY5" fmla="*/ 381807 h 567499"/>
                <a:gd name="connsiteX6" fmla="*/ 423703 w 542129"/>
                <a:gd name="connsiteY6" fmla="*/ 376754 h 567499"/>
                <a:gd name="connsiteX7" fmla="*/ 430230 w 542129"/>
                <a:gd name="connsiteY7" fmla="*/ 371701 h 567499"/>
                <a:gd name="connsiteX8" fmla="*/ 507918 w 542129"/>
                <a:gd name="connsiteY8" fmla="*/ 371701 h 567499"/>
                <a:gd name="connsiteX9" fmla="*/ 526340 w 542129"/>
                <a:gd name="connsiteY9" fmla="*/ 353279 h 567499"/>
                <a:gd name="connsiteX10" fmla="*/ 526340 w 542129"/>
                <a:gd name="connsiteY10" fmla="*/ 350331 h 567499"/>
                <a:gd name="connsiteX11" fmla="*/ 507918 w 542129"/>
                <a:gd name="connsiteY11" fmla="*/ 331910 h 567499"/>
                <a:gd name="connsiteX12" fmla="*/ 454547 w 542129"/>
                <a:gd name="connsiteY12" fmla="*/ 331910 h 567499"/>
                <a:gd name="connsiteX13" fmla="*/ 504128 w 542129"/>
                <a:gd name="connsiteY13" fmla="*/ 294750 h 567499"/>
                <a:gd name="connsiteX14" fmla="*/ 513181 w 542129"/>
                <a:gd name="connsiteY14" fmla="*/ 229800 h 567499"/>
                <a:gd name="connsiteX15" fmla="*/ 513181 w 542129"/>
                <a:gd name="connsiteY15" fmla="*/ 68740 h 567499"/>
                <a:gd name="connsiteX16" fmla="*/ 477916 w 542129"/>
                <a:gd name="connsiteY16" fmla="*/ 33686 h 567499"/>
                <a:gd name="connsiteX17" fmla="*/ 475179 w 542129"/>
                <a:gd name="connsiteY17" fmla="*/ 33686 h 567499"/>
                <a:gd name="connsiteX18" fmla="*/ 466653 w 542129"/>
                <a:gd name="connsiteY18" fmla="*/ 34738 h 567499"/>
                <a:gd name="connsiteX19" fmla="*/ 463074 w 542129"/>
                <a:gd name="connsiteY19" fmla="*/ 30738 h 567499"/>
                <a:gd name="connsiteX20" fmla="*/ 432020 w 542129"/>
                <a:gd name="connsiteY20" fmla="*/ 12106 h 567499"/>
                <a:gd name="connsiteX21" fmla="*/ 429388 w 542129"/>
                <a:gd name="connsiteY21" fmla="*/ 12106 h 567499"/>
                <a:gd name="connsiteX22" fmla="*/ 415071 w 542129"/>
                <a:gd name="connsiteY22" fmla="*/ 15159 h 567499"/>
                <a:gd name="connsiteX23" fmla="*/ 386228 w 542129"/>
                <a:gd name="connsiteY23" fmla="*/ 0 h 567499"/>
                <a:gd name="connsiteX24" fmla="*/ 386228 w 542129"/>
                <a:gd name="connsiteY24" fmla="*/ 0 h 567499"/>
                <a:gd name="connsiteX25" fmla="*/ 383491 w 542129"/>
                <a:gd name="connsiteY25" fmla="*/ 0 h 567499"/>
                <a:gd name="connsiteX26" fmla="*/ 355490 w 542129"/>
                <a:gd name="connsiteY26" fmla="*/ 14001 h 567499"/>
                <a:gd name="connsiteX27" fmla="*/ 351805 w 542129"/>
                <a:gd name="connsiteY27" fmla="*/ 16632 h 567499"/>
                <a:gd name="connsiteX28" fmla="*/ 340015 w 542129"/>
                <a:gd name="connsiteY28" fmla="*/ 14527 h 567499"/>
                <a:gd name="connsiteX29" fmla="*/ 337278 w 542129"/>
                <a:gd name="connsiteY29" fmla="*/ 14527 h 567499"/>
                <a:gd name="connsiteX30" fmla="*/ 302224 w 542129"/>
                <a:gd name="connsiteY30" fmla="*/ 49686 h 567499"/>
                <a:gd name="connsiteX31" fmla="*/ 302224 w 542129"/>
                <a:gd name="connsiteY31" fmla="*/ 79372 h 567499"/>
                <a:gd name="connsiteX32" fmla="*/ 289908 w 542129"/>
                <a:gd name="connsiteY32" fmla="*/ 70951 h 567499"/>
                <a:gd name="connsiteX33" fmla="*/ 228221 w 542129"/>
                <a:gd name="connsiteY33" fmla="*/ 63266 h 567499"/>
                <a:gd name="connsiteX34" fmla="*/ 54634 w 542129"/>
                <a:gd name="connsiteY34" fmla="*/ 63266 h 567499"/>
                <a:gd name="connsiteX35" fmla="*/ 36212 w 542129"/>
                <a:gd name="connsiteY35" fmla="*/ 81898 h 567499"/>
                <a:gd name="connsiteX36" fmla="*/ 36212 w 542129"/>
                <a:gd name="connsiteY36" fmla="*/ 84846 h 567499"/>
                <a:gd name="connsiteX37" fmla="*/ 53687 w 542129"/>
                <a:gd name="connsiteY37" fmla="*/ 103268 h 567499"/>
                <a:gd name="connsiteX38" fmla="*/ 53792 w 542129"/>
                <a:gd name="connsiteY38" fmla="*/ 103268 h 567499"/>
                <a:gd name="connsiteX39" fmla="*/ 53897 w 542129"/>
                <a:gd name="connsiteY39" fmla="*/ 103268 h 567499"/>
                <a:gd name="connsiteX40" fmla="*/ 54739 w 542129"/>
                <a:gd name="connsiteY40" fmla="*/ 103268 h 567499"/>
                <a:gd name="connsiteX41" fmla="*/ 124742 w 542129"/>
                <a:gd name="connsiteY41" fmla="*/ 103268 h 567499"/>
                <a:gd name="connsiteX42" fmla="*/ 131164 w 542129"/>
                <a:gd name="connsiteY42" fmla="*/ 108110 h 567499"/>
                <a:gd name="connsiteX43" fmla="*/ 124742 w 542129"/>
                <a:gd name="connsiteY43" fmla="*/ 112952 h 567499"/>
                <a:gd name="connsiteX44" fmla="*/ 31475 w 542129"/>
                <a:gd name="connsiteY44" fmla="*/ 112952 h 567499"/>
                <a:gd name="connsiteX45" fmla="*/ 13053 w 542129"/>
                <a:gd name="connsiteY45" fmla="*/ 131480 h 567499"/>
                <a:gd name="connsiteX46" fmla="*/ 13053 w 542129"/>
                <a:gd name="connsiteY46" fmla="*/ 134427 h 567499"/>
                <a:gd name="connsiteX47" fmla="*/ 30528 w 542129"/>
                <a:gd name="connsiteY47" fmla="*/ 152849 h 567499"/>
                <a:gd name="connsiteX48" fmla="*/ 30633 w 542129"/>
                <a:gd name="connsiteY48" fmla="*/ 152849 h 567499"/>
                <a:gd name="connsiteX49" fmla="*/ 117690 w 542129"/>
                <a:gd name="connsiteY49" fmla="*/ 152849 h 567499"/>
                <a:gd name="connsiteX50" fmla="*/ 124111 w 542129"/>
                <a:gd name="connsiteY50" fmla="*/ 157691 h 567499"/>
                <a:gd name="connsiteX51" fmla="*/ 117690 w 542129"/>
                <a:gd name="connsiteY51" fmla="*/ 162534 h 567499"/>
                <a:gd name="connsiteX52" fmla="*/ 18422 w 542129"/>
                <a:gd name="connsiteY52" fmla="*/ 162534 h 567499"/>
                <a:gd name="connsiteX53" fmla="*/ 0 w 542129"/>
                <a:gd name="connsiteY53" fmla="*/ 180955 h 567499"/>
                <a:gd name="connsiteX54" fmla="*/ 0 w 542129"/>
                <a:gd name="connsiteY54" fmla="*/ 183903 h 567499"/>
                <a:gd name="connsiteX55" fmla="*/ 18422 w 542129"/>
                <a:gd name="connsiteY55" fmla="*/ 202325 h 567499"/>
                <a:gd name="connsiteX56" fmla="*/ 111795 w 542129"/>
                <a:gd name="connsiteY56" fmla="*/ 202325 h 567499"/>
                <a:gd name="connsiteX57" fmla="*/ 118216 w 542129"/>
                <a:gd name="connsiteY57" fmla="*/ 207378 h 567499"/>
                <a:gd name="connsiteX58" fmla="*/ 111795 w 542129"/>
                <a:gd name="connsiteY58" fmla="*/ 212431 h 567499"/>
                <a:gd name="connsiteX59" fmla="*/ 34107 w 542129"/>
                <a:gd name="connsiteY59" fmla="*/ 212431 h 567499"/>
                <a:gd name="connsiteX60" fmla="*/ 15685 w 542129"/>
                <a:gd name="connsiteY60" fmla="*/ 230852 h 567499"/>
                <a:gd name="connsiteX61" fmla="*/ 15685 w 542129"/>
                <a:gd name="connsiteY61" fmla="*/ 233800 h 567499"/>
                <a:gd name="connsiteX62" fmla="*/ 34107 w 542129"/>
                <a:gd name="connsiteY62" fmla="*/ 252222 h 567499"/>
                <a:gd name="connsiteX63" fmla="*/ 53476 w 542129"/>
                <a:gd name="connsiteY63" fmla="*/ 252222 h 567499"/>
                <a:gd name="connsiteX64" fmla="*/ 37896 w 542129"/>
                <a:gd name="connsiteY64" fmla="*/ 272749 h 567499"/>
                <a:gd name="connsiteX65" fmla="*/ 28843 w 542129"/>
                <a:gd name="connsiteY65" fmla="*/ 337699 h 567499"/>
                <a:gd name="connsiteX66" fmla="*/ 28843 w 542129"/>
                <a:gd name="connsiteY66" fmla="*/ 498759 h 567499"/>
                <a:gd name="connsiteX67" fmla="*/ 64108 w 542129"/>
                <a:gd name="connsiteY67" fmla="*/ 533813 h 567499"/>
                <a:gd name="connsiteX68" fmla="*/ 66845 w 542129"/>
                <a:gd name="connsiteY68" fmla="*/ 533813 h 567499"/>
                <a:gd name="connsiteX69" fmla="*/ 75372 w 542129"/>
                <a:gd name="connsiteY69" fmla="*/ 532761 h 567499"/>
                <a:gd name="connsiteX70" fmla="*/ 78951 w 542129"/>
                <a:gd name="connsiteY70" fmla="*/ 536761 h 567499"/>
                <a:gd name="connsiteX71" fmla="*/ 110005 w 542129"/>
                <a:gd name="connsiteY71" fmla="*/ 555393 h 567499"/>
                <a:gd name="connsiteX72" fmla="*/ 112637 w 542129"/>
                <a:gd name="connsiteY72" fmla="*/ 555393 h 567499"/>
                <a:gd name="connsiteX73" fmla="*/ 126953 w 542129"/>
                <a:gd name="connsiteY73" fmla="*/ 552341 h 567499"/>
                <a:gd name="connsiteX74" fmla="*/ 155797 w 542129"/>
                <a:gd name="connsiteY74" fmla="*/ 567499 h 567499"/>
                <a:gd name="connsiteX75" fmla="*/ 155797 w 542129"/>
                <a:gd name="connsiteY75" fmla="*/ 567499 h 567499"/>
                <a:gd name="connsiteX76" fmla="*/ 158533 w 542129"/>
                <a:gd name="connsiteY76" fmla="*/ 567499 h 567499"/>
                <a:gd name="connsiteX77" fmla="*/ 186535 w 542129"/>
                <a:gd name="connsiteY77" fmla="*/ 553498 h 567499"/>
                <a:gd name="connsiteX78" fmla="*/ 190219 w 542129"/>
                <a:gd name="connsiteY78" fmla="*/ 550867 h 567499"/>
                <a:gd name="connsiteX79" fmla="*/ 202009 w 542129"/>
                <a:gd name="connsiteY79" fmla="*/ 552972 h 567499"/>
                <a:gd name="connsiteX80" fmla="*/ 204746 w 542129"/>
                <a:gd name="connsiteY80" fmla="*/ 552972 h 567499"/>
                <a:gd name="connsiteX81" fmla="*/ 239800 w 542129"/>
                <a:gd name="connsiteY81" fmla="*/ 517918 h 567499"/>
                <a:gd name="connsiteX82" fmla="*/ 239800 w 542129"/>
                <a:gd name="connsiteY82" fmla="*/ 504865 h 567499"/>
                <a:gd name="connsiteX83" fmla="*/ 252117 w 542129"/>
                <a:gd name="connsiteY83" fmla="*/ 513286 h 567499"/>
                <a:gd name="connsiteX84" fmla="*/ 313804 w 542129"/>
                <a:gd name="connsiteY84" fmla="*/ 520971 h 567499"/>
                <a:gd name="connsiteX85" fmla="*/ 487390 w 542129"/>
                <a:gd name="connsiteY85" fmla="*/ 520971 h 567499"/>
                <a:gd name="connsiteX86" fmla="*/ 505812 w 542129"/>
                <a:gd name="connsiteY86" fmla="*/ 502338 h 567499"/>
                <a:gd name="connsiteX87" fmla="*/ 505812 w 542129"/>
                <a:gd name="connsiteY87" fmla="*/ 499285 h 567499"/>
                <a:gd name="connsiteX88" fmla="*/ 488443 w 542129"/>
                <a:gd name="connsiteY88" fmla="*/ 480864 h 567499"/>
                <a:gd name="connsiteX89" fmla="*/ 488338 w 542129"/>
                <a:gd name="connsiteY89" fmla="*/ 480864 h 567499"/>
                <a:gd name="connsiteX90" fmla="*/ 488233 w 542129"/>
                <a:gd name="connsiteY90" fmla="*/ 480864 h 567499"/>
                <a:gd name="connsiteX91" fmla="*/ 487390 w 542129"/>
                <a:gd name="connsiteY91" fmla="*/ 480864 h 567499"/>
                <a:gd name="connsiteX92" fmla="*/ 417387 w 542129"/>
                <a:gd name="connsiteY92" fmla="*/ 480864 h 567499"/>
                <a:gd name="connsiteX93" fmla="*/ 410861 w 542129"/>
                <a:gd name="connsiteY93" fmla="*/ 476021 h 567499"/>
                <a:gd name="connsiteX94" fmla="*/ 417387 w 542129"/>
                <a:gd name="connsiteY94" fmla="*/ 471179 h 567499"/>
                <a:gd name="connsiteX95" fmla="*/ 510655 w 542129"/>
                <a:gd name="connsiteY95" fmla="*/ 471179 h 567499"/>
                <a:gd name="connsiteX96" fmla="*/ 529077 w 542129"/>
                <a:gd name="connsiteY96" fmla="*/ 452652 h 567499"/>
                <a:gd name="connsiteX97" fmla="*/ 529077 w 542129"/>
                <a:gd name="connsiteY97" fmla="*/ 449704 h 567499"/>
                <a:gd name="connsiteX98" fmla="*/ 511602 w 542129"/>
                <a:gd name="connsiteY98" fmla="*/ 431282 h 567499"/>
                <a:gd name="connsiteX99" fmla="*/ 511497 w 542129"/>
                <a:gd name="connsiteY99" fmla="*/ 431282 h 567499"/>
                <a:gd name="connsiteX100" fmla="*/ 424440 w 542129"/>
                <a:gd name="connsiteY100" fmla="*/ 431282 h 567499"/>
                <a:gd name="connsiteX101" fmla="*/ 418019 w 542129"/>
                <a:gd name="connsiteY101" fmla="*/ 426440 h 567499"/>
                <a:gd name="connsiteX102" fmla="*/ 424440 w 542129"/>
                <a:gd name="connsiteY102" fmla="*/ 421598 h 567499"/>
                <a:gd name="connsiteX103" fmla="*/ 258854 w 542129"/>
                <a:gd name="connsiteY103" fmla="*/ 285381 h 567499"/>
                <a:gd name="connsiteX104" fmla="*/ 274539 w 542129"/>
                <a:gd name="connsiteY104" fmla="*/ 275802 h 567499"/>
                <a:gd name="connsiteX105" fmla="*/ 277802 w 542129"/>
                <a:gd name="connsiteY105" fmla="*/ 273591 h 567499"/>
                <a:gd name="connsiteX106" fmla="*/ 292118 w 542129"/>
                <a:gd name="connsiteY106" fmla="*/ 294118 h 567499"/>
                <a:gd name="connsiteX107" fmla="*/ 271170 w 542129"/>
                <a:gd name="connsiteY107" fmla="*/ 306014 h 567499"/>
                <a:gd name="connsiteX108" fmla="*/ 258854 w 542129"/>
                <a:gd name="connsiteY108" fmla="*/ 285381 h 567499"/>
                <a:gd name="connsiteX109" fmla="*/ 320225 w 542129"/>
                <a:gd name="connsiteY109" fmla="*/ 49686 h 567499"/>
                <a:gd name="connsiteX110" fmla="*/ 337278 w 542129"/>
                <a:gd name="connsiteY110" fmla="*/ 32528 h 567499"/>
                <a:gd name="connsiteX111" fmla="*/ 340015 w 542129"/>
                <a:gd name="connsiteY111" fmla="*/ 32528 h 567499"/>
                <a:gd name="connsiteX112" fmla="*/ 349700 w 542129"/>
                <a:gd name="connsiteY112" fmla="*/ 35581 h 567499"/>
                <a:gd name="connsiteX113" fmla="*/ 349700 w 542129"/>
                <a:gd name="connsiteY113" fmla="*/ 126321 h 567499"/>
                <a:gd name="connsiteX114" fmla="*/ 358753 w 542129"/>
                <a:gd name="connsiteY114" fmla="*/ 135374 h 567499"/>
                <a:gd name="connsiteX115" fmla="*/ 367806 w 542129"/>
                <a:gd name="connsiteY115" fmla="*/ 126321 h 567499"/>
                <a:gd name="connsiteX116" fmla="*/ 367806 w 542129"/>
                <a:gd name="connsiteY116" fmla="*/ 28738 h 567499"/>
                <a:gd name="connsiteX117" fmla="*/ 383596 w 542129"/>
                <a:gd name="connsiteY117" fmla="*/ 18106 h 567499"/>
                <a:gd name="connsiteX118" fmla="*/ 386333 w 542129"/>
                <a:gd name="connsiteY118" fmla="*/ 18106 h 567499"/>
                <a:gd name="connsiteX119" fmla="*/ 399702 w 542129"/>
                <a:gd name="connsiteY119" fmla="*/ 24633 h 567499"/>
                <a:gd name="connsiteX120" fmla="*/ 399492 w 542129"/>
                <a:gd name="connsiteY120" fmla="*/ 26633 h 567499"/>
                <a:gd name="connsiteX121" fmla="*/ 399492 w 542129"/>
                <a:gd name="connsiteY121" fmla="*/ 130532 h 567499"/>
                <a:gd name="connsiteX122" fmla="*/ 408545 w 542129"/>
                <a:gd name="connsiteY122" fmla="*/ 139585 h 567499"/>
                <a:gd name="connsiteX123" fmla="*/ 417598 w 542129"/>
                <a:gd name="connsiteY123" fmla="*/ 130532 h 567499"/>
                <a:gd name="connsiteX124" fmla="*/ 417598 w 542129"/>
                <a:gd name="connsiteY124" fmla="*/ 35054 h 567499"/>
                <a:gd name="connsiteX125" fmla="*/ 429598 w 542129"/>
                <a:gd name="connsiteY125" fmla="*/ 30107 h 567499"/>
                <a:gd name="connsiteX126" fmla="*/ 432230 w 542129"/>
                <a:gd name="connsiteY126" fmla="*/ 30107 h 567499"/>
                <a:gd name="connsiteX127" fmla="*/ 449389 w 542129"/>
                <a:gd name="connsiteY127" fmla="*/ 47160 h 567499"/>
                <a:gd name="connsiteX128" fmla="*/ 449389 w 542129"/>
                <a:gd name="connsiteY128" fmla="*/ 133585 h 567499"/>
                <a:gd name="connsiteX129" fmla="*/ 453073 w 542129"/>
                <a:gd name="connsiteY129" fmla="*/ 139480 h 567499"/>
                <a:gd name="connsiteX130" fmla="*/ 458758 w 542129"/>
                <a:gd name="connsiteY130" fmla="*/ 141480 h 567499"/>
                <a:gd name="connsiteX131" fmla="*/ 467811 w 542129"/>
                <a:gd name="connsiteY131" fmla="*/ 132427 h 567499"/>
                <a:gd name="connsiteX132" fmla="*/ 467811 w 542129"/>
                <a:gd name="connsiteY132" fmla="*/ 53476 h 567499"/>
                <a:gd name="connsiteX133" fmla="*/ 475600 w 542129"/>
                <a:gd name="connsiteY133" fmla="*/ 51581 h 567499"/>
                <a:gd name="connsiteX134" fmla="*/ 478337 w 542129"/>
                <a:gd name="connsiteY134" fmla="*/ 51581 h 567499"/>
                <a:gd name="connsiteX135" fmla="*/ 495601 w 542129"/>
                <a:gd name="connsiteY135" fmla="*/ 68740 h 567499"/>
                <a:gd name="connsiteX136" fmla="*/ 495601 w 542129"/>
                <a:gd name="connsiteY136" fmla="*/ 229484 h 567499"/>
                <a:gd name="connsiteX137" fmla="*/ 488443 w 542129"/>
                <a:gd name="connsiteY137" fmla="*/ 286644 h 567499"/>
                <a:gd name="connsiteX138" fmla="*/ 450863 w 542129"/>
                <a:gd name="connsiteY138" fmla="*/ 314330 h 567499"/>
                <a:gd name="connsiteX139" fmla="*/ 446020 w 542129"/>
                <a:gd name="connsiteY139" fmla="*/ 314646 h 567499"/>
                <a:gd name="connsiteX140" fmla="*/ 388544 w 542129"/>
                <a:gd name="connsiteY140" fmla="*/ 314646 h 567499"/>
                <a:gd name="connsiteX141" fmla="*/ 369175 w 542129"/>
                <a:gd name="connsiteY141" fmla="*/ 314646 h 567499"/>
                <a:gd name="connsiteX142" fmla="*/ 367069 w 542129"/>
                <a:gd name="connsiteY142" fmla="*/ 314646 h 567499"/>
                <a:gd name="connsiteX143" fmla="*/ 309488 w 542129"/>
                <a:gd name="connsiteY143" fmla="*/ 286539 h 567499"/>
                <a:gd name="connsiteX144" fmla="*/ 308224 w 542129"/>
                <a:gd name="connsiteY144" fmla="*/ 284960 h 567499"/>
                <a:gd name="connsiteX145" fmla="*/ 292434 w 542129"/>
                <a:gd name="connsiteY145" fmla="*/ 262328 h 567499"/>
                <a:gd name="connsiteX146" fmla="*/ 320436 w 542129"/>
                <a:gd name="connsiteY146" fmla="*/ 199904 h 567499"/>
                <a:gd name="connsiteX147" fmla="*/ 320436 w 542129"/>
                <a:gd name="connsiteY147" fmla="*/ 194009 h 567499"/>
                <a:gd name="connsiteX148" fmla="*/ 320646 w 542129"/>
                <a:gd name="connsiteY148" fmla="*/ 192324 h 567499"/>
                <a:gd name="connsiteX149" fmla="*/ 320646 w 542129"/>
                <a:gd name="connsiteY149" fmla="*/ 49686 h 567499"/>
                <a:gd name="connsiteX150" fmla="*/ 221799 w 542129"/>
                <a:gd name="connsiteY150" fmla="*/ 517707 h 567499"/>
                <a:gd name="connsiteX151" fmla="*/ 204746 w 542129"/>
                <a:gd name="connsiteY151" fmla="*/ 534761 h 567499"/>
                <a:gd name="connsiteX152" fmla="*/ 202009 w 542129"/>
                <a:gd name="connsiteY152" fmla="*/ 534761 h 567499"/>
                <a:gd name="connsiteX153" fmla="*/ 192324 w 542129"/>
                <a:gd name="connsiteY153" fmla="*/ 531708 h 567499"/>
                <a:gd name="connsiteX154" fmla="*/ 192324 w 542129"/>
                <a:gd name="connsiteY154" fmla="*/ 440967 h 567499"/>
                <a:gd name="connsiteX155" fmla="*/ 183271 w 542129"/>
                <a:gd name="connsiteY155" fmla="*/ 431914 h 567499"/>
                <a:gd name="connsiteX156" fmla="*/ 174324 w 542129"/>
                <a:gd name="connsiteY156" fmla="*/ 440967 h 567499"/>
                <a:gd name="connsiteX157" fmla="*/ 174324 w 542129"/>
                <a:gd name="connsiteY157" fmla="*/ 538550 h 567499"/>
                <a:gd name="connsiteX158" fmla="*/ 158533 w 542129"/>
                <a:gd name="connsiteY158" fmla="*/ 549182 h 567499"/>
                <a:gd name="connsiteX159" fmla="*/ 155797 w 542129"/>
                <a:gd name="connsiteY159" fmla="*/ 549182 h 567499"/>
                <a:gd name="connsiteX160" fmla="*/ 142428 w 542129"/>
                <a:gd name="connsiteY160" fmla="*/ 542656 h 567499"/>
                <a:gd name="connsiteX161" fmla="*/ 142638 w 542129"/>
                <a:gd name="connsiteY161" fmla="*/ 540656 h 567499"/>
                <a:gd name="connsiteX162" fmla="*/ 142638 w 542129"/>
                <a:gd name="connsiteY162" fmla="*/ 436756 h 567499"/>
                <a:gd name="connsiteX163" fmla="*/ 133690 w 542129"/>
                <a:gd name="connsiteY163" fmla="*/ 427703 h 567499"/>
                <a:gd name="connsiteX164" fmla="*/ 124637 w 542129"/>
                <a:gd name="connsiteY164" fmla="*/ 436756 h 567499"/>
                <a:gd name="connsiteX165" fmla="*/ 124637 w 542129"/>
                <a:gd name="connsiteY165" fmla="*/ 532024 h 567499"/>
                <a:gd name="connsiteX166" fmla="*/ 112637 w 542129"/>
                <a:gd name="connsiteY166" fmla="*/ 536971 h 567499"/>
                <a:gd name="connsiteX167" fmla="*/ 109900 w 542129"/>
                <a:gd name="connsiteY167" fmla="*/ 536971 h 567499"/>
                <a:gd name="connsiteX168" fmla="*/ 92741 w 542129"/>
                <a:gd name="connsiteY168" fmla="*/ 519918 h 567499"/>
                <a:gd name="connsiteX169" fmla="*/ 92741 w 542129"/>
                <a:gd name="connsiteY169" fmla="*/ 433493 h 567499"/>
                <a:gd name="connsiteX170" fmla="*/ 89162 w 542129"/>
                <a:gd name="connsiteY170" fmla="*/ 427598 h 567499"/>
                <a:gd name="connsiteX171" fmla="*/ 83477 w 542129"/>
                <a:gd name="connsiteY171" fmla="*/ 425598 h 567499"/>
                <a:gd name="connsiteX172" fmla="*/ 74424 w 542129"/>
                <a:gd name="connsiteY172" fmla="*/ 434546 h 567499"/>
                <a:gd name="connsiteX173" fmla="*/ 74424 w 542129"/>
                <a:gd name="connsiteY173" fmla="*/ 513497 h 567499"/>
                <a:gd name="connsiteX174" fmla="*/ 66635 w 542129"/>
                <a:gd name="connsiteY174" fmla="*/ 515391 h 567499"/>
                <a:gd name="connsiteX175" fmla="*/ 63898 w 542129"/>
                <a:gd name="connsiteY175" fmla="*/ 515391 h 567499"/>
                <a:gd name="connsiteX176" fmla="*/ 46634 w 542129"/>
                <a:gd name="connsiteY176" fmla="*/ 498233 h 567499"/>
                <a:gd name="connsiteX177" fmla="*/ 46634 w 542129"/>
                <a:gd name="connsiteY177" fmla="*/ 337910 h 567499"/>
                <a:gd name="connsiteX178" fmla="*/ 53792 w 542129"/>
                <a:gd name="connsiteY178" fmla="*/ 280855 h 567499"/>
                <a:gd name="connsiteX179" fmla="*/ 96320 w 542129"/>
                <a:gd name="connsiteY179" fmla="*/ 252959 h 567499"/>
                <a:gd name="connsiteX180" fmla="*/ 173166 w 542129"/>
                <a:gd name="connsiteY180" fmla="*/ 252959 h 567499"/>
                <a:gd name="connsiteX181" fmla="*/ 191798 w 542129"/>
                <a:gd name="connsiteY181" fmla="*/ 254117 h 567499"/>
                <a:gd name="connsiteX182" fmla="*/ 234221 w 542129"/>
                <a:gd name="connsiteY182" fmla="*/ 282750 h 567499"/>
                <a:gd name="connsiteX183" fmla="*/ 242537 w 542129"/>
                <a:gd name="connsiteY183" fmla="*/ 293697 h 567499"/>
                <a:gd name="connsiteX184" fmla="*/ 256222 w 542129"/>
                <a:gd name="connsiteY184" fmla="*/ 316856 h 567499"/>
                <a:gd name="connsiteX185" fmla="*/ 254011 w 542129"/>
                <a:gd name="connsiteY185" fmla="*/ 318646 h 567499"/>
                <a:gd name="connsiteX186" fmla="*/ 222221 w 542129"/>
                <a:gd name="connsiteY186" fmla="*/ 373069 h 567499"/>
                <a:gd name="connsiteX187" fmla="*/ 221694 w 542129"/>
                <a:gd name="connsiteY187" fmla="*/ 375491 h 567499"/>
                <a:gd name="connsiteX188" fmla="*/ 221694 w 542129"/>
                <a:gd name="connsiteY188" fmla="*/ 517707 h 567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Lst>
              <a:rect l="l" t="t" r="r" b="b"/>
              <a:pathLst>
                <a:path w="542129" h="567499">
                  <a:moveTo>
                    <a:pt x="424440" y="421598"/>
                  </a:moveTo>
                  <a:lnTo>
                    <a:pt x="523708" y="421598"/>
                  </a:lnTo>
                  <a:cubicBezTo>
                    <a:pt x="533919" y="421598"/>
                    <a:pt x="542130" y="413282"/>
                    <a:pt x="542130" y="403176"/>
                  </a:cubicBezTo>
                  <a:lnTo>
                    <a:pt x="542130" y="400228"/>
                  </a:lnTo>
                  <a:cubicBezTo>
                    <a:pt x="542130" y="390123"/>
                    <a:pt x="533814" y="381807"/>
                    <a:pt x="523603" y="381807"/>
                  </a:cubicBezTo>
                  <a:lnTo>
                    <a:pt x="430230" y="381807"/>
                  </a:lnTo>
                  <a:cubicBezTo>
                    <a:pt x="426651" y="381807"/>
                    <a:pt x="423703" y="379596"/>
                    <a:pt x="423703" y="376754"/>
                  </a:cubicBezTo>
                  <a:cubicBezTo>
                    <a:pt x="423703" y="374017"/>
                    <a:pt x="426546" y="371701"/>
                    <a:pt x="430230" y="371701"/>
                  </a:cubicBezTo>
                  <a:lnTo>
                    <a:pt x="507918" y="371701"/>
                  </a:lnTo>
                  <a:cubicBezTo>
                    <a:pt x="518023" y="371701"/>
                    <a:pt x="526340" y="363385"/>
                    <a:pt x="526340" y="353279"/>
                  </a:cubicBezTo>
                  <a:lnTo>
                    <a:pt x="526340" y="350331"/>
                  </a:lnTo>
                  <a:cubicBezTo>
                    <a:pt x="526340" y="340120"/>
                    <a:pt x="518023" y="331910"/>
                    <a:pt x="507918" y="331910"/>
                  </a:cubicBezTo>
                  <a:lnTo>
                    <a:pt x="454547" y="331910"/>
                  </a:lnTo>
                  <a:cubicBezTo>
                    <a:pt x="479074" y="328330"/>
                    <a:pt x="496338" y="310330"/>
                    <a:pt x="504128" y="294750"/>
                  </a:cubicBezTo>
                  <a:cubicBezTo>
                    <a:pt x="511602" y="279802"/>
                    <a:pt x="512971" y="244432"/>
                    <a:pt x="513181" y="229800"/>
                  </a:cubicBezTo>
                  <a:lnTo>
                    <a:pt x="513181" y="68740"/>
                  </a:lnTo>
                  <a:cubicBezTo>
                    <a:pt x="513181" y="49371"/>
                    <a:pt x="497286" y="33686"/>
                    <a:pt x="477916" y="33686"/>
                  </a:cubicBezTo>
                  <a:lnTo>
                    <a:pt x="475179" y="33686"/>
                  </a:lnTo>
                  <a:cubicBezTo>
                    <a:pt x="472232" y="33686"/>
                    <a:pt x="469390" y="34107"/>
                    <a:pt x="466653" y="34738"/>
                  </a:cubicBezTo>
                  <a:cubicBezTo>
                    <a:pt x="465811" y="33054"/>
                    <a:pt x="464653" y="31686"/>
                    <a:pt x="463074" y="30738"/>
                  </a:cubicBezTo>
                  <a:cubicBezTo>
                    <a:pt x="457179" y="19685"/>
                    <a:pt x="445494" y="12106"/>
                    <a:pt x="432020" y="12106"/>
                  </a:cubicBezTo>
                  <a:lnTo>
                    <a:pt x="429388" y="12106"/>
                  </a:lnTo>
                  <a:cubicBezTo>
                    <a:pt x="424335" y="12106"/>
                    <a:pt x="419493" y="13158"/>
                    <a:pt x="415071" y="15159"/>
                  </a:cubicBezTo>
                  <a:cubicBezTo>
                    <a:pt x="408755" y="6000"/>
                    <a:pt x="398123" y="0"/>
                    <a:pt x="386228" y="0"/>
                  </a:cubicBezTo>
                  <a:lnTo>
                    <a:pt x="386228" y="0"/>
                  </a:lnTo>
                  <a:lnTo>
                    <a:pt x="383491" y="0"/>
                  </a:lnTo>
                  <a:cubicBezTo>
                    <a:pt x="372122" y="0"/>
                    <a:pt x="361911" y="5474"/>
                    <a:pt x="355490" y="14001"/>
                  </a:cubicBezTo>
                  <a:cubicBezTo>
                    <a:pt x="354016" y="14527"/>
                    <a:pt x="352753" y="15474"/>
                    <a:pt x="351805" y="16632"/>
                  </a:cubicBezTo>
                  <a:cubicBezTo>
                    <a:pt x="348121" y="15264"/>
                    <a:pt x="344121" y="14527"/>
                    <a:pt x="340015" y="14527"/>
                  </a:cubicBezTo>
                  <a:lnTo>
                    <a:pt x="337278" y="14527"/>
                  </a:lnTo>
                  <a:cubicBezTo>
                    <a:pt x="318014" y="14527"/>
                    <a:pt x="302224" y="30317"/>
                    <a:pt x="302224" y="49686"/>
                  </a:cubicBezTo>
                  <a:lnTo>
                    <a:pt x="302224" y="79372"/>
                  </a:lnTo>
                  <a:cubicBezTo>
                    <a:pt x="297803" y="75477"/>
                    <a:pt x="293276" y="72635"/>
                    <a:pt x="289908" y="70951"/>
                  </a:cubicBezTo>
                  <a:cubicBezTo>
                    <a:pt x="276012" y="64003"/>
                    <a:pt x="228221" y="63266"/>
                    <a:pt x="228221" y="63266"/>
                  </a:cubicBezTo>
                  <a:lnTo>
                    <a:pt x="54634" y="63266"/>
                  </a:lnTo>
                  <a:cubicBezTo>
                    <a:pt x="44528" y="63266"/>
                    <a:pt x="36212" y="71793"/>
                    <a:pt x="36212" y="81898"/>
                  </a:cubicBezTo>
                  <a:lnTo>
                    <a:pt x="36212" y="84846"/>
                  </a:lnTo>
                  <a:cubicBezTo>
                    <a:pt x="36212" y="94636"/>
                    <a:pt x="43897" y="102741"/>
                    <a:pt x="53687" y="103268"/>
                  </a:cubicBezTo>
                  <a:lnTo>
                    <a:pt x="53792" y="103268"/>
                  </a:lnTo>
                  <a:lnTo>
                    <a:pt x="53897" y="103268"/>
                  </a:lnTo>
                  <a:cubicBezTo>
                    <a:pt x="54213" y="103268"/>
                    <a:pt x="54424" y="103268"/>
                    <a:pt x="54739" y="103268"/>
                  </a:cubicBezTo>
                  <a:lnTo>
                    <a:pt x="124742" y="103268"/>
                  </a:lnTo>
                  <a:cubicBezTo>
                    <a:pt x="128322" y="103268"/>
                    <a:pt x="131164" y="105478"/>
                    <a:pt x="131164" y="108110"/>
                  </a:cubicBezTo>
                  <a:cubicBezTo>
                    <a:pt x="131164" y="110742"/>
                    <a:pt x="128322" y="112952"/>
                    <a:pt x="124742" y="112952"/>
                  </a:cubicBezTo>
                  <a:lnTo>
                    <a:pt x="31475" y="112952"/>
                  </a:lnTo>
                  <a:cubicBezTo>
                    <a:pt x="21264" y="112952"/>
                    <a:pt x="13053" y="121269"/>
                    <a:pt x="13053" y="131480"/>
                  </a:cubicBezTo>
                  <a:lnTo>
                    <a:pt x="13053" y="134427"/>
                  </a:lnTo>
                  <a:cubicBezTo>
                    <a:pt x="13053" y="144217"/>
                    <a:pt x="20738" y="152323"/>
                    <a:pt x="30528" y="152849"/>
                  </a:cubicBezTo>
                  <a:lnTo>
                    <a:pt x="30633" y="152849"/>
                  </a:lnTo>
                  <a:lnTo>
                    <a:pt x="117690" y="152849"/>
                  </a:lnTo>
                  <a:cubicBezTo>
                    <a:pt x="121269" y="152849"/>
                    <a:pt x="124111" y="155060"/>
                    <a:pt x="124111" y="157691"/>
                  </a:cubicBezTo>
                  <a:cubicBezTo>
                    <a:pt x="124111" y="160323"/>
                    <a:pt x="121163" y="162534"/>
                    <a:pt x="117690" y="162534"/>
                  </a:cubicBezTo>
                  <a:lnTo>
                    <a:pt x="18422" y="162534"/>
                  </a:lnTo>
                  <a:cubicBezTo>
                    <a:pt x="8316" y="162534"/>
                    <a:pt x="0" y="170850"/>
                    <a:pt x="0" y="180955"/>
                  </a:cubicBezTo>
                  <a:lnTo>
                    <a:pt x="0" y="183903"/>
                  </a:lnTo>
                  <a:cubicBezTo>
                    <a:pt x="0" y="194114"/>
                    <a:pt x="8316" y="202325"/>
                    <a:pt x="18422" y="202325"/>
                  </a:cubicBezTo>
                  <a:lnTo>
                    <a:pt x="111795" y="202325"/>
                  </a:lnTo>
                  <a:cubicBezTo>
                    <a:pt x="115374" y="202325"/>
                    <a:pt x="118216" y="204535"/>
                    <a:pt x="118216" y="207378"/>
                  </a:cubicBezTo>
                  <a:cubicBezTo>
                    <a:pt x="118216" y="210115"/>
                    <a:pt x="115268" y="212431"/>
                    <a:pt x="111795" y="212431"/>
                  </a:cubicBezTo>
                  <a:lnTo>
                    <a:pt x="34107" y="212431"/>
                  </a:lnTo>
                  <a:cubicBezTo>
                    <a:pt x="23896" y="212431"/>
                    <a:pt x="15685" y="220747"/>
                    <a:pt x="15685" y="230852"/>
                  </a:cubicBezTo>
                  <a:lnTo>
                    <a:pt x="15685" y="233800"/>
                  </a:lnTo>
                  <a:cubicBezTo>
                    <a:pt x="15685" y="243906"/>
                    <a:pt x="24001" y="252222"/>
                    <a:pt x="34107" y="252222"/>
                  </a:cubicBezTo>
                  <a:lnTo>
                    <a:pt x="53476" y="252222"/>
                  </a:lnTo>
                  <a:cubicBezTo>
                    <a:pt x="46528" y="258538"/>
                    <a:pt x="41265" y="265907"/>
                    <a:pt x="37896" y="272749"/>
                  </a:cubicBezTo>
                  <a:cubicBezTo>
                    <a:pt x="30422" y="287697"/>
                    <a:pt x="29054" y="323067"/>
                    <a:pt x="28843" y="337699"/>
                  </a:cubicBezTo>
                  <a:lnTo>
                    <a:pt x="28843" y="498759"/>
                  </a:lnTo>
                  <a:cubicBezTo>
                    <a:pt x="28843" y="518023"/>
                    <a:pt x="44739" y="533813"/>
                    <a:pt x="64108" y="533813"/>
                  </a:cubicBezTo>
                  <a:lnTo>
                    <a:pt x="66845" y="533813"/>
                  </a:lnTo>
                  <a:cubicBezTo>
                    <a:pt x="69793" y="533813"/>
                    <a:pt x="72635" y="533392"/>
                    <a:pt x="75372" y="532761"/>
                  </a:cubicBezTo>
                  <a:cubicBezTo>
                    <a:pt x="76109" y="534445"/>
                    <a:pt x="77372" y="535813"/>
                    <a:pt x="78951" y="536761"/>
                  </a:cubicBezTo>
                  <a:cubicBezTo>
                    <a:pt x="84846" y="547814"/>
                    <a:pt x="96531" y="555393"/>
                    <a:pt x="110005" y="555393"/>
                  </a:cubicBezTo>
                  <a:lnTo>
                    <a:pt x="112637" y="555393"/>
                  </a:lnTo>
                  <a:cubicBezTo>
                    <a:pt x="117690" y="555393"/>
                    <a:pt x="122532" y="554341"/>
                    <a:pt x="126953" y="552341"/>
                  </a:cubicBezTo>
                  <a:cubicBezTo>
                    <a:pt x="133269" y="561499"/>
                    <a:pt x="143901" y="567499"/>
                    <a:pt x="155797" y="567499"/>
                  </a:cubicBezTo>
                  <a:lnTo>
                    <a:pt x="155797" y="567499"/>
                  </a:lnTo>
                  <a:lnTo>
                    <a:pt x="158533" y="567499"/>
                  </a:lnTo>
                  <a:cubicBezTo>
                    <a:pt x="169902" y="567499"/>
                    <a:pt x="180113" y="562025"/>
                    <a:pt x="186535" y="553498"/>
                  </a:cubicBezTo>
                  <a:cubicBezTo>
                    <a:pt x="188008" y="552972"/>
                    <a:pt x="189272" y="552025"/>
                    <a:pt x="190219" y="550867"/>
                  </a:cubicBezTo>
                  <a:cubicBezTo>
                    <a:pt x="193904" y="552235"/>
                    <a:pt x="197904" y="552867"/>
                    <a:pt x="202009" y="552972"/>
                  </a:cubicBezTo>
                  <a:lnTo>
                    <a:pt x="204746" y="552972"/>
                  </a:lnTo>
                  <a:cubicBezTo>
                    <a:pt x="224010" y="552972"/>
                    <a:pt x="239800" y="537182"/>
                    <a:pt x="239800" y="517918"/>
                  </a:cubicBezTo>
                  <a:lnTo>
                    <a:pt x="239800" y="504865"/>
                  </a:lnTo>
                  <a:cubicBezTo>
                    <a:pt x="244222" y="508760"/>
                    <a:pt x="248643" y="511602"/>
                    <a:pt x="252117" y="513286"/>
                  </a:cubicBezTo>
                  <a:cubicBezTo>
                    <a:pt x="266117" y="520234"/>
                    <a:pt x="313804" y="520971"/>
                    <a:pt x="313804" y="520971"/>
                  </a:cubicBezTo>
                  <a:lnTo>
                    <a:pt x="487390" y="520971"/>
                  </a:lnTo>
                  <a:cubicBezTo>
                    <a:pt x="497496" y="520971"/>
                    <a:pt x="505812" y="512444"/>
                    <a:pt x="505812" y="502338"/>
                  </a:cubicBezTo>
                  <a:lnTo>
                    <a:pt x="505812" y="499285"/>
                  </a:lnTo>
                  <a:cubicBezTo>
                    <a:pt x="505812" y="489496"/>
                    <a:pt x="498128" y="481390"/>
                    <a:pt x="488443" y="480864"/>
                  </a:cubicBezTo>
                  <a:lnTo>
                    <a:pt x="488338" y="480864"/>
                  </a:lnTo>
                  <a:lnTo>
                    <a:pt x="488233" y="480864"/>
                  </a:lnTo>
                  <a:cubicBezTo>
                    <a:pt x="487917" y="480864"/>
                    <a:pt x="487601" y="480864"/>
                    <a:pt x="487390" y="480864"/>
                  </a:cubicBezTo>
                  <a:lnTo>
                    <a:pt x="417387" y="480864"/>
                  </a:lnTo>
                  <a:cubicBezTo>
                    <a:pt x="413808" y="480864"/>
                    <a:pt x="410861" y="478653"/>
                    <a:pt x="410861" y="476021"/>
                  </a:cubicBezTo>
                  <a:cubicBezTo>
                    <a:pt x="410861" y="473390"/>
                    <a:pt x="413703" y="471179"/>
                    <a:pt x="417387" y="471179"/>
                  </a:cubicBezTo>
                  <a:lnTo>
                    <a:pt x="510655" y="471179"/>
                  </a:lnTo>
                  <a:cubicBezTo>
                    <a:pt x="520760" y="471179"/>
                    <a:pt x="529077" y="462863"/>
                    <a:pt x="529077" y="452652"/>
                  </a:cubicBezTo>
                  <a:lnTo>
                    <a:pt x="529077" y="449704"/>
                  </a:lnTo>
                  <a:cubicBezTo>
                    <a:pt x="529077" y="439914"/>
                    <a:pt x="521392" y="431809"/>
                    <a:pt x="511602" y="431282"/>
                  </a:cubicBezTo>
                  <a:lnTo>
                    <a:pt x="511497" y="431282"/>
                  </a:lnTo>
                  <a:lnTo>
                    <a:pt x="424440" y="431282"/>
                  </a:lnTo>
                  <a:cubicBezTo>
                    <a:pt x="420861" y="431282"/>
                    <a:pt x="418019" y="429177"/>
                    <a:pt x="418019" y="426440"/>
                  </a:cubicBezTo>
                  <a:cubicBezTo>
                    <a:pt x="417914" y="423808"/>
                    <a:pt x="420861" y="421598"/>
                    <a:pt x="424440" y="421598"/>
                  </a:cubicBezTo>
                  <a:moveTo>
                    <a:pt x="258854" y="285381"/>
                  </a:moveTo>
                  <a:cubicBezTo>
                    <a:pt x="264222" y="282434"/>
                    <a:pt x="269381" y="279276"/>
                    <a:pt x="274539" y="275802"/>
                  </a:cubicBezTo>
                  <a:cubicBezTo>
                    <a:pt x="275591" y="275065"/>
                    <a:pt x="276749" y="274328"/>
                    <a:pt x="277802" y="273591"/>
                  </a:cubicBezTo>
                  <a:cubicBezTo>
                    <a:pt x="282118" y="280644"/>
                    <a:pt x="286855" y="287592"/>
                    <a:pt x="292118" y="294118"/>
                  </a:cubicBezTo>
                  <a:cubicBezTo>
                    <a:pt x="284855" y="297698"/>
                    <a:pt x="277907" y="301592"/>
                    <a:pt x="271170" y="306014"/>
                  </a:cubicBezTo>
                  <a:cubicBezTo>
                    <a:pt x="267381" y="298855"/>
                    <a:pt x="263380" y="292013"/>
                    <a:pt x="258854" y="285381"/>
                  </a:cubicBezTo>
                  <a:moveTo>
                    <a:pt x="320225" y="49686"/>
                  </a:moveTo>
                  <a:cubicBezTo>
                    <a:pt x="320225" y="40318"/>
                    <a:pt x="327910" y="32633"/>
                    <a:pt x="337278" y="32528"/>
                  </a:cubicBezTo>
                  <a:lnTo>
                    <a:pt x="340015" y="32528"/>
                  </a:lnTo>
                  <a:cubicBezTo>
                    <a:pt x="343594" y="32528"/>
                    <a:pt x="346963" y="33686"/>
                    <a:pt x="349700" y="35581"/>
                  </a:cubicBezTo>
                  <a:lnTo>
                    <a:pt x="349700" y="126321"/>
                  </a:lnTo>
                  <a:cubicBezTo>
                    <a:pt x="349700" y="131269"/>
                    <a:pt x="353700" y="135374"/>
                    <a:pt x="358753" y="135374"/>
                  </a:cubicBezTo>
                  <a:cubicBezTo>
                    <a:pt x="363701" y="135374"/>
                    <a:pt x="367806" y="131374"/>
                    <a:pt x="367806" y="126321"/>
                  </a:cubicBezTo>
                  <a:lnTo>
                    <a:pt x="367806" y="28738"/>
                  </a:lnTo>
                  <a:cubicBezTo>
                    <a:pt x="370333" y="22527"/>
                    <a:pt x="376438" y="18106"/>
                    <a:pt x="383596" y="18106"/>
                  </a:cubicBezTo>
                  <a:lnTo>
                    <a:pt x="386333" y="18106"/>
                  </a:lnTo>
                  <a:cubicBezTo>
                    <a:pt x="391702" y="18106"/>
                    <a:pt x="396544" y="20633"/>
                    <a:pt x="399702" y="24633"/>
                  </a:cubicBezTo>
                  <a:cubicBezTo>
                    <a:pt x="399597" y="25264"/>
                    <a:pt x="399492" y="26001"/>
                    <a:pt x="399492" y="26633"/>
                  </a:cubicBezTo>
                  <a:lnTo>
                    <a:pt x="399492" y="130532"/>
                  </a:lnTo>
                  <a:cubicBezTo>
                    <a:pt x="399492" y="135480"/>
                    <a:pt x="403492" y="139585"/>
                    <a:pt x="408545" y="139585"/>
                  </a:cubicBezTo>
                  <a:cubicBezTo>
                    <a:pt x="413492" y="139585"/>
                    <a:pt x="417598" y="135585"/>
                    <a:pt x="417598" y="130532"/>
                  </a:cubicBezTo>
                  <a:lnTo>
                    <a:pt x="417598" y="35054"/>
                  </a:lnTo>
                  <a:cubicBezTo>
                    <a:pt x="420651" y="32001"/>
                    <a:pt x="424967" y="30107"/>
                    <a:pt x="429598" y="30107"/>
                  </a:cubicBezTo>
                  <a:lnTo>
                    <a:pt x="432230" y="30107"/>
                  </a:lnTo>
                  <a:cubicBezTo>
                    <a:pt x="441704" y="30107"/>
                    <a:pt x="449389" y="37791"/>
                    <a:pt x="449389" y="47160"/>
                  </a:cubicBezTo>
                  <a:lnTo>
                    <a:pt x="449389" y="133585"/>
                  </a:lnTo>
                  <a:cubicBezTo>
                    <a:pt x="449389" y="136532"/>
                    <a:pt x="450968" y="138954"/>
                    <a:pt x="453073" y="139480"/>
                  </a:cubicBezTo>
                  <a:cubicBezTo>
                    <a:pt x="454652" y="140743"/>
                    <a:pt x="456652" y="141480"/>
                    <a:pt x="458758" y="141480"/>
                  </a:cubicBezTo>
                  <a:cubicBezTo>
                    <a:pt x="463705" y="141480"/>
                    <a:pt x="467811" y="137480"/>
                    <a:pt x="467811" y="132427"/>
                  </a:cubicBezTo>
                  <a:lnTo>
                    <a:pt x="467811" y="53476"/>
                  </a:lnTo>
                  <a:cubicBezTo>
                    <a:pt x="470127" y="52318"/>
                    <a:pt x="472758" y="51581"/>
                    <a:pt x="475600" y="51581"/>
                  </a:cubicBezTo>
                  <a:lnTo>
                    <a:pt x="478337" y="51581"/>
                  </a:lnTo>
                  <a:cubicBezTo>
                    <a:pt x="487812" y="51581"/>
                    <a:pt x="495601" y="59266"/>
                    <a:pt x="495601" y="68740"/>
                  </a:cubicBezTo>
                  <a:lnTo>
                    <a:pt x="495601" y="229484"/>
                  </a:lnTo>
                  <a:cubicBezTo>
                    <a:pt x="495601" y="229484"/>
                    <a:pt x="494864" y="273696"/>
                    <a:pt x="488443" y="286644"/>
                  </a:cubicBezTo>
                  <a:cubicBezTo>
                    <a:pt x="484022" y="295487"/>
                    <a:pt x="471600" y="312014"/>
                    <a:pt x="450863" y="314330"/>
                  </a:cubicBezTo>
                  <a:cubicBezTo>
                    <a:pt x="449283" y="314540"/>
                    <a:pt x="447704" y="314646"/>
                    <a:pt x="446020" y="314646"/>
                  </a:cubicBezTo>
                  <a:cubicBezTo>
                    <a:pt x="429598" y="314646"/>
                    <a:pt x="407808" y="314646"/>
                    <a:pt x="388544" y="314646"/>
                  </a:cubicBezTo>
                  <a:cubicBezTo>
                    <a:pt x="381596" y="314646"/>
                    <a:pt x="375070" y="314646"/>
                    <a:pt x="369175" y="314646"/>
                  </a:cubicBezTo>
                  <a:cubicBezTo>
                    <a:pt x="368438" y="314646"/>
                    <a:pt x="367806" y="314646"/>
                    <a:pt x="367069" y="314646"/>
                  </a:cubicBezTo>
                  <a:cubicBezTo>
                    <a:pt x="338647" y="314435"/>
                    <a:pt x="328331" y="308856"/>
                    <a:pt x="309488" y="286539"/>
                  </a:cubicBezTo>
                  <a:cubicBezTo>
                    <a:pt x="309067" y="286013"/>
                    <a:pt x="308646" y="285486"/>
                    <a:pt x="308224" y="284960"/>
                  </a:cubicBezTo>
                  <a:cubicBezTo>
                    <a:pt x="302224" y="277802"/>
                    <a:pt x="297066" y="270223"/>
                    <a:pt x="292434" y="262328"/>
                  </a:cubicBezTo>
                  <a:cubicBezTo>
                    <a:pt x="315172" y="242748"/>
                    <a:pt x="320436" y="231274"/>
                    <a:pt x="320436" y="199904"/>
                  </a:cubicBezTo>
                  <a:lnTo>
                    <a:pt x="320436" y="194009"/>
                  </a:lnTo>
                  <a:cubicBezTo>
                    <a:pt x="320541" y="193482"/>
                    <a:pt x="320646" y="192956"/>
                    <a:pt x="320646" y="192324"/>
                  </a:cubicBezTo>
                  <a:lnTo>
                    <a:pt x="320646" y="49686"/>
                  </a:lnTo>
                  <a:close/>
                  <a:moveTo>
                    <a:pt x="221799" y="517707"/>
                  </a:moveTo>
                  <a:cubicBezTo>
                    <a:pt x="221799" y="527076"/>
                    <a:pt x="214115" y="534761"/>
                    <a:pt x="204746" y="534761"/>
                  </a:cubicBezTo>
                  <a:lnTo>
                    <a:pt x="202009" y="534761"/>
                  </a:lnTo>
                  <a:cubicBezTo>
                    <a:pt x="198430" y="534761"/>
                    <a:pt x="195061" y="533603"/>
                    <a:pt x="192324" y="531708"/>
                  </a:cubicBezTo>
                  <a:lnTo>
                    <a:pt x="192324" y="440967"/>
                  </a:lnTo>
                  <a:cubicBezTo>
                    <a:pt x="192324" y="436019"/>
                    <a:pt x="188324" y="431914"/>
                    <a:pt x="183271" y="431914"/>
                  </a:cubicBezTo>
                  <a:cubicBezTo>
                    <a:pt x="178324" y="431914"/>
                    <a:pt x="174324" y="435914"/>
                    <a:pt x="174324" y="440967"/>
                  </a:cubicBezTo>
                  <a:lnTo>
                    <a:pt x="174324" y="538550"/>
                  </a:lnTo>
                  <a:cubicBezTo>
                    <a:pt x="171797" y="544761"/>
                    <a:pt x="165586" y="549182"/>
                    <a:pt x="158533" y="549182"/>
                  </a:cubicBezTo>
                  <a:lnTo>
                    <a:pt x="155797" y="549182"/>
                  </a:lnTo>
                  <a:cubicBezTo>
                    <a:pt x="150428" y="549182"/>
                    <a:pt x="145586" y="546656"/>
                    <a:pt x="142428" y="542656"/>
                  </a:cubicBezTo>
                  <a:cubicBezTo>
                    <a:pt x="142638" y="542024"/>
                    <a:pt x="142638" y="541287"/>
                    <a:pt x="142638" y="540656"/>
                  </a:cubicBezTo>
                  <a:lnTo>
                    <a:pt x="142638" y="436756"/>
                  </a:lnTo>
                  <a:cubicBezTo>
                    <a:pt x="142638" y="431809"/>
                    <a:pt x="138638" y="427703"/>
                    <a:pt x="133690" y="427703"/>
                  </a:cubicBezTo>
                  <a:cubicBezTo>
                    <a:pt x="128743" y="427703"/>
                    <a:pt x="124637" y="431704"/>
                    <a:pt x="124637" y="436756"/>
                  </a:cubicBezTo>
                  <a:lnTo>
                    <a:pt x="124637" y="532024"/>
                  </a:lnTo>
                  <a:cubicBezTo>
                    <a:pt x="121584" y="535077"/>
                    <a:pt x="117268" y="536971"/>
                    <a:pt x="112637" y="536971"/>
                  </a:cubicBezTo>
                  <a:lnTo>
                    <a:pt x="109900" y="536971"/>
                  </a:lnTo>
                  <a:cubicBezTo>
                    <a:pt x="100426" y="536971"/>
                    <a:pt x="92846" y="529287"/>
                    <a:pt x="92741" y="519918"/>
                  </a:cubicBezTo>
                  <a:lnTo>
                    <a:pt x="92741" y="433493"/>
                  </a:lnTo>
                  <a:cubicBezTo>
                    <a:pt x="92741" y="430546"/>
                    <a:pt x="91162" y="428124"/>
                    <a:pt x="89162" y="427598"/>
                  </a:cubicBezTo>
                  <a:cubicBezTo>
                    <a:pt x="87583" y="426335"/>
                    <a:pt x="85583" y="425598"/>
                    <a:pt x="83477" y="425598"/>
                  </a:cubicBezTo>
                  <a:cubicBezTo>
                    <a:pt x="78530" y="425598"/>
                    <a:pt x="74424" y="429598"/>
                    <a:pt x="74424" y="434546"/>
                  </a:cubicBezTo>
                  <a:lnTo>
                    <a:pt x="74424" y="513497"/>
                  </a:lnTo>
                  <a:cubicBezTo>
                    <a:pt x="72109" y="514655"/>
                    <a:pt x="69477" y="515391"/>
                    <a:pt x="66635" y="515391"/>
                  </a:cubicBezTo>
                  <a:lnTo>
                    <a:pt x="63898" y="515391"/>
                  </a:lnTo>
                  <a:cubicBezTo>
                    <a:pt x="54529" y="515391"/>
                    <a:pt x="46634" y="507707"/>
                    <a:pt x="46634" y="498233"/>
                  </a:cubicBezTo>
                  <a:lnTo>
                    <a:pt x="46634" y="337910"/>
                  </a:lnTo>
                  <a:cubicBezTo>
                    <a:pt x="46634" y="337910"/>
                    <a:pt x="47265" y="293697"/>
                    <a:pt x="53792" y="280855"/>
                  </a:cubicBezTo>
                  <a:cubicBezTo>
                    <a:pt x="58529" y="271381"/>
                    <a:pt x="72530" y="252959"/>
                    <a:pt x="96320" y="252959"/>
                  </a:cubicBezTo>
                  <a:cubicBezTo>
                    <a:pt x="118637" y="252959"/>
                    <a:pt x="150849" y="252959"/>
                    <a:pt x="173166" y="252959"/>
                  </a:cubicBezTo>
                  <a:cubicBezTo>
                    <a:pt x="180429" y="252959"/>
                    <a:pt x="186430" y="253275"/>
                    <a:pt x="191798" y="254117"/>
                  </a:cubicBezTo>
                  <a:cubicBezTo>
                    <a:pt x="209167" y="256643"/>
                    <a:pt x="218747" y="264222"/>
                    <a:pt x="234221" y="282750"/>
                  </a:cubicBezTo>
                  <a:cubicBezTo>
                    <a:pt x="237169" y="286223"/>
                    <a:pt x="239906" y="289908"/>
                    <a:pt x="242537" y="293697"/>
                  </a:cubicBezTo>
                  <a:cubicBezTo>
                    <a:pt x="247695" y="301066"/>
                    <a:pt x="252222" y="308856"/>
                    <a:pt x="256222" y="316856"/>
                  </a:cubicBezTo>
                  <a:cubicBezTo>
                    <a:pt x="255485" y="317383"/>
                    <a:pt x="254748" y="318014"/>
                    <a:pt x="254011" y="318646"/>
                  </a:cubicBezTo>
                  <a:cubicBezTo>
                    <a:pt x="231168" y="337699"/>
                    <a:pt x="223694" y="348437"/>
                    <a:pt x="222221" y="373069"/>
                  </a:cubicBezTo>
                  <a:cubicBezTo>
                    <a:pt x="221905" y="373701"/>
                    <a:pt x="221694" y="374438"/>
                    <a:pt x="221694" y="375491"/>
                  </a:cubicBezTo>
                  <a:lnTo>
                    <a:pt x="221694" y="517707"/>
                  </a:lnTo>
                  <a:close/>
                </a:path>
              </a:pathLst>
            </a:custGeom>
            <a:solidFill>
              <a:srgbClr val="FFFFFF"/>
            </a:solidFill>
            <a:ln w="1051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sp>
        <p:nvSpPr>
          <p:cNvPr id="2" name="Callout: Line with No Border 1">
            <a:extLst>
              <a:ext uri="{FF2B5EF4-FFF2-40B4-BE49-F238E27FC236}">
                <a16:creationId xmlns:a16="http://schemas.microsoft.com/office/drawing/2014/main" id="{9120AF9B-C1ED-83F7-0933-216E06CA3AE1}"/>
              </a:ext>
            </a:extLst>
          </p:cNvPr>
          <p:cNvSpPr/>
          <p:nvPr/>
        </p:nvSpPr>
        <p:spPr bwMode="gray">
          <a:xfrm>
            <a:off x="996860" y="1811620"/>
            <a:ext cx="2604604" cy="1151467"/>
          </a:xfrm>
          <a:prstGeom prst="callout1">
            <a:avLst>
              <a:gd name="adj1" fmla="val 25000"/>
              <a:gd name="adj2" fmla="val 0"/>
              <a:gd name="adj3" fmla="val 25000"/>
              <a:gd name="adj4" fmla="val 100000"/>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t">
            <a:noAutofit/>
          </a:bodyPr>
          <a:lstStyle/>
          <a:p>
            <a:pPr algn="r">
              <a:lnSpc>
                <a:spcPct val="85000"/>
              </a:lnSpc>
              <a:defRPr>
                <a:solidFill>
                  <a:schemeClr val="tx2"/>
                </a:solidFill>
                <a:latin typeface="Arial Black" panose="020B0A04020102020204" pitchFamily="34" charset="0"/>
              </a:defRPr>
            </a:pPr>
            <a:r>
              <a:rPr lang="ja-JP" altLang="en-US" b="1" dirty="0">
                <a:ea typeface="MS PGothic" panose="020B0600070205080204" pitchFamily="34" charset="-128"/>
              </a:rPr>
              <a:t>アナリティカル</a:t>
            </a:r>
            <a:br>
              <a:rPr lang="ja-JP" altLang="en-US" b="1" dirty="0">
                <a:solidFill>
                  <a:schemeClr val="tx2"/>
                </a:solidFill>
                <a:latin typeface="Arial Black" panose="020B0A04020102020204" pitchFamily="34" charset="0"/>
                <a:ea typeface="MS PGothic" panose="020B0600070205080204" pitchFamily="34" charset="-128"/>
              </a:rPr>
            </a:br>
            <a:endParaRPr lang="ja-JP" altLang="en-US" b="1" dirty="0">
              <a:solidFill>
                <a:schemeClr val="tx2"/>
              </a:solidFill>
              <a:latin typeface="Arial Black" panose="020B0A04020102020204" pitchFamily="34" charset="0"/>
              <a:ea typeface="MS PGothic" panose="020B0600070205080204" pitchFamily="34" charset="-128"/>
            </a:endParaRPr>
          </a:p>
          <a:p>
            <a:pPr algn="r">
              <a:lnSpc>
                <a:spcPct val="90000"/>
              </a:lnSpc>
              <a:defRPr>
                <a:solidFill>
                  <a:schemeClr val="tx2"/>
                </a:solidFill>
              </a:defRPr>
            </a:pPr>
            <a:r>
              <a:rPr lang="ja-JP" altLang="en-US" dirty="0">
                <a:ea typeface="MS PGothic" panose="020B0600070205080204" pitchFamily="34" charset="-128"/>
              </a:rPr>
              <a:t>ペースが遅め</a:t>
            </a:r>
          </a:p>
          <a:p>
            <a:pPr algn="r">
              <a:lnSpc>
                <a:spcPct val="90000"/>
              </a:lnSpc>
              <a:defRPr>
                <a:solidFill>
                  <a:schemeClr val="tx2"/>
                </a:solidFill>
              </a:defRPr>
            </a:pPr>
            <a:r>
              <a:rPr lang="ja-JP" altLang="en-US" dirty="0">
                <a:ea typeface="MS PGothic" panose="020B0600070205080204" pitchFamily="34" charset="-128"/>
              </a:rPr>
              <a:t>細部を重視</a:t>
            </a:r>
          </a:p>
          <a:p>
            <a:pPr algn="r">
              <a:lnSpc>
                <a:spcPct val="90000"/>
              </a:lnSpc>
              <a:defRPr>
                <a:solidFill>
                  <a:schemeClr val="tx2"/>
                </a:solidFill>
              </a:defRPr>
            </a:pPr>
            <a:r>
              <a:rPr lang="ja-JP" altLang="en-US" dirty="0">
                <a:ea typeface="MS PGothic" panose="020B0600070205080204" pitchFamily="34" charset="-128"/>
              </a:rPr>
              <a:t>生真面目で</a:t>
            </a:r>
            <a:br>
              <a:rPr lang="en-US" altLang="ja-JP" dirty="0">
                <a:ea typeface="MS PGothic" panose="020B0600070205080204" pitchFamily="34" charset="-128"/>
              </a:rPr>
            </a:br>
            <a:r>
              <a:rPr lang="ja-JP" altLang="en-US" dirty="0">
                <a:ea typeface="MS PGothic" panose="020B0600070205080204" pitchFamily="34" charset="-128"/>
              </a:rPr>
              <a:t>堅苦しいアプローチ</a:t>
            </a:r>
          </a:p>
          <a:p>
            <a:pPr algn="r">
              <a:lnSpc>
                <a:spcPct val="85000"/>
              </a:lnSpc>
              <a:defRPr sz="1600">
                <a:solidFill>
                  <a:schemeClr val="tx2"/>
                </a:solidFill>
              </a:defRPr>
            </a:pPr>
            <a:r>
              <a:rPr lang="ja-JP" altLang="en-US" dirty="0">
                <a:ea typeface="MS PGothic" panose="020B0600070205080204" pitchFamily="34" charset="-128"/>
              </a:rPr>
              <a:t>  </a:t>
            </a:r>
          </a:p>
          <a:p>
            <a:pPr>
              <a:lnSpc>
                <a:spcPct val="85000"/>
              </a:lnSpc>
            </a:pPr>
            <a:endParaRPr lang="ja-JP" altLang="en-US" sz="1400" dirty="0">
              <a:solidFill>
                <a:schemeClr val="tx2"/>
              </a:solidFill>
              <a:latin typeface="Arial Black" panose="020B0A04020102020204" pitchFamily="34" charset="0"/>
              <a:ea typeface="MS PGothic" panose="020B0600070205080204" pitchFamily="34" charset="-128"/>
            </a:endParaRPr>
          </a:p>
        </p:txBody>
      </p:sp>
      <p:sp>
        <p:nvSpPr>
          <p:cNvPr id="5" name="Callout: Line with No Border 4">
            <a:extLst>
              <a:ext uri="{FF2B5EF4-FFF2-40B4-BE49-F238E27FC236}">
                <a16:creationId xmlns:a16="http://schemas.microsoft.com/office/drawing/2014/main" id="{0C881428-D60F-FB8C-55CE-190A92944B14}"/>
              </a:ext>
            </a:extLst>
          </p:cNvPr>
          <p:cNvSpPr/>
          <p:nvPr/>
        </p:nvSpPr>
        <p:spPr bwMode="gray">
          <a:xfrm>
            <a:off x="996860" y="4298729"/>
            <a:ext cx="2604604" cy="1151467"/>
          </a:xfrm>
          <a:prstGeom prst="callout1">
            <a:avLst>
              <a:gd name="adj1" fmla="val 25000"/>
              <a:gd name="adj2" fmla="val 0"/>
              <a:gd name="adj3" fmla="val 25000"/>
              <a:gd name="adj4" fmla="val 100000"/>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t">
            <a:noAutofit/>
          </a:bodyPr>
          <a:lstStyle/>
          <a:p>
            <a:pPr algn="r">
              <a:lnSpc>
                <a:spcPct val="85000"/>
              </a:lnSpc>
              <a:defRPr>
                <a:solidFill>
                  <a:schemeClr val="tx2"/>
                </a:solidFill>
                <a:latin typeface="Arial Black" panose="020B0A04020102020204" pitchFamily="34" charset="0"/>
              </a:defRPr>
            </a:pPr>
            <a:r>
              <a:rPr lang="ja-JP" altLang="en-US" b="1" dirty="0">
                <a:ea typeface="MS PGothic" panose="020B0600070205080204" pitchFamily="34" charset="-128"/>
              </a:rPr>
              <a:t>エミアブル</a:t>
            </a:r>
          </a:p>
          <a:p>
            <a:pPr algn="r">
              <a:lnSpc>
                <a:spcPct val="85000"/>
              </a:lnSpc>
            </a:pPr>
            <a:endParaRPr lang="ja-JP" altLang="en-US" dirty="0">
              <a:solidFill>
                <a:schemeClr val="tx2"/>
              </a:solidFill>
              <a:latin typeface="Arial Black" panose="020B0A04020102020204" pitchFamily="34" charset="0"/>
              <a:ea typeface="MS PGothic" panose="020B0600070205080204" pitchFamily="34" charset="-128"/>
            </a:endParaRPr>
          </a:p>
          <a:p>
            <a:pPr algn="r">
              <a:defRPr>
                <a:solidFill>
                  <a:schemeClr val="tx2"/>
                </a:solidFill>
              </a:defRPr>
            </a:pPr>
            <a:r>
              <a:rPr lang="ja-JP" altLang="en-US" dirty="0">
                <a:ea typeface="MS PGothic" panose="020B0600070205080204" pitchFamily="34" charset="-128"/>
              </a:rPr>
              <a:t>ペースが遅め</a:t>
            </a:r>
          </a:p>
          <a:p>
            <a:pPr algn="r">
              <a:defRPr>
                <a:solidFill>
                  <a:schemeClr val="tx2"/>
                </a:solidFill>
              </a:defRPr>
            </a:pPr>
            <a:r>
              <a:rPr lang="ja-JP" altLang="en-US" dirty="0">
                <a:ea typeface="MS PGothic" panose="020B0600070205080204" pitchFamily="34" charset="-128"/>
              </a:rPr>
              <a:t>人間関係を重視</a:t>
            </a:r>
          </a:p>
          <a:p>
            <a:pPr algn="r">
              <a:defRPr>
                <a:solidFill>
                  <a:schemeClr val="tx2"/>
                </a:solidFill>
              </a:defRPr>
            </a:pPr>
            <a:r>
              <a:rPr lang="ja-JP" altLang="en-US" dirty="0">
                <a:ea typeface="MS PGothic" panose="020B0600070205080204" pitchFamily="34" charset="-128"/>
              </a:rPr>
              <a:t>カジュアルで</a:t>
            </a:r>
            <a:br>
              <a:rPr lang="en-US" altLang="ja-JP" dirty="0">
                <a:ea typeface="MS PGothic" panose="020B0600070205080204" pitchFamily="34" charset="-128"/>
              </a:rPr>
            </a:br>
            <a:r>
              <a:rPr lang="ja-JP" altLang="en-US" dirty="0">
                <a:ea typeface="MS PGothic" panose="020B0600070205080204" pitchFamily="34" charset="-128"/>
              </a:rPr>
              <a:t>気軽なアプローチ</a:t>
            </a:r>
          </a:p>
          <a:p>
            <a:pPr>
              <a:lnSpc>
                <a:spcPct val="85000"/>
              </a:lnSpc>
            </a:pPr>
            <a:endParaRPr lang="ja-JP" altLang="en-US" sz="1400" dirty="0">
              <a:solidFill>
                <a:schemeClr val="tx2"/>
              </a:solidFill>
              <a:latin typeface="Arial Black" panose="020B0A04020102020204" pitchFamily="34" charset="0"/>
              <a:ea typeface="MS PGothic" panose="020B0600070205080204" pitchFamily="34" charset="-128"/>
            </a:endParaRPr>
          </a:p>
        </p:txBody>
      </p:sp>
      <p:sp>
        <p:nvSpPr>
          <p:cNvPr id="6" name="Callout: Line with No Border 5">
            <a:extLst>
              <a:ext uri="{FF2B5EF4-FFF2-40B4-BE49-F238E27FC236}">
                <a16:creationId xmlns:a16="http://schemas.microsoft.com/office/drawing/2014/main" id="{8141FBB3-EC89-BF8B-74FB-257F10475B4A}"/>
              </a:ext>
            </a:extLst>
          </p:cNvPr>
          <p:cNvSpPr/>
          <p:nvPr/>
        </p:nvSpPr>
        <p:spPr bwMode="gray">
          <a:xfrm>
            <a:off x="4295533" y="1811620"/>
            <a:ext cx="2711833" cy="1151467"/>
          </a:xfrm>
          <a:prstGeom prst="callout1">
            <a:avLst>
              <a:gd name="adj1" fmla="val 25000"/>
              <a:gd name="adj2" fmla="val 0"/>
              <a:gd name="adj3" fmla="val 25000"/>
              <a:gd name="adj4" fmla="val 100000"/>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t">
            <a:noAutofit/>
          </a:bodyPr>
          <a:lstStyle/>
          <a:p>
            <a:pPr>
              <a:lnSpc>
                <a:spcPct val="85000"/>
              </a:lnSpc>
              <a:defRPr>
                <a:solidFill>
                  <a:schemeClr val="tx2"/>
                </a:solidFill>
                <a:latin typeface="Arial Black" panose="020B0A04020102020204" pitchFamily="34" charset="0"/>
              </a:defRPr>
            </a:pPr>
            <a:r>
              <a:rPr lang="ja-JP" altLang="en-US" b="1" dirty="0">
                <a:ea typeface="MS PGothic" panose="020B0600070205080204" pitchFamily="34" charset="-128"/>
              </a:rPr>
              <a:t>ドライビング</a:t>
            </a:r>
          </a:p>
          <a:p>
            <a:pPr>
              <a:lnSpc>
                <a:spcPct val="85000"/>
              </a:lnSpc>
            </a:pPr>
            <a:endParaRPr lang="ja-JP" altLang="en-US" dirty="0">
              <a:solidFill>
                <a:schemeClr val="tx2"/>
              </a:solidFill>
              <a:latin typeface="Arial Black" panose="020B0A04020102020204" pitchFamily="34" charset="0"/>
              <a:ea typeface="MS PGothic" panose="020B0600070205080204" pitchFamily="34" charset="-128"/>
            </a:endParaRPr>
          </a:p>
          <a:p>
            <a:pPr>
              <a:lnSpc>
                <a:spcPct val="90000"/>
              </a:lnSpc>
              <a:defRPr>
                <a:solidFill>
                  <a:schemeClr val="tx2"/>
                </a:solidFill>
              </a:defRPr>
            </a:pPr>
            <a:r>
              <a:rPr lang="ja-JP" altLang="en-US" dirty="0">
                <a:ea typeface="MS PGothic" panose="020B0600070205080204" pitchFamily="34" charset="-128"/>
              </a:rPr>
              <a:t>ペースが速め</a:t>
            </a:r>
          </a:p>
          <a:p>
            <a:pPr>
              <a:lnSpc>
                <a:spcPct val="90000"/>
              </a:lnSpc>
              <a:defRPr>
                <a:solidFill>
                  <a:schemeClr val="tx2"/>
                </a:solidFill>
              </a:defRPr>
            </a:pPr>
            <a:r>
              <a:rPr lang="ja-JP" altLang="en-US" dirty="0">
                <a:ea typeface="MS PGothic" panose="020B0600070205080204" pitchFamily="34" charset="-128"/>
              </a:rPr>
              <a:t>目標を重視</a:t>
            </a:r>
          </a:p>
          <a:p>
            <a:pPr>
              <a:lnSpc>
                <a:spcPct val="90000"/>
              </a:lnSpc>
              <a:defRPr>
                <a:solidFill>
                  <a:schemeClr val="tx2"/>
                </a:solidFill>
              </a:defRPr>
            </a:pPr>
            <a:r>
              <a:rPr lang="ja-JP" altLang="en-US" dirty="0">
                <a:ea typeface="MS PGothic" panose="020B0600070205080204" pitchFamily="34" charset="-128"/>
              </a:rPr>
              <a:t>生真面目で</a:t>
            </a:r>
            <a:br>
              <a:rPr lang="en-US" altLang="ja-JP" dirty="0">
                <a:ea typeface="MS PGothic" panose="020B0600070205080204" pitchFamily="34" charset="-128"/>
              </a:rPr>
            </a:br>
            <a:r>
              <a:rPr lang="ja-JP" altLang="en-US" dirty="0">
                <a:ea typeface="MS PGothic" panose="020B0600070205080204" pitchFamily="34" charset="-128"/>
              </a:rPr>
              <a:t>堅苦しいアプローチ</a:t>
            </a:r>
          </a:p>
        </p:txBody>
      </p:sp>
      <p:sp>
        <p:nvSpPr>
          <p:cNvPr id="9" name="Callout: Line with No Border 8">
            <a:extLst>
              <a:ext uri="{FF2B5EF4-FFF2-40B4-BE49-F238E27FC236}">
                <a16:creationId xmlns:a16="http://schemas.microsoft.com/office/drawing/2014/main" id="{0D939387-6AEC-2F1E-6ED5-A5484935D73A}"/>
              </a:ext>
            </a:extLst>
          </p:cNvPr>
          <p:cNvSpPr/>
          <p:nvPr/>
        </p:nvSpPr>
        <p:spPr bwMode="gray">
          <a:xfrm>
            <a:off x="4295533" y="4298729"/>
            <a:ext cx="2995895" cy="1151467"/>
          </a:xfrm>
          <a:prstGeom prst="callout1">
            <a:avLst>
              <a:gd name="adj1" fmla="val 25000"/>
              <a:gd name="adj2" fmla="val 0"/>
              <a:gd name="adj3" fmla="val 25000"/>
              <a:gd name="adj4" fmla="val 100000"/>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t">
            <a:noAutofit/>
          </a:bodyPr>
          <a:lstStyle/>
          <a:p>
            <a:pPr>
              <a:lnSpc>
                <a:spcPct val="85000"/>
              </a:lnSpc>
              <a:defRPr>
                <a:solidFill>
                  <a:schemeClr val="tx2"/>
                </a:solidFill>
                <a:latin typeface="Arial Black" panose="020B0A04020102020204" pitchFamily="34" charset="0"/>
              </a:defRPr>
            </a:pPr>
            <a:r>
              <a:rPr lang="ja-JP" altLang="en-US" b="1" dirty="0">
                <a:ea typeface="MS PGothic" panose="020B0600070205080204" pitchFamily="34" charset="-128"/>
              </a:rPr>
              <a:t>エクスプレッシブ</a:t>
            </a:r>
          </a:p>
          <a:p>
            <a:pPr>
              <a:lnSpc>
                <a:spcPct val="85000"/>
              </a:lnSpc>
            </a:pPr>
            <a:endParaRPr lang="ja-JP" altLang="en-US" dirty="0">
              <a:solidFill>
                <a:schemeClr val="tx2"/>
              </a:solidFill>
              <a:latin typeface="Arial Black" panose="020B0A04020102020204" pitchFamily="34" charset="0"/>
              <a:ea typeface="MS PGothic" panose="020B0600070205080204" pitchFamily="34" charset="-128"/>
            </a:endParaRPr>
          </a:p>
          <a:p>
            <a:pPr>
              <a:defRPr>
                <a:solidFill>
                  <a:schemeClr val="tx2"/>
                </a:solidFill>
              </a:defRPr>
            </a:pPr>
            <a:r>
              <a:rPr lang="ja-JP" altLang="en-US" dirty="0">
                <a:ea typeface="MS PGothic" panose="020B0600070205080204" pitchFamily="34" charset="-128"/>
              </a:rPr>
              <a:t>ペースが速め</a:t>
            </a:r>
          </a:p>
          <a:p>
            <a:pPr>
              <a:defRPr>
                <a:solidFill>
                  <a:schemeClr val="tx2"/>
                </a:solidFill>
              </a:defRPr>
            </a:pPr>
            <a:r>
              <a:rPr lang="ja-JP" altLang="en-US" dirty="0">
                <a:ea typeface="MS PGothic" panose="020B0600070205080204" pitchFamily="34" charset="-128"/>
              </a:rPr>
              <a:t>一般性を重視</a:t>
            </a:r>
          </a:p>
          <a:p>
            <a:pPr>
              <a:defRPr>
                <a:solidFill>
                  <a:schemeClr val="tx2"/>
                </a:solidFill>
              </a:defRPr>
            </a:pPr>
            <a:r>
              <a:rPr lang="ja-JP" altLang="en-US" dirty="0">
                <a:ea typeface="MS PGothic" panose="020B0600070205080204" pitchFamily="34" charset="-128"/>
              </a:rPr>
              <a:t>カジュアルで</a:t>
            </a:r>
            <a:br>
              <a:rPr lang="en-US" altLang="ja-JP" dirty="0">
                <a:ea typeface="MS PGothic" panose="020B0600070205080204" pitchFamily="34" charset="-128"/>
              </a:rPr>
            </a:br>
            <a:r>
              <a:rPr lang="ja-JP" altLang="en-US" dirty="0">
                <a:ea typeface="MS PGothic" panose="020B0600070205080204" pitchFamily="34" charset="-128"/>
              </a:rPr>
              <a:t>気軽なアプローチ</a:t>
            </a:r>
          </a:p>
        </p:txBody>
      </p:sp>
      <p:sp>
        <p:nvSpPr>
          <p:cNvPr id="10" name="Rectangle 9">
            <a:extLst>
              <a:ext uri="{FF2B5EF4-FFF2-40B4-BE49-F238E27FC236}">
                <a16:creationId xmlns:a16="http://schemas.microsoft.com/office/drawing/2014/main" id="{AC7328EC-8CE0-3A7A-AE45-D9DE8059DE2A}"/>
              </a:ext>
            </a:extLst>
          </p:cNvPr>
          <p:cNvSpPr/>
          <p:nvPr/>
        </p:nvSpPr>
        <p:spPr bwMode="gray">
          <a:xfrm>
            <a:off x="2698136" y="942937"/>
            <a:ext cx="2434732"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gn="ctr">
              <a:lnSpc>
                <a:spcPct val="85000"/>
              </a:lnSpc>
              <a:defRPr b="1">
                <a:solidFill>
                  <a:schemeClr val="accent6"/>
                </a:solidFill>
              </a:defRPr>
            </a:pPr>
            <a:r>
              <a:rPr lang="ja-JP" altLang="en-US" dirty="0">
                <a:ea typeface="MS PGothic" panose="020B0600070205080204" pitchFamily="34" charset="-128"/>
              </a:rPr>
              <a:t>感情表現を抑える</a:t>
            </a:r>
          </a:p>
        </p:txBody>
      </p:sp>
    </p:spTree>
    <p:extLst>
      <p:ext uri="{BB962C8B-B14F-4D97-AF65-F5344CB8AC3E}">
        <p14:creationId xmlns:p14="http://schemas.microsoft.com/office/powerpoint/2010/main" val="105283466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mph" presetSubtype="0" nodeType="withEffect">
                                  <p:stCondLst>
                                    <p:cond delay="0"/>
                                  </p:stCondLst>
                                  <p:childTnLst>
                                    <p:set>
                                      <p:cBhvr>
                                        <p:cTn id="6" dur="indefinite"/>
                                        <p:tgtEl>
                                          <p:spTgt spid="6">
                                            <p:txEl>
                                              <p:pRg st="2" end="2"/>
                                            </p:txEl>
                                          </p:spTgt>
                                        </p:tgtEl>
                                        <p:attrNameLst>
                                          <p:attrName>style.opacity</p:attrName>
                                        </p:attrNameLst>
                                      </p:cBhvr>
                                      <p:to>
                                        <p:strVal val="0.25"/>
                                      </p:to>
                                    </p:set>
                                    <p:animEffect filter="image" prLst="opacity: 0.25">
                                      <p:cBhvr rctx="IE">
                                        <p:cTn id="7" dur="indefinite"/>
                                        <p:tgtEl>
                                          <p:spTgt spid="6">
                                            <p:txEl>
                                              <p:pRg st="2" end="2"/>
                                            </p:txEl>
                                          </p:spTgt>
                                        </p:tgtEl>
                                      </p:cBhvr>
                                    </p:animEffect>
                                  </p:childTnLst>
                                </p:cTn>
                              </p:par>
                              <p:par>
                                <p:cTn id="8" presetID="9" presetClass="emph" presetSubtype="0" nodeType="withEffect">
                                  <p:stCondLst>
                                    <p:cond delay="0"/>
                                  </p:stCondLst>
                                  <p:childTnLst>
                                    <p:set>
                                      <p:cBhvr>
                                        <p:cTn id="9" dur="indefinite"/>
                                        <p:tgtEl>
                                          <p:spTgt spid="6">
                                            <p:txEl>
                                              <p:pRg st="3" end="3"/>
                                            </p:txEl>
                                          </p:spTgt>
                                        </p:tgtEl>
                                        <p:attrNameLst>
                                          <p:attrName>style.opacity</p:attrName>
                                        </p:attrNameLst>
                                      </p:cBhvr>
                                      <p:to>
                                        <p:strVal val="0.25"/>
                                      </p:to>
                                    </p:set>
                                    <p:animEffect filter="image" prLst="opacity: 0.25">
                                      <p:cBhvr rctx="IE">
                                        <p:cTn id="10" dur="indefinite"/>
                                        <p:tgtEl>
                                          <p:spTgt spid="6">
                                            <p:txEl>
                                              <p:pRg st="3" end="3"/>
                                            </p:txEl>
                                          </p:spTgt>
                                        </p:tgtEl>
                                      </p:cBhvr>
                                    </p:animEffect>
                                  </p:childTnLst>
                                </p:cTn>
                              </p:par>
                              <p:par>
                                <p:cTn id="11" presetID="9" presetClass="emph" presetSubtype="0" nodeType="withEffect">
                                  <p:stCondLst>
                                    <p:cond delay="0"/>
                                  </p:stCondLst>
                                  <p:childTnLst>
                                    <p:set>
                                      <p:cBhvr>
                                        <p:cTn id="12" dur="indefinite"/>
                                        <p:tgtEl>
                                          <p:spTgt spid="6">
                                            <p:txEl>
                                              <p:pRg st="4" end="4"/>
                                            </p:txEl>
                                          </p:spTgt>
                                        </p:tgtEl>
                                        <p:attrNameLst>
                                          <p:attrName>style.opacity</p:attrName>
                                        </p:attrNameLst>
                                      </p:cBhvr>
                                      <p:to>
                                        <p:strVal val="0.25"/>
                                      </p:to>
                                    </p:set>
                                    <p:animEffect filter="image" prLst="opacity: 0.25">
                                      <p:cBhvr rctx="IE">
                                        <p:cTn id="13" dur="indefinite"/>
                                        <p:tgtEl>
                                          <p:spTgt spid="6">
                                            <p:txEl>
                                              <p:pRg st="4" end="4"/>
                                            </p:txEl>
                                          </p:spTgt>
                                        </p:tgtEl>
                                      </p:cBhvr>
                                    </p:animEffect>
                                  </p:childTnLst>
                                </p:cTn>
                              </p:par>
                              <p:par>
                                <p:cTn id="14" presetID="9" presetClass="emph" presetSubtype="0" nodeType="withEffect">
                                  <p:stCondLst>
                                    <p:cond delay="0"/>
                                  </p:stCondLst>
                                  <p:childTnLst>
                                    <p:set>
                                      <p:cBhvr>
                                        <p:cTn id="15" dur="indefinite"/>
                                        <p:tgtEl>
                                          <p:spTgt spid="9">
                                            <p:txEl>
                                              <p:pRg st="2" end="2"/>
                                            </p:txEl>
                                          </p:spTgt>
                                        </p:tgtEl>
                                        <p:attrNameLst>
                                          <p:attrName>style.opacity</p:attrName>
                                        </p:attrNameLst>
                                      </p:cBhvr>
                                      <p:to>
                                        <p:strVal val="0.25"/>
                                      </p:to>
                                    </p:set>
                                    <p:animEffect filter="image" prLst="opacity: 0.25">
                                      <p:cBhvr rctx="IE">
                                        <p:cTn id="16" dur="indefinite"/>
                                        <p:tgtEl>
                                          <p:spTgt spid="9">
                                            <p:txEl>
                                              <p:pRg st="2" end="2"/>
                                            </p:txEl>
                                          </p:spTgt>
                                        </p:tgtEl>
                                      </p:cBhvr>
                                    </p:animEffect>
                                  </p:childTnLst>
                                </p:cTn>
                              </p:par>
                              <p:par>
                                <p:cTn id="17" presetID="9" presetClass="emph" presetSubtype="0" nodeType="withEffect">
                                  <p:stCondLst>
                                    <p:cond delay="0"/>
                                  </p:stCondLst>
                                  <p:childTnLst>
                                    <p:set>
                                      <p:cBhvr>
                                        <p:cTn id="18" dur="indefinite"/>
                                        <p:tgtEl>
                                          <p:spTgt spid="9">
                                            <p:txEl>
                                              <p:pRg st="3" end="3"/>
                                            </p:txEl>
                                          </p:spTgt>
                                        </p:tgtEl>
                                        <p:attrNameLst>
                                          <p:attrName>style.opacity</p:attrName>
                                        </p:attrNameLst>
                                      </p:cBhvr>
                                      <p:to>
                                        <p:strVal val="0.25"/>
                                      </p:to>
                                    </p:set>
                                    <p:animEffect filter="image" prLst="opacity: 0.25">
                                      <p:cBhvr rctx="IE">
                                        <p:cTn id="19" dur="indefinite"/>
                                        <p:tgtEl>
                                          <p:spTgt spid="9">
                                            <p:txEl>
                                              <p:pRg st="3" end="3"/>
                                            </p:txEl>
                                          </p:spTgt>
                                        </p:tgtEl>
                                      </p:cBhvr>
                                    </p:animEffect>
                                  </p:childTnLst>
                                </p:cTn>
                              </p:par>
                              <p:par>
                                <p:cTn id="20" presetID="9" presetClass="emph" presetSubtype="0" nodeType="withEffect">
                                  <p:stCondLst>
                                    <p:cond delay="0"/>
                                  </p:stCondLst>
                                  <p:childTnLst>
                                    <p:set>
                                      <p:cBhvr>
                                        <p:cTn id="21" dur="indefinite"/>
                                        <p:tgtEl>
                                          <p:spTgt spid="9">
                                            <p:txEl>
                                              <p:pRg st="4" end="4"/>
                                            </p:txEl>
                                          </p:spTgt>
                                        </p:tgtEl>
                                        <p:attrNameLst>
                                          <p:attrName>style.opacity</p:attrName>
                                        </p:attrNameLst>
                                      </p:cBhvr>
                                      <p:to>
                                        <p:strVal val="0.25"/>
                                      </p:to>
                                    </p:set>
                                    <p:animEffect filter="image" prLst="opacity: 0.25">
                                      <p:cBhvr rctx="IE">
                                        <p:cTn id="22" dur="indefinite"/>
                                        <p:tgtEl>
                                          <p:spTgt spid="9">
                                            <p:txEl>
                                              <p:pRg st="4" end="4"/>
                                            </p:txEl>
                                          </p:spTgt>
                                        </p:tgtEl>
                                      </p:cBhvr>
                                    </p:animEffect>
                                  </p:childTnLst>
                                </p:cTn>
                              </p:par>
                              <p:par>
                                <p:cTn id="23" presetID="9" presetClass="emph" presetSubtype="0" nodeType="withEffect">
                                  <p:stCondLst>
                                    <p:cond delay="0"/>
                                  </p:stCondLst>
                                  <p:childTnLst>
                                    <p:set>
                                      <p:cBhvr>
                                        <p:cTn id="24" dur="indefinite"/>
                                        <p:tgtEl>
                                          <p:spTgt spid="5">
                                            <p:txEl>
                                              <p:pRg st="2" end="2"/>
                                            </p:txEl>
                                          </p:spTgt>
                                        </p:tgtEl>
                                        <p:attrNameLst>
                                          <p:attrName>style.opacity</p:attrName>
                                        </p:attrNameLst>
                                      </p:cBhvr>
                                      <p:to>
                                        <p:strVal val="0.25"/>
                                      </p:to>
                                    </p:set>
                                    <p:animEffect filter="image" prLst="opacity: 0.25">
                                      <p:cBhvr rctx="IE">
                                        <p:cTn id="25" dur="indefinite"/>
                                        <p:tgtEl>
                                          <p:spTgt spid="5">
                                            <p:txEl>
                                              <p:pRg st="2" end="2"/>
                                            </p:txEl>
                                          </p:spTgt>
                                        </p:tgtEl>
                                      </p:cBhvr>
                                    </p:animEffect>
                                  </p:childTnLst>
                                </p:cTn>
                              </p:par>
                              <p:par>
                                <p:cTn id="26" presetID="9" presetClass="emph" presetSubtype="0" nodeType="withEffect">
                                  <p:stCondLst>
                                    <p:cond delay="0"/>
                                  </p:stCondLst>
                                  <p:childTnLst>
                                    <p:set>
                                      <p:cBhvr>
                                        <p:cTn id="27" dur="indefinite"/>
                                        <p:tgtEl>
                                          <p:spTgt spid="5">
                                            <p:txEl>
                                              <p:pRg st="3" end="3"/>
                                            </p:txEl>
                                          </p:spTgt>
                                        </p:tgtEl>
                                        <p:attrNameLst>
                                          <p:attrName>style.opacity</p:attrName>
                                        </p:attrNameLst>
                                      </p:cBhvr>
                                      <p:to>
                                        <p:strVal val="0.25"/>
                                      </p:to>
                                    </p:set>
                                    <p:animEffect filter="image" prLst="opacity: 0.25">
                                      <p:cBhvr rctx="IE">
                                        <p:cTn id="28" dur="indefinite"/>
                                        <p:tgtEl>
                                          <p:spTgt spid="5">
                                            <p:txEl>
                                              <p:pRg st="3" end="3"/>
                                            </p:txEl>
                                          </p:spTgt>
                                        </p:tgtEl>
                                      </p:cBhvr>
                                    </p:animEffect>
                                  </p:childTnLst>
                                </p:cTn>
                              </p:par>
                              <p:par>
                                <p:cTn id="29" presetID="9" presetClass="emph" presetSubtype="0" nodeType="withEffect">
                                  <p:stCondLst>
                                    <p:cond delay="0"/>
                                  </p:stCondLst>
                                  <p:childTnLst>
                                    <p:set>
                                      <p:cBhvr>
                                        <p:cTn id="30" dur="indefinite"/>
                                        <p:tgtEl>
                                          <p:spTgt spid="5">
                                            <p:txEl>
                                              <p:pRg st="4" end="4"/>
                                            </p:txEl>
                                          </p:spTgt>
                                        </p:tgtEl>
                                        <p:attrNameLst>
                                          <p:attrName>style.opacity</p:attrName>
                                        </p:attrNameLst>
                                      </p:cBhvr>
                                      <p:to>
                                        <p:strVal val="0.25"/>
                                      </p:to>
                                    </p:set>
                                    <p:animEffect filter="image" prLst="opacity: 0.25">
                                      <p:cBhvr rctx="IE">
                                        <p:cTn id="31" dur="indefinite"/>
                                        <p:tgtEl>
                                          <p:spTgt spid="5">
                                            <p:txEl>
                                              <p:pRg st="4" end="4"/>
                                            </p:txEl>
                                          </p:spTgt>
                                        </p:tgtEl>
                                      </p:cBhvr>
                                    </p:animEffect>
                                  </p:childTnLst>
                                </p:cTn>
                              </p:par>
                              <p:par>
                                <p:cTn id="32" presetID="9" presetClass="emph" presetSubtype="0" nodeType="withEffect">
                                  <p:stCondLst>
                                    <p:cond delay="0"/>
                                  </p:stCondLst>
                                  <p:childTnLst>
                                    <p:set>
                                      <p:cBhvr>
                                        <p:cTn id="33" dur="indefinite"/>
                                        <p:tgtEl>
                                          <p:spTgt spid="2">
                                            <p:txEl>
                                              <p:pRg st="1" end="1"/>
                                            </p:txEl>
                                          </p:spTgt>
                                        </p:tgtEl>
                                        <p:attrNameLst>
                                          <p:attrName>style.opacity</p:attrName>
                                        </p:attrNameLst>
                                      </p:cBhvr>
                                      <p:to>
                                        <p:strVal val="0.25"/>
                                      </p:to>
                                    </p:set>
                                    <p:animEffect filter="image" prLst="opacity: 0.25">
                                      <p:cBhvr rctx="IE">
                                        <p:cTn id="34" dur="indefinite"/>
                                        <p:tgtEl>
                                          <p:spTgt spid="2">
                                            <p:txEl>
                                              <p:pRg st="1" end="1"/>
                                            </p:txEl>
                                          </p:spTgt>
                                        </p:tgtEl>
                                      </p:cBhvr>
                                    </p:animEffect>
                                  </p:childTnLst>
                                </p:cTn>
                              </p:par>
                              <p:par>
                                <p:cTn id="35" presetID="9" presetClass="emph" presetSubtype="0" nodeType="withEffect">
                                  <p:stCondLst>
                                    <p:cond delay="0"/>
                                  </p:stCondLst>
                                  <p:childTnLst>
                                    <p:set>
                                      <p:cBhvr>
                                        <p:cTn id="36" dur="indefinite"/>
                                        <p:tgtEl>
                                          <p:spTgt spid="2">
                                            <p:txEl>
                                              <p:pRg st="2" end="2"/>
                                            </p:txEl>
                                          </p:spTgt>
                                        </p:tgtEl>
                                        <p:attrNameLst>
                                          <p:attrName>style.opacity</p:attrName>
                                        </p:attrNameLst>
                                      </p:cBhvr>
                                      <p:to>
                                        <p:strVal val="0.25"/>
                                      </p:to>
                                    </p:set>
                                    <p:animEffect filter="image" prLst="opacity: 0.25">
                                      <p:cBhvr rctx="IE">
                                        <p:cTn id="37" dur="indefinite"/>
                                        <p:tgtEl>
                                          <p:spTgt spid="2">
                                            <p:txEl>
                                              <p:pRg st="2" end="2"/>
                                            </p:txEl>
                                          </p:spTgt>
                                        </p:tgtEl>
                                      </p:cBhvr>
                                    </p:animEffect>
                                  </p:childTnLst>
                                </p:cTn>
                              </p:par>
                              <p:par>
                                <p:cTn id="38" presetID="9" presetClass="emph" presetSubtype="0" nodeType="withEffect">
                                  <p:stCondLst>
                                    <p:cond delay="0"/>
                                  </p:stCondLst>
                                  <p:childTnLst>
                                    <p:set>
                                      <p:cBhvr>
                                        <p:cTn id="39" dur="indefinite"/>
                                        <p:tgtEl>
                                          <p:spTgt spid="2">
                                            <p:txEl>
                                              <p:pRg st="3" end="3"/>
                                            </p:txEl>
                                          </p:spTgt>
                                        </p:tgtEl>
                                        <p:attrNameLst>
                                          <p:attrName>style.opacity</p:attrName>
                                        </p:attrNameLst>
                                      </p:cBhvr>
                                      <p:to>
                                        <p:strVal val="0.25"/>
                                      </p:to>
                                    </p:set>
                                    <p:animEffect filter="image" prLst="opacity: 0.25">
                                      <p:cBhvr rctx="IE">
                                        <p:cTn id="40" dur="indefinite"/>
                                        <p:tgtEl>
                                          <p:spTgt spid="2">
                                            <p:txEl>
                                              <p:pRg st="3" end="3"/>
                                            </p:txEl>
                                          </p:spTgt>
                                        </p:tgtEl>
                                      </p:cBhvr>
                                    </p:animEffect>
                                  </p:childTnLst>
                                </p:cTn>
                              </p:par>
                              <p:par>
                                <p:cTn id="41" presetID="9" presetClass="emph" presetSubtype="0" nodeType="withEffect">
                                  <p:stCondLst>
                                    <p:cond delay="0"/>
                                  </p:stCondLst>
                                  <p:childTnLst>
                                    <p:set>
                                      <p:cBhvr>
                                        <p:cTn id="42" dur="indefinite"/>
                                        <p:tgtEl>
                                          <p:spTgt spid="2">
                                            <p:txEl>
                                              <p:pRg st="4" end="4"/>
                                            </p:txEl>
                                          </p:spTgt>
                                        </p:tgtEl>
                                        <p:attrNameLst>
                                          <p:attrName>style.opacity</p:attrName>
                                        </p:attrNameLst>
                                      </p:cBhvr>
                                      <p:to>
                                        <p:strVal val="0.25"/>
                                      </p:to>
                                    </p:set>
                                    <p:animEffect filter="image" prLst="opacity: 0.25">
                                      <p:cBhvr rctx="IE">
                                        <p:cTn id="43" dur="indefinite"/>
                                        <p:tgtEl>
                                          <p:spTgt spid="2">
                                            <p:txEl>
                                              <p:pRg st="4" end="4"/>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9" presetClass="emph" presetSubtype="0" nodeType="clickEffect">
                                  <p:stCondLst>
                                    <p:cond delay="0"/>
                                  </p:stCondLst>
                                  <p:childTnLst>
                                    <p:set>
                                      <p:cBhvr>
                                        <p:cTn id="47" dur="indefinite"/>
                                        <p:tgtEl>
                                          <p:spTgt spid="6">
                                            <p:txEl>
                                              <p:pRg st="2" end="2"/>
                                            </p:txEl>
                                          </p:spTgt>
                                        </p:tgtEl>
                                        <p:attrNameLst>
                                          <p:attrName>style.opacity</p:attrName>
                                        </p:attrNameLst>
                                      </p:cBhvr>
                                      <p:to>
                                        <p:strVal val="1"/>
                                      </p:to>
                                    </p:set>
                                    <p:animEffect filter="image" prLst="opacity: 1">
                                      <p:cBhvr rctx="IE">
                                        <p:cTn id="48" dur="indefinite"/>
                                        <p:tgtEl>
                                          <p:spTgt spid="6">
                                            <p:txEl>
                                              <p:pRg st="2" end="2"/>
                                            </p:txEl>
                                          </p:spTgt>
                                        </p:tgtEl>
                                      </p:cBhvr>
                                    </p:animEffect>
                                  </p:childTnLst>
                                </p:cTn>
                              </p:par>
                              <p:par>
                                <p:cTn id="49" presetID="9" presetClass="emph" presetSubtype="0" nodeType="withEffect">
                                  <p:stCondLst>
                                    <p:cond delay="0"/>
                                  </p:stCondLst>
                                  <p:childTnLst>
                                    <p:set>
                                      <p:cBhvr>
                                        <p:cTn id="50" dur="indefinite"/>
                                        <p:tgtEl>
                                          <p:spTgt spid="6">
                                            <p:txEl>
                                              <p:pRg st="3" end="3"/>
                                            </p:txEl>
                                          </p:spTgt>
                                        </p:tgtEl>
                                        <p:attrNameLst>
                                          <p:attrName>style.opacity</p:attrName>
                                        </p:attrNameLst>
                                      </p:cBhvr>
                                      <p:to>
                                        <p:strVal val="1"/>
                                      </p:to>
                                    </p:set>
                                    <p:animEffect filter="image" prLst="opacity: 1">
                                      <p:cBhvr rctx="IE">
                                        <p:cTn id="51" dur="indefinite"/>
                                        <p:tgtEl>
                                          <p:spTgt spid="6">
                                            <p:txEl>
                                              <p:pRg st="3" end="3"/>
                                            </p:txEl>
                                          </p:spTgt>
                                        </p:tgtEl>
                                      </p:cBhvr>
                                    </p:animEffect>
                                  </p:childTnLst>
                                </p:cTn>
                              </p:par>
                              <p:par>
                                <p:cTn id="52" presetID="9" presetClass="emph" presetSubtype="0" nodeType="withEffect">
                                  <p:stCondLst>
                                    <p:cond delay="0"/>
                                  </p:stCondLst>
                                  <p:childTnLst>
                                    <p:set>
                                      <p:cBhvr>
                                        <p:cTn id="53" dur="indefinite"/>
                                        <p:tgtEl>
                                          <p:spTgt spid="6">
                                            <p:txEl>
                                              <p:pRg st="4" end="4"/>
                                            </p:txEl>
                                          </p:spTgt>
                                        </p:tgtEl>
                                        <p:attrNameLst>
                                          <p:attrName>style.opacity</p:attrName>
                                        </p:attrNameLst>
                                      </p:cBhvr>
                                      <p:to>
                                        <p:strVal val="1"/>
                                      </p:to>
                                    </p:set>
                                    <p:animEffect filter="image" prLst="opacity: 1">
                                      <p:cBhvr rctx="IE">
                                        <p:cTn id="54" dur="indefinite"/>
                                        <p:tgtEl>
                                          <p:spTgt spid="6">
                                            <p:txEl>
                                              <p:pRg st="4" end="4"/>
                                            </p:txEl>
                                          </p:spTgt>
                                        </p:tgtEl>
                                      </p:cBhvr>
                                    </p:animEffect>
                                  </p:childTnLst>
                                </p:cTn>
                              </p:par>
                              <p:par>
                                <p:cTn id="55" presetID="9" presetClass="emph" presetSubtype="0" nodeType="withEffect">
                                  <p:stCondLst>
                                    <p:cond delay="0"/>
                                  </p:stCondLst>
                                  <p:childTnLst>
                                    <p:set>
                                      <p:cBhvr>
                                        <p:cTn id="56" dur="indefinite"/>
                                        <p:tgtEl>
                                          <p:spTgt spid="5">
                                            <p:txEl>
                                              <p:pRg st="2" end="2"/>
                                            </p:txEl>
                                          </p:spTgt>
                                        </p:tgtEl>
                                        <p:attrNameLst>
                                          <p:attrName>style.opacity</p:attrName>
                                        </p:attrNameLst>
                                      </p:cBhvr>
                                      <p:to>
                                        <p:strVal val="1"/>
                                      </p:to>
                                    </p:set>
                                    <p:animEffect filter="image" prLst="opacity: 1">
                                      <p:cBhvr rctx="IE">
                                        <p:cTn id="57" dur="indefinite"/>
                                        <p:tgtEl>
                                          <p:spTgt spid="5">
                                            <p:txEl>
                                              <p:pRg st="2" end="2"/>
                                            </p:txEl>
                                          </p:spTgt>
                                        </p:tgtEl>
                                      </p:cBhvr>
                                    </p:animEffect>
                                  </p:childTnLst>
                                </p:cTn>
                              </p:par>
                              <p:par>
                                <p:cTn id="58" presetID="9" presetClass="emph" presetSubtype="0" nodeType="withEffect">
                                  <p:stCondLst>
                                    <p:cond delay="0"/>
                                  </p:stCondLst>
                                  <p:childTnLst>
                                    <p:set>
                                      <p:cBhvr>
                                        <p:cTn id="59" dur="indefinite"/>
                                        <p:tgtEl>
                                          <p:spTgt spid="5">
                                            <p:txEl>
                                              <p:pRg st="3" end="3"/>
                                            </p:txEl>
                                          </p:spTgt>
                                        </p:tgtEl>
                                        <p:attrNameLst>
                                          <p:attrName>style.opacity</p:attrName>
                                        </p:attrNameLst>
                                      </p:cBhvr>
                                      <p:to>
                                        <p:strVal val="1"/>
                                      </p:to>
                                    </p:set>
                                    <p:animEffect filter="image" prLst="opacity: 1">
                                      <p:cBhvr rctx="IE">
                                        <p:cTn id="60" dur="indefinite"/>
                                        <p:tgtEl>
                                          <p:spTgt spid="5">
                                            <p:txEl>
                                              <p:pRg st="3" end="3"/>
                                            </p:txEl>
                                          </p:spTgt>
                                        </p:tgtEl>
                                      </p:cBhvr>
                                    </p:animEffect>
                                  </p:childTnLst>
                                </p:cTn>
                              </p:par>
                              <p:par>
                                <p:cTn id="61" presetID="9" presetClass="emph" presetSubtype="0" nodeType="withEffect">
                                  <p:stCondLst>
                                    <p:cond delay="0"/>
                                  </p:stCondLst>
                                  <p:childTnLst>
                                    <p:set>
                                      <p:cBhvr>
                                        <p:cTn id="62" dur="indefinite"/>
                                        <p:tgtEl>
                                          <p:spTgt spid="5">
                                            <p:txEl>
                                              <p:pRg st="4" end="4"/>
                                            </p:txEl>
                                          </p:spTgt>
                                        </p:tgtEl>
                                        <p:attrNameLst>
                                          <p:attrName>style.opacity</p:attrName>
                                        </p:attrNameLst>
                                      </p:cBhvr>
                                      <p:to>
                                        <p:strVal val="1"/>
                                      </p:to>
                                    </p:set>
                                    <p:animEffect filter="image" prLst="opacity: 1">
                                      <p:cBhvr rctx="IE">
                                        <p:cTn id="63" dur="indefinite"/>
                                        <p:tgtEl>
                                          <p:spTgt spid="5">
                                            <p:txEl>
                                              <p:pRg st="4" end="4"/>
                                            </p:txEl>
                                          </p:spTgt>
                                        </p:tgtEl>
                                      </p:cBhvr>
                                    </p:animEffect>
                                  </p:childTnLst>
                                </p:cTn>
                              </p:par>
                              <p:par>
                                <p:cTn id="64" presetID="3" presetClass="emph" presetSubtype="2" fill="hold" nodeType="withEffect">
                                  <p:stCondLst>
                                    <p:cond delay="0"/>
                                  </p:stCondLst>
                                  <p:childTnLst>
                                    <p:animClr clrSpc="rgb" dir="cw">
                                      <p:cBhvr override="childStyle">
                                        <p:cTn id="65" dur="500" fill="hold"/>
                                        <p:tgtEl>
                                          <p:spTgt spid="6">
                                            <p:txEl>
                                              <p:pRg st="0" end="0"/>
                                            </p:txEl>
                                          </p:spTgt>
                                        </p:tgtEl>
                                        <p:attrNameLst>
                                          <p:attrName>style.color</p:attrName>
                                        </p:attrNameLst>
                                      </p:cBhvr>
                                      <p:to>
                                        <a:srgbClr val="48C9F1"/>
                                      </p:to>
                                    </p:animClr>
                                  </p:childTnLst>
                                </p:cTn>
                              </p:par>
                              <p:par>
                                <p:cTn id="66" presetID="3" presetClass="emph" presetSubtype="2" fill="hold" nodeType="withEffect">
                                  <p:stCondLst>
                                    <p:cond delay="0"/>
                                  </p:stCondLst>
                                  <p:childTnLst>
                                    <p:animClr clrSpc="rgb" dir="cw">
                                      <p:cBhvr override="childStyle">
                                        <p:cTn id="67" dur="500" fill="hold"/>
                                        <p:tgtEl>
                                          <p:spTgt spid="5">
                                            <p:txEl>
                                              <p:pRg st="0" end="0"/>
                                            </p:txEl>
                                          </p:spTgt>
                                        </p:tgtEl>
                                        <p:attrNameLst>
                                          <p:attrName>style.color</p:attrName>
                                        </p:attrNameLst>
                                      </p:cBhvr>
                                      <p:to>
                                        <a:srgbClr val="48C9F1"/>
                                      </p:to>
                                    </p:animClr>
                                  </p:childTnLst>
                                </p:cTn>
                              </p:par>
                            </p:childTnLst>
                          </p:cTn>
                        </p:par>
                      </p:childTnLst>
                    </p:cTn>
                  </p:par>
                  <p:par>
                    <p:cTn id="68" fill="hold">
                      <p:stCondLst>
                        <p:cond delay="indefinite"/>
                      </p:stCondLst>
                      <p:childTnLst>
                        <p:par>
                          <p:cTn id="69" fill="hold">
                            <p:stCondLst>
                              <p:cond delay="0"/>
                            </p:stCondLst>
                            <p:childTnLst>
                              <p:par>
                                <p:cTn id="70" presetID="9" presetClass="emph" presetSubtype="0" nodeType="clickEffect">
                                  <p:stCondLst>
                                    <p:cond delay="0"/>
                                  </p:stCondLst>
                                  <p:childTnLst>
                                    <p:set>
                                      <p:cBhvr>
                                        <p:cTn id="71" dur="indefinite"/>
                                        <p:tgtEl>
                                          <p:spTgt spid="9">
                                            <p:txEl>
                                              <p:pRg st="2" end="2"/>
                                            </p:txEl>
                                          </p:spTgt>
                                        </p:tgtEl>
                                        <p:attrNameLst>
                                          <p:attrName>style.opacity</p:attrName>
                                        </p:attrNameLst>
                                      </p:cBhvr>
                                      <p:to>
                                        <p:strVal val="1"/>
                                      </p:to>
                                    </p:set>
                                    <p:animEffect filter="image" prLst="opacity: 1">
                                      <p:cBhvr rctx="IE">
                                        <p:cTn id="72" dur="indefinite"/>
                                        <p:tgtEl>
                                          <p:spTgt spid="9">
                                            <p:txEl>
                                              <p:pRg st="2" end="2"/>
                                            </p:txEl>
                                          </p:spTgt>
                                        </p:tgtEl>
                                      </p:cBhvr>
                                    </p:animEffect>
                                  </p:childTnLst>
                                </p:cTn>
                              </p:par>
                              <p:par>
                                <p:cTn id="73" presetID="9" presetClass="emph" presetSubtype="0" nodeType="withEffect">
                                  <p:stCondLst>
                                    <p:cond delay="0"/>
                                  </p:stCondLst>
                                  <p:childTnLst>
                                    <p:set>
                                      <p:cBhvr>
                                        <p:cTn id="74" dur="indefinite"/>
                                        <p:tgtEl>
                                          <p:spTgt spid="9">
                                            <p:txEl>
                                              <p:pRg st="3" end="3"/>
                                            </p:txEl>
                                          </p:spTgt>
                                        </p:tgtEl>
                                        <p:attrNameLst>
                                          <p:attrName>style.opacity</p:attrName>
                                        </p:attrNameLst>
                                      </p:cBhvr>
                                      <p:to>
                                        <p:strVal val="1"/>
                                      </p:to>
                                    </p:set>
                                    <p:animEffect filter="image" prLst="opacity: 1">
                                      <p:cBhvr rctx="IE">
                                        <p:cTn id="75" dur="indefinite"/>
                                        <p:tgtEl>
                                          <p:spTgt spid="9">
                                            <p:txEl>
                                              <p:pRg st="3" end="3"/>
                                            </p:txEl>
                                          </p:spTgt>
                                        </p:tgtEl>
                                      </p:cBhvr>
                                    </p:animEffect>
                                  </p:childTnLst>
                                </p:cTn>
                              </p:par>
                              <p:par>
                                <p:cTn id="76" presetID="9" presetClass="emph" presetSubtype="0" nodeType="withEffect">
                                  <p:stCondLst>
                                    <p:cond delay="0"/>
                                  </p:stCondLst>
                                  <p:childTnLst>
                                    <p:set>
                                      <p:cBhvr>
                                        <p:cTn id="77" dur="indefinite"/>
                                        <p:tgtEl>
                                          <p:spTgt spid="9">
                                            <p:txEl>
                                              <p:pRg st="4" end="4"/>
                                            </p:txEl>
                                          </p:spTgt>
                                        </p:tgtEl>
                                        <p:attrNameLst>
                                          <p:attrName>style.opacity</p:attrName>
                                        </p:attrNameLst>
                                      </p:cBhvr>
                                      <p:to>
                                        <p:strVal val="1"/>
                                      </p:to>
                                    </p:set>
                                    <p:animEffect filter="image" prLst="opacity: 1">
                                      <p:cBhvr rctx="IE">
                                        <p:cTn id="78" dur="indefinite"/>
                                        <p:tgtEl>
                                          <p:spTgt spid="9">
                                            <p:txEl>
                                              <p:pRg st="4" end="4"/>
                                            </p:txEl>
                                          </p:spTgt>
                                        </p:tgtEl>
                                      </p:cBhvr>
                                    </p:animEffect>
                                  </p:childTnLst>
                                </p:cTn>
                              </p:par>
                              <p:par>
                                <p:cTn id="79" presetID="9" presetClass="emph" presetSubtype="0" nodeType="withEffect">
                                  <p:stCondLst>
                                    <p:cond delay="0"/>
                                  </p:stCondLst>
                                  <p:childTnLst>
                                    <p:set>
                                      <p:cBhvr>
                                        <p:cTn id="80" dur="indefinite"/>
                                        <p:tgtEl>
                                          <p:spTgt spid="2">
                                            <p:txEl>
                                              <p:pRg st="0" end="0"/>
                                            </p:txEl>
                                          </p:spTgt>
                                        </p:tgtEl>
                                        <p:attrNameLst>
                                          <p:attrName>style.opacity</p:attrName>
                                        </p:attrNameLst>
                                      </p:cBhvr>
                                      <p:to>
                                        <p:strVal val="1"/>
                                      </p:to>
                                    </p:set>
                                    <p:animEffect filter="image" prLst="opacity: 1">
                                      <p:cBhvr rctx="IE">
                                        <p:cTn id="81" dur="indefinite"/>
                                        <p:tgtEl>
                                          <p:spTgt spid="2">
                                            <p:txEl>
                                              <p:pRg st="0" end="0"/>
                                            </p:txEl>
                                          </p:spTgt>
                                        </p:tgtEl>
                                      </p:cBhvr>
                                    </p:animEffect>
                                  </p:childTnLst>
                                </p:cTn>
                              </p:par>
                              <p:par>
                                <p:cTn id="82" presetID="9" presetClass="emph" presetSubtype="0" nodeType="withEffect">
                                  <p:stCondLst>
                                    <p:cond delay="0"/>
                                  </p:stCondLst>
                                  <p:childTnLst>
                                    <p:set>
                                      <p:cBhvr>
                                        <p:cTn id="83" dur="indefinite"/>
                                        <p:tgtEl>
                                          <p:spTgt spid="2">
                                            <p:txEl>
                                              <p:pRg st="1" end="1"/>
                                            </p:txEl>
                                          </p:spTgt>
                                        </p:tgtEl>
                                        <p:attrNameLst>
                                          <p:attrName>style.opacity</p:attrName>
                                        </p:attrNameLst>
                                      </p:cBhvr>
                                      <p:to>
                                        <p:strVal val="1"/>
                                      </p:to>
                                    </p:set>
                                    <p:animEffect filter="image" prLst="opacity: 1">
                                      <p:cBhvr rctx="IE">
                                        <p:cTn id="84" dur="indefinite"/>
                                        <p:tgtEl>
                                          <p:spTgt spid="2">
                                            <p:txEl>
                                              <p:pRg st="1" end="1"/>
                                            </p:txEl>
                                          </p:spTgt>
                                        </p:tgtEl>
                                      </p:cBhvr>
                                    </p:animEffect>
                                  </p:childTnLst>
                                </p:cTn>
                              </p:par>
                              <p:par>
                                <p:cTn id="85" presetID="9" presetClass="emph" presetSubtype="0" nodeType="withEffect">
                                  <p:stCondLst>
                                    <p:cond delay="0"/>
                                  </p:stCondLst>
                                  <p:childTnLst>
                                    <p:set>
                                      <p:cBhvr>
                                        <p:cTn id="86" dur="indefinite"/>
                                        <p:tgtEl>
                                          <p:spTgt spid="2">
                                            <p:txEl>
                                              <p:pRg st="2" end="2"/>
                                            </p:txEl>
                                          </p:spTgt>
                                        </p:tgtEl>
                                        <p:attrNameLst>
                                          <p:attrName>style.opacity</p:attrName>
                                        </p:attrNameLst>
                                      </p:cBhvr>
                                      <p:to>
                                        <p:strVal val="1"/>
                                      </p:to>
                                    </p:set>
                                    <p:animEffect filter="image" prLst="opacity: 1">
                                      <p:cBhvr rctx="IE">
                                        <p:cTn id="87" dur="indefinite"/>
                                        <p:tgtEl>
                                          <p:spTgt spid="2">
                                            <p:txEl>
                                              <p:pRg st="2" end="2"/>
                                            </p:txEl>
                                          </p:spTgt>
                                        </p:tgtEl>
                                      </p:cBhvr>
                                    </p:animEffect>
                                  </p:childTnLst>
                                </p:cTn>
                              </p:par>
                              <p:par>
                                <p:cTn id="88" presetID="9" presetClass="emph" presetSubtype="0" nodeType="withEffect">
                                  <p:stCondLst>
                                    <p:cond delay="0"/>
                                  </p:stCondLst>
                                  <p:childTnLst>
                                    <p:set>
                                      <p:cBhvr>
                                        <p:cTn id="89" dur="indefinite"/>
                                        <p:tgtEl>
                                          <p:spTgt spid="2">
                                            <p:txEl>
                                              <p:pRg st="3" end="3"/>
                                            </p:txEl>
                                          </p:spTgt>
                                        </p:tgtEl>
                                        <p:attrNameLst>
                                          <p:attrName>style.opacity</p:attrName>
                                        </p:attrNameLst>
                                      </p:cBhvr>
                                      <p:to>
                                        <p:strVal val="1"/>
                                      </p:to>
                                    </p:set>
                                    <p:animEffect filter="image" prLst="opacity: 1">
                                      <p:cBhvr rctx="IE">
                                        <p:cTn id="90" dur="indefinite"/>
                                        <p:tgtEl>
                                          <p:spTgt spid="2">
                                            <p:txEl>
                                              <p:pRg st="3" end="3"/>
                                            </p:txEl>
                                          </p:spTgt>
                                        </p:tgtEl>
                                      </p:cBhvr>
                                    </p:animEffect>
                                  </p:childTnLst>
                                </p:cTn>
                              </p:par>
                              <p:par>
                                <p:cTn id="91" presetID="3" presetClass="emph" presetSubtype="2" fill="hold" nodeType="withEffect">
                                  <p:stCondLst>
                                    <p:cond delay="0"/>
                                  </p:stCondLst>
                                  <p:childTnLst>
                                    <p:animClr clrSpc="rgb" dir="cw">
                                      <p:cBhvr override="childStyle">
                                        <p:cTn id="92" dur="500" fill="hold"/>
                                        <p:tgtEl>
                                          <p:spTgt spid="9">
                                            <p:txEl>
                                              <p:pRg st="0" end="0"/>
                                            </p:txEl>
                                          </p:spTgt>
                                        </p:tgtEl>
                                        <p:attrNameLst>
                                          <p:attrName>style.color</p:attrName>
                                        </p:attrNameLst>
                                      </p:cBhvr>
                                      <p:to>
                                        <a:srgbClr val="48C9F1"/>
                                      </p:to>
                                    </p:animClr>
                                  </p:childTnLst>
                                </p:cTn>
                              </p:par>
                              <p:par>
                                <p:cTn id="93" presetID="3" presetClass="emph" presetSubtype="2" fill="hold" nodeType="withEffect">
                                  <p:stCondLst>
                                    <p:cond delay="0"/>
                                  </p:stCondLst>
                                  <p:childTnLst>
                                    <p:animClr clrSpc="rgb" dir="cw">
                                      <p:cBhvr override="childStyle">
                                        <p:cTn id="94" dur="500" fill="hold"/>
                                        <p:tgtEl>
                                          <p:spTgt spid="2">
                                            <p:txEl>
                                              <p:pRg st="0" end="0"/>
                                            </p:txEl>
                                          </p:spTgt>
                                        </p:tgtEl>
                                        <p:attrNameLst>
                                          <p:attrName>style.color</p:attrName>
                                        </p:attrNameLst>
                                      </p:cBhvr>
                                      <p:to>
                                        <a:srgbClr val="48C9F1"/>
                                      </p:to>
                                    </p:animClr>
                                  </p:childTnLst>
                                </p:cTn>
                              </p:par>
                              <p:par>
                                <p:cTn id="95" presetID="3" presetClass="emph" presetSubtype="2" fill="hold" nodeType="withEffect">
                                  <p:stCondLst>
                                    <p:cond delay="0"/>
                                  </p:stCondLst>
                                  <p:childTnLst>
                                    <p:animClr clrSpc="rgb" dir="cw">
                                      <p:cBhvr override="childStyle">
                                        <p:cTn id="96" dur="500" fill="hold"/>
                                        <p:tgtEl>
                                          <p:spTgt spid="6">
                                            <p:txEl>
                                              <p:pRg st="0" end="0"/>
                                            </p:txEl>
                                          </p:spTgt>
                                        </p:tgtEl>
                                        <p:attrNameLst>
                                          <p:attrName>style.color</p:attrName>
                                        </p:attrNameLst>
                                      </p:cBhvr>
                                      <p:to>
                                        <a:srgbClr val="444A4A"/>
                                      </p:to>
                                    </p:animClr>
                                  </p:childTnLst>
                                </p:cTn>
                              </p:par>
                              <p:par>
                                <p:cTn id="97" presetID="3" presetClass="emph" presetSubtype="2" fill="hold" nodeType="withEffect">
                                  <p:stCondLst>
                                    <p:cond delay="0"/>
                                  </p:stCondLst>
                                  <p:childTnLst>
                                    <p:animClr clrSpc="rgb" dir="cw">
                                      <p:cBhvr override="childStyle">
                                        <p:cTn id="98" dur="500" fill="hold"/>
                                        <p:tgtEl>
                                          <p:spTgt spid="5">
                                            <p:txEl>
                                              <p:pRg st="0" end="0"/>
                                            </p:txEl>
                                          </p:spTgt>
                                        </p:tgtEl>
                                        <p:attrNameLst>
                                          <p:attrName>style.color</p:attrName>
                                        </p:attrNameLst>
                                      </p:cBhvr>
                                      <p:to>
                                        <a:srgbClr val="444A4A"/>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DAE831-AFDA-48E8-BD8E-3309107220DF}"/>
              </a:ext>
            </a:extLst>
          </p:cNvPr>
          <p:cNvSpPr>
            <a:spLocks noGrp="1"/>
          </p:cNvSpPr>
          <p:nvPr>
            <p:ph type="title"/>
          </p:nvPr>
        </p:nvSpPr>
        <p:spPr>
          <a:xfrm>
            <a:off x="518614" y="228600"/>
            <a:ext cx="11444785" cy="1009650"/>
          </a:xfrm>
        </p:spPr>
        <p:txBody>
          <a:bodyPr wrap="square">
            <a:noAutofit/>
          </a:bodyPr>
          <a:lstStyle/>
          <a:p>
            <a:r>
              <a:rPr lang="ja-JP" altLang="en-US" dirty="0">
                <a:ea typeface="MS PGothic" panose="020B0600070205080204" pitchFamily="34" charset="-128"/>
              </a:rPr>
              <a:t>スタイルフォーラム</a:t>
            </a:r>
          </a:p>
        </p:txBody>
      </p:sp>
      <p:sp>
        <p:nvSpPr>
          <p:cNvPr id="3" name="Content Placeholder 2">
            <a:extLst>
              <a:ext uri="{FF2B5EF4-FFF2-40B4-BE49-F238E27FC236}">
                <a16:creationId xmlns:a16="http://schemas.microsoft.com/office/drawing/2014/main" id="{8D8FF20C-D57B-4159-8BD3-CFC1A2EF6543}"/>
              </a:ext>
            </a:extLst>
          </p:cNvPr>
          <p:cNvSpPr>
            <a:spLocks noGrp="1"/>
          </p:cNvSpPr>
          <p:nvPr>
            <p:ph idx="1"/>
          </p:nvPr>
        </p:nvSpPr>
        <p:spPr>
          <a:xfrm>
            <a:off x="518614" y="1478782"/>
            <a:ext cx="7924800" cy="4142967"/>
          </a:xfrm>
        </p:spPr>
        <p:txBody>
          <a:bodyPr wrap="square">
            <a:noAutofit/>
          </a:bodyPr>
          <a:lstStyle/>
          <a:p>
            <a:pPr eaLnBrk="1" hangingPunct="1">
              <a:lnSpc>
                <a:spcPct val="93000"/>
              </a:lnSpc>
              <a:defRPr>
                <a:ea typeface="ヒラギノ角ゴ Pro W3" pitchFamily="4" charset="-128"/>
                <a:cs typeface="ヒラギノ角ゴ Pro W3" pitchFamily="4" charset="-128"/>
              </a:defRPr>
            </a:pPr>
            <a:r>
              <a:rPr lang="ja-JP" altLang="en-US" b="1" dirty="0">
                <a:ea typeface="MS PGothic" panose="020B0600070205080204" pitchFamily="34" charset="-128"/>
              </a:rPr>
              <a:t>趣旨：</a:t>
            </a:r>
            <a:r>
              <a:rPr lang="ja-JP" altLang="en-US" dirty="0">
                <a:ea typeface="MS PGothic" panose="020B0600070205080204" pitchFamily="34" charset="-128"/>
              </a:rPr>
              <a:t>自分と正反対のソーシャル・スタイルのポジションに</a:t>
            </a:r>
            <a:br>
              <a:rPr lang="en-US" altLang="ja-JP" dirty="0">
                <a:ea typeface="MS PGothic" panose="020B0600070205080204" pitchFamily="34" charset="-128"/>
              </a:rPr>
            </a:br>
            <a:r>
              <a:rPr lang="ja-JP" altLang="en-US" dirty="0">
                <a:ea typeface="MS PGothic" panose="020B0600070205080204" pitchFamily="34" charset="-128"/>
              </a:rPr>
              <a:t>緊張を感じる要因について説明し、スタイルが自分と正反対の</a:t>
            </a:r>
            <a:br>
              <a:rPr lang="en-US" altLang="ja-JP" dirty="0">
                <a:ea typeface="MS PGothic" panose="020B0600070205080204" pitchFamily="34" charset="-128"/>
              </a:rPr>
            </a:br>
            <a:r>
              <a:rPr lang="ja-JP" altLang="en-US" dirty="0">
                <a:ea typeface="MS PGothic" panose="020B0600070205080204" pitchFamily="34" charset="-128"/>
              </a:rPr>
              <a:t>顧客と、より生産的に付き合う方法について洞察を深める</a:t>
            </a:r>
            <a:br>
              <a:rPr lang="en-US" altLang="ja-JP" dirty="0">
                <a:ea typeface="MS PGothic" panose="020B0600070205080204" pitchFamily="34" charset="-128"/>
              </a:rPr>
            </a:br>
            <a:r>
              <a:rPr lang="ja-JP" altLang="en-US" dirty="0">
                <a:ea typeface="MS PGothic" panose="020B0600070205080204" pitchFamily="34" charset="-128"/>
              </a:rPr>
              <a:t>機会を提供する。</a:t>
            </a:r>
          </a:p>
          <a:p>
            <a:pPr eaLnBrk="1" hangingPunct="1">
              <a:lnSpc>
                <a:spcPct val="93000"/>
              </a:lnSpc>
              <a:defRPr b="1">
                <a:ea typeface="ヒラギノ角ゴ Pro W3" pitchFamily="4" charset="-128"/>
                <a:cs typeface="ヒラギノ角ゴ Pro W3" pitchFamily="4" charset="-128"/>
              </a:defRPr>
            </a:pPr>
            <a:r>
              <a:rPr lang="ja-JP" altLang="en-US" dirty="0">
                <a:ea typeface="MS PGothic" panose="020B0600070205080204" pitchFamily="34" charset="-128"/>
              </a:rPr>
              <a:t>指示：</a:t>
            </a:r>
            <a:endParaRPr lang="ja-JP" altLang="en-US" dirty="0">
              <a:ea typeface="MS PGothic" panose="020B0600070205080204" pitchFamily="34" charset="-128"/>
              <a:cs typeface="ヒラギノ角ゴ Pro W3" pitchFamily="4" charset="-128"/>
            </a:endParaRPr>
          </a:p>
          <a:p>
            <a:pPr lvl="1" eaLnBrk="1" hangingPunct="1">
              <a:lnSpc>
                <a:spcPct val="93000"/>
              </a:lnSpc>
            </a:pPr>
            <a:r>
              <a:rPr lang="ja-JP" altLang="en-US" dirty="0">
                <a:ea typeface="MS PGothic" panose="020B0600070205080204" pitchFamily="34" charset="-128"/>
              </a:rPr>
              <a:t>割り当てられたグループで、自分に緊張を強いる正反対の</a:t>
            </a:r>
            <a:br>
              <a:rPr lang="en-US" altLang="ja-JP" dirty="0">
                <a:ea typeface="MS PGothic" panose="020B0600070205080204" pitchFamily="34" charset="-128"/>
              </a:rPr>
            </a:br>
            <a:r>
              <a:rPr lang="ja-JP" altLang="en-US" dirty="0">
                <a:ea typeface="MS PGothic" panose="020B0600070205080204" pitchFamily="34" charset="-128"/>
              </a:rPr>
              <a:t>ソーシャル・スタイルの行動について話し合い、該当する行動の</a:t>
            </a:r>
            <a:br>
              <a:rPr lang="en-US" altLang="ja-JP" dirty="0">
                <a:ea typeface="MS PGothic" panose="020B0600070205080204" pitchFamily="34" charset="-128"/>
              </a:rPr>
            </a:br>
            <a:r>
              <a:rPr lang="ja-JP" altLang="en-US" dirty="0">
                <a:ea typeface="MS PGothic" panose="020B0600070205080204" pitchFamily="34" charset="-128"/>
              </a:rPr>
              <a:t>リストを作成します。</a:t>
            </a:r>
          </a:p>
          <a:p>
            <a:pPr lvl="1" eaLnBrk="1" hangingPunct="1">
              <a:lnSpc>
                <a:spcPct val="93000"/>
              </a:lnSpc>
            </a:pPr>
            <a:r>
              <a:rPr lang="ja-JP" altLang="en-US" dirty="0">
                <a:ea typeface="MS PGothic" panose="020B0600070205080204" pitchFamily="34" charset="-128"/>
              </a:rPr>
              <a:t>自分たちのリストを正反対のスタイルのグループと共有します。</a:t>
            </a:r>
          </a:p>
          <a:p>
            <a:pPr lvl="1" eaLnBrk="1" hangingPunct="1">
              <a:lnSpc>
                <a:spcPct val="93000"/>
              </a:lnSpc>
            </a:pPr>
            <a:r>
              <a:rPr lang="ja-JP" altLang="en-US" dirty="0">
                <a:ea typeface="MS PGothic" panose="020B0600070205080204" pitchFamily="34" charset="-128"/>
              </a:rPr>
              <a:t>反対のスタイルとのやり取りを向上させるために取れる対策</a:t>
            </a:r>
            <a:br>
              <a:rPr lang="en-US" altLang="ja-JP" dirty="0">
                <a:ea typeface="MS PGothic" panose="020B0600070205080204" pitchFamily="34" charset="-128"/>
              </a:rPr>
            </a:br>
            <a:r>
              <a:rPr lang="ja-JP" altLang="en-US" dirty="0">
                <a:ea typeface="MS PGothic" panose="020B0600070205080204" pitchFamily="34" charset="-128"/>
              </a:rPr>
              <a:t>をグループで話し合います。</a:t>
            </a:r>
          </a:p>
          <a:p>
            <a:pPr lvl="1" eaLnBrk="1" hangingPunct="1">
              <a:lnSpc>
                <a:spcPct val="93000"/>
              </a:lnSpc>
            </a:pPr>
            <a:r>
              <a:rPr lang="ja-JP" altLang="en-US" dirty="0">
                <a:ea typeface="MS PGothic" panose="020B0600070205080204" pitchFamily="34" charset="-128"/>
              </a:rPr>
              <a:t>グループの話を反対のスタイルのグループやクラス全体にも</a:t>
            </a:r>
            <a:br>
              <a:rPr lang="en-US" altLang="ja-JP" dirty="0">
                <a:ea typeface="MS PGothic" panose="020B0600070205080204" pitchFamily="34" charset="-128"/>
              </a:rPr>
            </a:br>
            <a:r>
              <a:rPr lang="ja-JP" altLang="en-US" dirty="0">
                <a:ea typeface="MS PGothic" panose="020B0600070205080204" pitchFamily="34" charset="-128"/>
              </a:rPr>
              <a:t>共有します。</a:t>
            </a:r>
          </a:p>
          <a:p>
            <a:pPr>
              <a:lnSpc>
                <a:spcPct val="93000"/>
              </a:lnSpc>
            </a:pPr>
            <a:endParaRPr lang="ja-JP" altLang="en-US" dirty="0">
              <a:ea typeface="MS PGothic" panose="020B0600070205080204" pitchFamily="34" charset="-128"/>
            </a:endParaRPr>
          </a:p>
        </p:txBody>
      </p:sp>
      <p:sp>
        <p:nvSpPr>
          <p:cNvPr id="5" name="Footer Placeholder 4">
            <a:extLst>
              <a:ext uri="{FF2B5EF4-FFF2-40B4-BE49-F238E27FC236}">
                <a16:creationId xmlns:a16="http://schemas.microsoft.com/office/drawing/2014/main" id="{509C6360-6BDC-4955-BD3D-02ADA4D6FB31}"/>
              </a:ext>
            </a:extLst>
          </p:cNvPr>
          <p:cNvSpPr>
            <a:spLocks noGrp="1"/>
          </p:cNvSpPr>
          <p:nvPr>
            <p:ph type="ftr" sz="quarter" idx="13"/>
          </p:nvPr>
        </p:nvSpPr>
        <p:spPr/>
        <p:txBody>
          <a:bodyPr wrap="square">
            <a:noAutofit/>
          </a:bodyPr>
          <a:lstStyle/>
          <a:p>
            <a:pPr algn="l"/>
            <a:r>
              <a:rPr lang="en-US" altLang="ja-JP">
                <a:ea typeface="MS PGothic" panose="020B0600070205080204" pitchFamily="34" charset="-128"/>
              </a:rPr>
              <a:t>© The TRACOM Corporation. All Rights Reserved.</a:t>
            </a:r>
            <a:endParaRPr lang="en-US" altLang="ja-JP" dirty="0">
              <a:ea typeface="MS PGothic" panose="020B0600070205080204" pitchFamily="34" charset="-128"/>
            </a:endParaRPr>
          </a:p>
        </p:txBody>
      </p:sp>
      <p:sp>
        <p:nvSpPr>
          <p:cNvPr id="4" name="Slide Number Placeholder 3">
            <a:extLst>
              <a:ext uri="{FF2B5EF4-FFF2-40B4-BE49-F238E27FC236}">
                <a16:creationId xmlns:a16="http://schemas.microsoft.com/office/drawing/2014/main" id="{F1F4448F-65A7-4B56-A30C-1CAACC7C915D}"/>
              </a:ext>
            </a:extLst>
          </p:cNvPr>
          <p:cNvSpPr>
            <a:spLocks noGrp="1"/>
          </p:cNvSpPr>
          <p:nvPr>
            <p:ph type="sldNum" sz="quarter" idx="12"/>
          </p:nvPr>
        </p:nvSpPr>
        <p:spPr/>
        <p:txBody>
          <a:bodyPr wrap="square">
            <a:noAutofit/>
          </a:bodyPr>
          <a:lstStyle/>
          <a:p>
            <a:fld id="{1B1CF60C-C85D-47C0-8597-E3BF95F18FA3}" type="slidenum">
              <a:rPr lang="en-US" altLang="ja-JP" smtClean="0">
                <a:ea typeface="MS PGothic" panose="020B0600070205080204" pitchFamily="34" charset="-128"/>
              </a:rPr>
              <a:t>55</a:t>
            </a:fld>
            <a:endParaRPr lang="ja-JP" altLang="en-US" dirty="0">
              <a:ea typeface="MS PGothic" panose="020B0600070205080204" pitchFamily="34" charset="-128"/>
            </a:endParaRPr>
          </a:p>
        </p:txBody>
      </p:sp>
      <p:pic>
        <p:nvPicPr>
          <p:cNvPr id="6" name="Picture 5" descr="A group of people in a meeting  Description automatically generated">
            <a:extLst>
              <a:ext uri="{FF2B5EF4-FFF2-40B4-BE49-F238E27FC236}">
                <a16:creationId xmlns:a16="http://schemas.microsoft.com/office/drawing/2014/main" id="{632B4CB1-1D32-4320-B893-E16785954619}"/>
              </a:ext>
            </a:extLst>
          </p:cNvPr>
          <p:cNvPicPr>
            <a:picLocks noChangeAspect="1"/>
          </p:cNvPicPr>
          <p:nvPr/>
        </p:nvPicPr>
        <p:blipFill rotWithShape="1">
          <a:blip r:embed="rId3" cstate="email">
            <a:alphaModFix amt="60000"/>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a:ext>
            </a:extLst>
          </a:blip>
          <a:srcRect/>
          <a:stretch/>
        </p:blipFill>
        <p:spPr>
          <a:xfrm>
            <a:off x="6434650" y="8310"/>
            <a:ext cx="5751000" cy="6862390"/>
          </a:xfrm>
          <a:custGeom>
            <a:avLst/>
            <a:gdLst>
              <a:gd name="connsiteX0" fmla="*/ 0 w 5751000"/>
              <a:gd name="connsiteY0" fmla="*/ 0 h 6862390"/>
              <a:gd name="connsiteX1" fmla="*/ 5751000 w 5751000"/>
              <a:gd name="connsiteY1" fmla="*/ 0 h 6862390"/>
              <a:gd name="connsiteX2" fmla="*/ 5751000 w 5751000"/>
              <a:gd name="connsiteY2" fmla="*/ 6851302 h 6862390"/>
              <a:gd name="connsiteX3" fmla="*/ 1866519 w 5751000"/>
              <a:gd name="connsiteY3" fmla="*/ 6851302 h 6862390"/>
              <a:gd name="connsiteX4" fmla="*/ 1866519 w 5751000"/>
              <a:gd name="connsiteY4" fmla="*/ 6862390 h 6862390"/>
              <a:gd name="connsiteX5" fmla="*/ 258780 w 5751000"/>
              <a:gd name="connsiteY5" fmla="*/ 6862390 h 6862390"/>
              <a:gd name="connsiteX6" fmla="*/ 3548029 w 5751000"/>
              <a:gd name="connsiteY6" fmla="*/ 3661498 h 6862390"/>
              <a:gd name="connsiteX7" fmla="*/ 1739165 w 5751000"/>
              <a:gd name="connsiteY7" fmla="*/ 1794786 h 6862390"/>
              <a:gd name="connsiteX8" fmla="*/ 458384 w 5751000"/>
              <a:gd name="connsiteY8" fmla="*/ 473045 h 6862390"/>
              <a:gd name="connsiteX9" fmla="*/ 458385 w 5751000"/>
              <a:gd name="connsiteY9" fmla="*/ 473045 h 6862390"/>
              <a:gd name="connsiteX10" fmla="*/ 0 w 5751000"/>
              <a:gd name="connsiteY10" fmla="*/ 0 h 6862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751000" h="6862390">
                <a:moveTo>
                  <a:pt x="0" y="0"/>
                </a:moveTo>
                <a:lnTo>
                  <a:pt x="5751000" y="0"/>
                </a:lnTo>
                <a:lnTo>
                  <a:pt x="5751000" y="6851302"/>
                </a:lnTo>
                <a:lnTo>
                  <a:pt x="1866519" y="6851302"/>
                </a:lnTo>
                <a:lnTo>
                  <a:pt x="1866519" y="6862390"/>
                </a:lnTo>
                <a:lnTo>
                  <a:pt x="258780" y="6862390"/>
                </a:lnTo>
                <a:lnTo>
                  <a:pt x="3548029" y="3661498"/>
                </a:lnTo>
                <a:lnTo>
                  <a:pt x="1739165" y="1794786"/>
                </a:lnTo>
                <a:lnTo>
                  <a:pt x="458384" y="473045"/>
                </a:lnTo>
                <a:lnTo>
                  <a:pt x="458385" y="473045"/>
                </a:lnTo>
                <a:lnTo>
                  <a:pt x="0" y="0"/>
                </a:lnTo>
                <a:close/>
              </a:path>
            </a:pathLst>
          </a:custGeom>
          <a:solidFill>
            <a:schemeClr val="accent1"/>
          </a:solidFill>
        </p:spPr>
      </p:pic>
      <p:sp>
        <p:nvSpPr>
          <p:cNvPr id="8" name="Slide Number Placeholder 3">
            <a:extLst>
              <a:ext uri="{FF2B5EF4-FFF2-40B4-BE49-F238E27FC236}">
                <a16:creationId xmlns:a16="http://schemas.microsoft.com/office/drawing/2014/main" id="{6BA0FEA2-7261-4031-BA0D-F8863625AECD}"/>
              </a:ext>
            </a:extLst>
          </p:cNvPr>
          <p:cNvSpPr txBox="1">
            <a:spLocks/>
          </p:cNvSpPr>
          <p:nvPr/>
        </p:nvSpPr>
        <p:spPr>
          <a:xfrm>
            <a:off x="9372600" y="6395352"/>
            <a:ext cx="2743200" cy="282575"/>
          </a:xfrm>
          <a:prstGeom prst="rect">
            <a:avLst/>
          </a:prstGeom>
        </p:spPr>
        <p:txBody>
          <a:bodyPr wrap="square">
            <a:noAutofit/>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1B1CF60C-C85D-47C0-8597-E3BF95F18FA3}" type="slidenum">
              <a:rPr lang="en-US" altLang="ja-JP" sz="1000" smtClean="0">
                <a:solidFill>
                  <a:srgbClr val="898989"/>
                </a:solidFill>
                <a:ea typeface="MS PGothic" panose="020B0600070205080204" pitchFamily="34" charset="-128"/>
              </a:rPr>
              <a:pPr algn="r"/>
              <a:t>55</a:t>
            </a:fld>
            <a:endParaRPr lang="ja-JP" altLang="en-US" sz="1000" dirty="0">
              <a:solidFill>
                <a:srgbClr val="898989"/>
              </a:solidFill>
              <a:ea typeface="MS PGothic" panose="020B0600070205080204" pitchFamily="34" charset="-128"/>
            </a:endParaRPr>
          </a:p>
        </p:txBody>
      </p:sp>
    </p:spTree>
    <p:extLst>
      <p:ext uri="{BB962C8B-B14F-4D97-AF65-F5344CB8AC3E}">
        <p14:creationId xmlns:p14="http://schemas.microsoft.com/office/powerpoint/2010/main" val="294145124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DAE831-AFDA-48E8-BD8E-3309107220DF}"/>
              </a:ext>
            </a:extLst>
          </p:cNvPr>
          <p:cNvSpPr>
            <a:spLocks noGrp="1"/>
          </p:cNvSpPr>
          <p:nvPr>
            <p:ph type="title"/>
          </p:nvPr>
        </p:nvSpPr>
        <p:spPr>
          <a:xfrm>
            <a:off x="514510" y="228600"/>
            <a:ext cx="11572874" cy="1009650"/>
          </a:xfrm>
        </p:spPr>
        <p:txBody>
          <a:bodyPr wrap="square">
            <a:noAutofit/>
          </a:bodyPr>
          <a:lstStyle/>
          <a:p>
            <a:r>
              <a:rPr lang="ja-JP" altLang="en-US">
                <a:ea typeface="MS PGothic" panose="020B0600070205080204" pitchFamily="34" charset="-128"/>
              </a:rPr>
              <a:t>対応性フォーラム</a:t>
            </a:r>
            <a:endParaRPr lang="ja-JP" altLang="en-US" dirty="0">
              <a:ea typeface="MS PGothic" panose="020B0600070205080204" pitchFamily="34" charset="-128"/>
            </a:endParaRPr>
          </a:p>
        </p:txBody>
      </p:sp>
      <p:sp>
        <p:nvSpPr>
          <p:cNvPr id="3" name="Content Placeholder 2">
            <a:extLst>
              <a:ext uri="{FF2B5EF4-FFF2-40B4-BE49-F238E27FC236}">
                <a16:creationId xmlns:a16="http://schemas.microsoft.com/office/drawing/2014/main" id="{8D8FF20C-D57B-4159-8BD3-CFC1A2EF6543}"/>
              </a:ext>
            </a:extLst>
          </p:cNvPr>
          <p:cNvSpPr>
            <a:spLocks noGrp="1"/>
          </p:cNvSpPr>
          <p:nvPr>
            <p:ph idx="1"/>
          </p:nvPr>
        </p:nvSpPr>
        <p:spPr>
          <a:xfrm>
            <a:off x="557294" y="1563437"/>
            <a:ext cx="7138905" cy="3628308"/>
          </a:xfrm>
        </p:spPr>
        <p:txBody>
          <a:bodyPr wrap="square">
            <a:noAutofit/>
          </a:bodyPr>
          <a:lstStyle/>
          <a:p>
            <a:pPr>
              <a:lnSpc>
                <a:spcPct val="95000"/>
              </a:lnSpc>
              <a:defRPr sz="2000">
                <a:ea typeface="ヒラギノ角ゴ Pro W3" pitchFamily="4" charset="-128"/>
                <a:cs typeface="ヒラギノ角ゴ Pro W3" pitchFamily="4" charset="-128"/>
              </a:defRPr>
            </a:pPr>
            <a:r>
              <a:rPr lang="ja-JP" altLang="en-US" b="1" dirty="0">
                <a:ea typeface="MS PGothic" panose="020B0600070205080204" pitchFamily="34" charset="-128"/>
              </a:rPr>
              <a:t>趣旨：</a:t>
            </a:r>
            <a:r>
              <a:rPr lang="ja-JP" altLang="en-US" dirty="0">
                <a:ea typeface="MS PGothic" panose="020B0600070205080204" pitchFamily="34" charset="-128"/>
              </a:rPr>
              <a:t>顧客との難しい関係について説明し、その関係で相手に対</a:t>
            </a:r>
            <a:br>
              <a:rPr lang="en-US" altLang="ja-JP" dirty="0">
                <a:ea typeface="MS PGothic" panose="020B0600070205080204" pitchFamily="34" charset="-128"/>
              </a:rPr>
            </a:br>
            <a:r>
              <a:rPr lang="ja-JP" altLang="en-US" dirty="0">
                <a:ea typeface="MS PGothic" panose="020B0600070205080204" pitchFamily="34" charset="-128"/>
              </a:rPr>
              <a:t>して対応性を発揮するために実行できる具体的方法をグループで</a:t>
            </a:r>
            <a:br>
              <a:rPr lang="en-US" altLang="ja-JP" dirty="0">
                <a:ea typeface="MS PGothic" panose="020B0600070205080204" pitchFamily="34" charset="-128"/>
              </a:rPr>
            </a:br>
            <a:r>
              <a:rPr lang="ja-JP" altLang="en-US" dirty="0">
                <a:ea typeface="MS PGothic" panose="020B0600070205080204" pitchFamily="34" charset="-128"/>
              </a:rPr>
              <a:t>協力して特定する機会を提供する。</a:t>
            </a:r>
          </a:p>
          <a:p>
            <a:pPr>
              <a:lnSpc>
                <a:spcPct val="95000"/>
              </a:lnSpc>
              <a:defRPr sz="2000" b="1">
                <a:ea typeface="ヒラギノ角ゴ Pro W3" pitchFamily="4" charset="-128"/>
                <a:cs typeface="ヒラギノ角ゴ Pro W3" pitchFamily="4" charset="-128"/>
              </a:defRPr>
            </a:pPr>
            <a:r>
              <a:rPr lang="ja-JP" altLang="en-US" dirty="0">
                <a:ea typeface="MS PGothic" panose="020B0600070205080204" pitchFamily="34" charset="-128"/>
              </a:rPr>
              <a:t>指示：</a:t>
            </a:r>
            <a:endParaRPr lang="ja-JP" altLang="en-US" sz="2000" dirty="0">
              <a:ea typeface="MS PGothic" panose="020B0600070205080204" pitchFamily="34" charset="-128"/>
              <a:cs typeface="ヒラギノ角ゴ Pro W3" pitchFamily="4" charset="-128"/>
            </a:endParaRPr>
          </a:p>
          <a:p>
            <a:pPr marL="342900" indent="-342900">
              <a:lnSpc>
                <a:spcPct val="95000"/>
              </a:lnSpc>
              <a:buFont typeface="Wingdings" panose="05000000000000000000" pitchFamily="2" charset="2"/>
              <a:buChar char="§"/>
              <a:defRPr sz="2000"/>
            </a:pPr>
            <a:r>
              <a:rPr lang="en-US" altLang="ja-JP" dirty="0">
                <a:ea typeface="MS PGothic" panose="020B0600070205080204" pitchFamily="34" charset="-128"/>
              </a:rPr>
              <a:t>4</a:t>
            </a:r>
            <a:r>
              <a:rPr lang="ja-JP" altLang="en-US" dirty="0">
                <a:ea typeface="MS PGothic" panose="020B0600070205080204" pitchFamily="34" charset="-128"/>
              </a:rPr>
              <a:t>つのスタイル別グループに分かれます。</a:t>
            </a:r>
          </a:p>
          <a:p>
            <a:pPr>
              <a:lnSpc>
                <a:spcPct val="95000"/>
              </a:lnSpc>
              <a:defRPr sz="2000"/>
            </a:pPr>
            <a:r>
              <a:rPr lang="ja-JP" altLang="en-US" dirty="0">
                <a:ea typeface="MS PGothic" panose="020B0600070205080204" pitchFamily="34" charset="-128"/>
              </a:rPr>
              <a:t>それぞれ一度に</a:t>
            </a:r>
            <a:r>
              <a:rPr lang="en-US" altLang="ja-JP" dirty="0">
                <a:ea typeface="MS PGothic" panose="020B0600070205080204" pitchFamily="34" charset="-128"/>
              </a:rPr>
              <a:t>1</a:t>
            </a:r>
            <a:r>
              <a:rPr lang="ja-JP" altLang="en-US" dirty="0">
                <a:ea typeface="MS PGothic" panose="020B0600070205080204" pitchFamily="34" charset="-128"/>
              </a:rPr>
              <a:t>個ずつ、次の作業を行います。</a:t>
            </a:r>
          </a:p>
          <a:p>
            <a:pPr lvl="1">
              <a:lnSpc>
                <a:spcPct val="95000"/>
              </a:lnSpc>
              <a:buFont typeface="Wingdings" panose="05000000000000000000" pitchFamily="2" charset="2"/>
              <a:buChar char="§"/>
              <a:defRPr sz="2000"/>
            </a:pPr>
            <a:r>
              <a:rPr lang="ja-JP" altLang="en-US" dirty="0">
                <a:ea typeface="MS PGothic" panose="020B0600070205080204" pitchFamily="34" charset="-128"/>
              </a:rPr>
              <a:t>相手と難しい関係にある顧客について説明し、相手のスタイルの</a:t>
            </a:r>
            <a:br>
              <a:rPr lang="en-US" altLang="ja-JP" dirty="0">
                <a:ea typeface="MS PGothic" panose="020B0600070205080204" pitchFamily="34" charset="-128"/>
              </a:rPr>
            </a:br>
            <a:r>
              <a:rPr lang="ja-JP" altLang="en-US" dirty="0">
                <a:ea typeface="MS PGothic" panose="020B0600070205080204" pitchFamily="34" charset="-128"/>
              </a:rPr>
              <a:t>特定を試みます。</a:t>
            </a:r>
          </a:p>
          <a:p>
            <a:pPr lvl="1">
              <a:lnSpc>
                <a:spcPct val="95000"/>
              </a:lnSpc>
              <a:buFont typeface="Wingdings" panose="05000000000000000000" pitchFamily="2" charset="2"/>
              <a:buChar char="§"/>
              <a:defRPr sz="2000"/>
            </a:pPr>
            <a:r>
              <a:rPr lang="ja-JP" altLang="en-US" dirty="0">
                <a:ea typeface="MS PGothic" panose="020B0600070205080204" pitchFamily="34" charset="-128"/>
              </a:rPr>
              <a:t>顧客のどのような行動が、不満を招いているかを共有します。</a:t>
            </a:r>
          </a:p>
          <a:p>
            <a:pPr lvl="1">
              <a:lnSpc>
                <a:spcPct val="95000"/>
              </a:lnSpc>
              <a:buFont typeface="Wingdings" panose="05000000000000000000" pitchFamily="2" charset="2"/>
              <a:buChar char="§"/>
              <a:defRPr sz="2000"/>
            </a:pPr>
            <a:r>
              <a:rPr lang="ja-JP" altLang="en-US" dirty="0">
                <a:ea typeface="MS PGothic" panose="020B0600070205080204" pitchFamily="34" charset="-128"/>
              </a:rPr>
              <a:t>グループ全体で協力し、該当者が顧客への対応性を強化する</a:t>
            </a:r>
            <a:br>
              <a:rPr lang="en-US" altLang="ja-JP" dirty="0">
                <a:ea typeface="MS PGothic" panose="020B0600070205080204" pitchFamily="34" charset="-128"/>
              </a:rPr>
            </a:br>
            <a:r>
              <a:rPr lang="ja-JP" altLang="en-US" dirty="0">
                <a:ea typeface="MS PGothic" panose="020B0600070205080204" pitchFamily="34" charset="-128"/>
              </a:rPr>
              <a:t>ための具体策を特定できるようサポートします。</a:t>
            </a:r>
          </a:p>
          <a:p>
            <a:pPr lvl="1">
              <a:lnSpc>
                <a:spcPct val="95000"/>
              </a:lnSpc>
              <a:buFont typeface="Wingdings" panose="05000000000000000000" pitchFamily="2" charset="2"/>
              <a:buChar char="§"/>
              <a:defRPr sz="2000"/>
            </a:pPr>
            <a:r>
              <a:rPr lang="ja-JP" altLang="en-US" dirty="0">
                <a:ea typeface="MS PGothic" panose="020B0600070205080204" pitchFamily="34" charset="-128"/>
              </a:rPr>
              <a:t>代表者を決めます。グループ全体で共有するべき独自性や洞</a:t>
            </a:r>
            <a:br>
              <a:rPr lang="en-US" altLang="ja-JP" dirty="0">
                <a:ea typeface="MS PGothic" panose="020B0600070205080204" pitchFamily="34" charset="-128"/>
              </a:rPr>
            </a:br>
            <a:r>
              <a:rPr lang="ja-JP" altLang="en-US" dirty="0">
                <a:ea typeface="MS PGothic" panose="020B0600070205080204" pitchFamily="34" charset="-128"/>
              </a:rPr>
              <a:t>察に満ちたものは、ありますか？</a:t>
            </a:r>
          </a:p>
          <a:p>
            <a:pPr>
              <a:lnSpc>
                <a:spcPct val="95000"/>
              </a:lnSpc>
            </a:pPr>
            <a:endParaRPr lang="ja-JP" altLang="en-US" sz="2000" dirty="0">
              <a:ea typeface="MS PGothic" panose="020B0600070205080204" pitchFamily="34" charset="-128"/>
            </a:endParaRPr>
          </a:p>
        </p:txBody>
      </p:sp>
      <p:sp>
        <p:nvSpPr>
          <p:cNvPr id="4" name="Slide Number Placeholder 3">
            <a:extLst>
              <a:ext uri="{FF2B5EF4-FFF2-40B4-BE49-F238E27FC236}">
                <a16:creationId xmlns:a16="http://schemas.microsoft.com/office/drawing/2014/main" id="{F1F4448F-65A7-4B56-A30C-1CAACC7C915D}"/>
              </a:ext>
            </a:extLst>
          </p:cNvPr>
          <p:cNvSpPr>
            <a:spLocks noGrp="1"/>
          </p:cNvSpPr>
          <p:nvPr>
            <p:ph type="sldNum" sz="quarter" idx="12"/>
          </p:nvPr>
        </p:nvSpPr>
        <p:spPr>
          <a:xfrm>
            <a:off x="9220200" y="6438900"/>
            <a:ext cx="2743200" cy="282575"/>
          </a:xfrm>
        </p:spPr>
        <p:txBody>
          <a:bodyPr wrap="square">
            <a:noAutofit/>
          </a:bodyPr>
          <a:lstStyle/>
          <a:p>
            <a:fld id="{1B1CF60C-C85D-47C0-8597-E3BF95F18FA3}" type="slidenum">
              <a:rPr lang="en-US" altLang="ja-JP" smtClean="0">
                <a:ea typeface="MS PGothic" panose="020B0600070205080204" pitchFamily="34" charset="-128"/>
              </a:rPr>
              <a:t>56</a:t>
            </a:fld>
            <a:endParaRPr lang="ja-JP" altLang="en-US" dirty="0">
              <a:ea typeface="MS PGothic" panose="020B0600070205080204" pitchFamily="34" charset="-128"/>
            </a:endParaRPr>
          </a:p>
        </p:txBody>
      </p:sp>
      <p:sp>
        <p:nvSpPr>
          <p:cNvPr id="5" name="Footer Placeholder 4">
            <a:extLst>
              <a:ext uri="{FF2B5EF4-FFF2-40B4-BE49-F238E27FC236}">
                <a16:creationId xmlns:a16="http://schemas.microsoft.com/office/drawing/2014/main" id="{509C6360-6BDC-4955-BD3D-02ADA4D6FB31}"/>
              </a:ext>
            </a:extLst>
          </p:cNvPr>
          <p:cNvSpPr>
            <a:spLocks noGrp="1"/>
          </p:cNvSpPr>
          <p:nvPr>
            <p:ph type="ftr" sz="quarter" idx="13"/>
          </p:nvPr>
        </p:nvSpPr>
        <p:spPr>
          <a:xfrm>
            <a:off x="557294" y="6488112"/>
            <a:ext cx="7924800" cy="282575"/>
          </a:xfrm>
        </p:spPr>
        <p:txBody>
          <a:bodyPr wrap="square">
            <a:noAutofit/>
          </a:bodyPr>
          <a:lstStyle/>
          <a:p>
            <a:pPr algn="l"/>
            <a:r>
              <a:rPr lang="en-US" altLang="ja-JP">
                <a:ea typeface="MS PGothic" panose="020B0600070205080204" pitchFamily="34" charset="-128"/>
              </a:rPr>
              <a:t>© The TRACOM Corporation. All Rights Reserved.</a:t>
            </a:r>
            <a:endParaRPr lang="en-US" altLang="ja-JP" dirty="0">
              <a:ea typeface="MS PGothic" panose="020B0600070205080204" pitchFamily="34" charset="-128"/>
            </a:endParaRPr>
          </a:p>
        </p:txBody>
      </p:sp>
      <p:pic>
        <p:nvPicPr>
          <p:cNvPr id="6" name="Picture 5" descr="A group of people in a meeting  Description automatically generated">
            <a:extLst>
              <a:ext uri="{FF2B5EF4-FFF2-40B4-BE49-F238E27FC236}">
                <a16:creationId xmlns:a16="http://schemas.microsoft.com/office/drawing/2014/main" id="{493CB7FA-0D3C-445D-A670-F3F3B0A6E64F}"/>
              </a:ext>
            </a:extLst>
          </p:cNvPr>
          <p:cNvPicPr>
            <a:picLocks noChangeAspect="1"/>
          </p:cNvPicPr>
          <p:nvPr/>
        </p:nvPicPr>
        <p:blipFill rotWithShape="1">
          <a:blip r:embed="rId3" cstate="email">
            <a:alphaModFix amt="60000"/>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a:ext>
            </a:extLst>
          </a:blip>
          <a:srcRect/>
          <a:stretch/>
        </p:blipFill>
        <p:spPr>
          <a:xfrm>
            <a:off x="6434650" y="8310"/>
            <a:ext cx="5751000" cy="6862390"/>
          </a:xfrm>
          <a:custGeom>
            <a:avLst/>
            <a:gdLst>
              <a:gd name="connsiteX0" fmla="*/ 0 w 5751000"/>
              <a:gd name="connsiteY0" fmla="*/ 0 h 6862390"/>
              <a:gd name="connsiteX1" fmla="*/ 5751000 w 5751000"/>
              <a:gd name="connsiteY1" fmla="*/ 0 h 6862390"/>
              <a:gd name="connsiteX2" fmla="*/ 5751000 w 5751000"/>
              <a:gd name="connsiteY2" fmla="*/ 6851302 h 6862390"/>
              <a:gd name="connsiteX3" fmla="*/ 1866519 w 5751000"/>
              <a:gd name="connsiteY3" fmla="*/ 6851302 h 6862390"/>
              <a:gd name="connsiteX4" fmla="*/ 1866519 w 5751000"/>
              <a:gd name="connsiteY4" fmla="*/ 6862390 h 6862390"/>
              <a:gd name="connsiteX5" fmla="*/ 258780 w 5751000"/>
              <a:gd name="connsiteY5" fmla="*/ 6862390 h 6862390"/>
              <a:gd name="connsiteX6" fmla="*/ 3548029 w 5751000"/>
              <a:gd name="connsiteY6" fmla="*/ 3661498 h 6862390"/>
              <a:gd name="connsiteX7" fmla="*/ 1739165 w 5751000"/>
              <a:gd name="connsiteY7" fmla="*/ 1794786 h 6862390"/>
              <a:gd name="connsiteX8" fmla="*/ 458384 w 5751000"/>
              <a:gd name="connsiteY8" fmla="*/ 473045 h 6862390"/>
              <a:gd name="connsiteX9" fmla="*/ 458385 w 5751000"/>
              <a:gd name="connsiteY9" fmla="*/ 473045 h 6862390"/>
              <a:gd name="connsiteX10" fmla="*/ 0 w 5751000"/>
              <a:gd name="connsiteY10" fmla="*/ 0 h 6862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751000" h="6862390">
                <a:moveTo>
                  <a:pt x="0" y="0"/>
                </a:moveTo>
                <a:lnTo>
                  <a:pt x="5751000" y="0"/>
                </a:lnTo>
                <a:lnTo>
                  <a:pt x="5751000" y="6851302"/>
                </a:lnTo>
                <a:lnTo>
                  <a:pt x="1866519" y="6851302"/>
                </a:lnTo>
                <a:lnTo>
                  <a:pt x="1866519" y="6862390"/>
                </a:lnTo>
                <a:lnTo>
                  <a:pt x="258780" y="6862390"/>
                </a:lnTo>
                <a:lnTo>
                  <a:pt x="3548029" y="3661498"/>
                </a:lnTo>
                <a:lnTo>
                  <a:pt x="1739165" y="1794786"/>
                </a:lnTo>
                <a:lnTo>
                  <a:pt x="458384" y="473045"/>
                </a:lnTo>
                <a:lnTo>
                  <a:pt x="458385" y="473045"/>
                </a:lnTo>
                <a:lnTo>
                  <a:pt x="0" y="0"/>
                </a:lnTo>
                <a:close/>
              </a:path>
            </a:pathLst>
          </a:custGeom>
          <a:solidFill>
            <a:schemeClr val="accent1"/>
          </a:solidFill>
        </p:spPr>
      </p:pic>
      <p:sp>
        <p:nvSpPr>
          <p:cNvPr id="7" name="Slide Number Placeholder 3">
            <a:extLst>
              <a:ext uri="{FF2B5EF4-FFF2-40B4-BE49-F238E27FC236}">
                <a16:creationId xmlns:a16="http://schemas.microsoft.com/office/drawing/2014/main" id="{DF3BA9A0-AACF-4A33-B719-D3A7719D28DA}"/>
              </a:ext>
            </a:extLst>
          </p:cNvPr>
          <p:cNvSpPr txBox="1">
            <a:spLocks/>
          </p:cNvSpPr>
          <p:nvPr/>
        </p:nvSpPr>
        <p:spPr>
          <a:xfrm>
            <a:off x="9348705" y="6372225"/>
            <a:ext cx="2743200" cy="282575"/>
          </a:xfrm>
          <a:prstGeom prst="rect">
            <a:avLst/>
          </a:prstGeom>
        </p:spPr>
        <p:txBody>
          <a:bodyPr wrap="square">
            <a:noAutofit/>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1B1CF60C-C85D-47C0-8597-E3BF95F18FA3}" type="slidenum">
              <a:rPr lang="en-US" altLang="ja-JP" sz="1000" smtClean="0">
                <a:solidFill>
                  <a:srgbClr val="898989"/>
                </a:solidFill>
                <a:ea typeface="MS PGothic" panose="020B0600070205080204" pitchFamily="34" charset="-128"/>
              </a:rPr>
              <a:pPr algn="r"/>
              <a:t>56</a:t>
            </a:fld>
            <a:endParaRPr lang="ja-JP" altLang="en-US" sz="1000" dirty="0">
              <a:solidFill>
                <a:srgbClr val="898989"/>
              </a:solidFill>
              <a:ea typeface="MS PGothic" panose="020B0600070205080204" pitchFamily="34" charset="-128"/>
            </a:endParaRPr>
          </a:p>
        </p:txBody>
      </p:sp>
    </p:spTree>
    <p:extLst>
      <p:ext uri="{BB962C8B-B14F-4D97-AF65-F5344CB8AC3E}">
        <p14:creationId xmlns:p14="http://schemas.microsoft.com/office/powerpoint/2010/main" val="289944480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16="http://schemas.microsoft.com/office/drawing/2014/main" xmlns="">
      <p:transition>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D931DC-C895-4156-953A-5754F0F3104F}"/>
              </a:ext>
            </a:extLst>
          </p:cNvPr>
          <p:cNvSpPr>
            <a:spLocks noGrp="1"/>
          </p:cNvSpPr>
          <p:nvPr>
            <p:ph type="title"/>
          </p:nvPr>
        </p:nvSpPr>
        <p:spPr>
          <a:xfrm>
            <a:off x="518614" y="228600"/>
            <a:ext cx="11444785" cy="1009650"/>
          </a:xfrm>
        </p:spPr>
        <p:txBody>
          <a:bodyPr wrap="square">
            <a:noAutofit/>
          </a:bodyPr>
          <a:lstStyle/>
          <a:p>
            <a:pPr>
              <a:defRPr>
                <a:ea typeface="ヒラギノ角ゴ Pro W3" pitchFamily="4" charset="-128"/>
                <a:cs typeface="ヒラギノ角ゴ Pro W3" pitchFamily="4" charset="-128"/>
              </a:defRPr>
            </a:pPr>
            <a:r>
              <a:rPr lang="en-US" altLang="ja-JP">
                <a:ea typeface="MS PGothic" panose="020B0600070205080204" pitchFamily="34" charset="-128"/>
              </a:rPr>
              <a:t>SOCIAL STYLE Navigator</a:t>
            </a:r>
            <a:endParaRPr lang="en-US" altLang="ja-JP" dirty="0">
              <a:ea typeface="MS PGothic" panose="020B0600070205080204" pitchFamily="34" charset="-128"/>
            </a:endParaRPr>
          </a:p>
        </p:txBody>
      </p:sp>
      <p:sp>
        <p:nvSpPr>
          <p:cNvPr id="3" name="Content Placeholder 2">
            <a:extLst>
              <a:ext uri="{FF2B5EF4-FFF2-40B4-BE49-F238E27FC236}">
                <a16:creationId xmlns:a16="http://schemas.microsoft.com/office/drawing/2014/main" id="{22E450B2-4012-45EC-B444-CD68E7C61DCD}"/>
              </a:ext>
            </a:extLst>
          </p:cNvPr>
          <p:cNvSpPr>
            <a:spLocks noGrp="1"/>
          </p:cNvSpPr>
          <p:nvPr>
            <p:ph idx="1"/>
          </p:nvPr>
        </p:nvSpPr>
        <p:spPr>
          <a:xfrm>
            <a:off x="518614" y="1864659"/>
            <a:ext cx="7296649" cy="4079812"/>
          </a:xfrm>
        </p:spPr>
        <p:txBody>
          <a:bodyPr wrap="square">
            <a:noAutofit/>
          </a:bodyPr>
          <a:lstStyle/>
          <a:p>
            <a:pPr eaLnBrk="1" hangingPunct="1">
              <a:lnSpc>
                <a:spcPct val="95000"/>
              </a:lnSpc>
              <a:defRPr sz="2000">
                <a:ea typeface="ヒラギノ角ゴ Pro W3" pitchFamily="4" charset="-128"/>
                <a:cs typeface="ヒラギノ角ゴ Pro W3" pitchFamily="4" charset="-128"/>
              </a:defRPr>
            </a:pPr>
            <a:r>
              <a:rPr lang="ja-JP" altLang="en-US" sz="1800" b="1" dirty="0">
                <a:ea typeface="MS PGothic" panose="020B0600070205080204" pitchFamily="34" charset="-128"/>
              </a:rPr>
              <a:t>趣旨：</a:t>
            </a:r>
            <a:r>
              <a:rPr lang="en-US" altLang="ja-JP" sz="1800" dirty="0">
                <a:ea typeface="MS PGothic" panose="020B0600070205080204" pitchFamily="34" charset="-128"/>
              </a:rPr>
              <a:t>Navigator</a:t>
            </a:r>
            <a:r>
              <a:rPr lang="ja-JP" altLang="en-US" sz="1800" dirty="0">
                <a:ea typeface="MS PGothic" panose="020B0600070205080204" pitchFamily="34" charset="-128"/>
              </a:rPr>
              <a:t>を使用することで、自分の対人効果を向上させる。</a:t>
            </a:r>
          </a:p>
          <a:p>
            <a:pPr eaLnBrk="1" hangingPunct="1">
              <a:lnSpc>
                <a:spcPct val="95000"/>
              </a:lnSpc>
              <a:defRPr sz="2000" b="1">
                <a:ea typeface="ヒラギノ角ゴ Pro W3" pitchFamily="4" charset="-128"/>
                <a:cs typeface="ヒラギノ角ゴ Pro W3" pitchFamily="4" charset="-128"/>
              </a:defRPr>
            </a:pPr>
            <a:r>
              <a:rPr lang="ja-JP" altLang="en-US" sz="1800" dirty="0">
                <a:ea typeface="MS PGothic" panose="020B0600070205080204" pitchFamily="34" charset="-128"/>
              </a:rPr>
              <a:t>指示</a:t>
            </a:r>
            <a:endParaRPr lang="ja-JP" altLang="en-US" sz="1800" dirty="0">
              <a:ea typeface="MS PGothic" panose="020B0600070205080204" pitchFamily="34" charset="-128"/>
              <a:cs typeface="ヒラギノ角ゴ Pro W3" pitchFamily="4" charset="-128"/>
            </a:endParaRPr>
          </a:p>
          <a:p>
            <a:pPr lvl="1" eaLnBrk="1" hangingPunct="1">
              <a:lnSpc>
                <a:spcPct val="95000"/>
              </a:lnSpc>
              <a:defRPr sz="2000"/>
            </a:pPr>
            <a:r>
              <a:rPr lang="ja-JP" altLang="en-US" sz="1800" dirty="0">
                <a:ea typeface="MS PGothic" panose="020B0600070205080204" pitchFamily="34" charset="-128"/>
              </a:rPr>
              <a:t>自分がより効果的に対処したい顧客や状況（チームミーティングなど）を決めます。</a:t>
            </a:r>
          </a:p>
          <a:p>
            <a:pPr lvl="1" eaLnBrk="1" hangingPunct="1">
              <a:lnSpc>
                <a:spcPct val="95000"/>
              </a:lnSpc>
              <a:defRPr sz="2000"/>
            </a:pPr>
            <a:r>
              <a:rPr lang="en-US" altLang="ja-JP" sz="1800" dirty="0">
                <a:ea typeface="MS PGothic" panose="020B0600070205080204" pitchFamily="34" charset="-128"/>
              </a:rPr>
              <a:t>tracomlearning.com</a:t>
            </a:r>
            <a:r>
              <a:rPr lang="ja-JP" altLang="en-US" sz="1800" dirty="0">
                <a:ea typeface="MS PGothic" panose="020B0600070205080204" pitchFamily="34" charset="-128"/>
              </a:rPr>
              <a:t>にログインし、「</a:t>
            </a:r>
            <a:r>
              <a:rPr lang="en-US" altLang="ja-JP" sz="1800" dirty="0">
                <a:ea typeface="MS PGothic" panose="020B0600070205080204" pitchFamily="34" charset="-128"/>
              </a:rPr>
              <a:t>Tools</a:t>
            </a:r>
            <a:r>
              <a:rPr lang="ja-JP" altLang="en-US" sz="1800" dirty="0">
                <a:ea typeface="MS PGothic" panose="020B0600070205080204" pitchFamily="34" charset="-128"/>
              </a:rPr>
              <a:t>」（ツール）タブで</a:t>
            </a:r>
            <a:br>
              <a:rPr lang="en-US" altLang="ja-JP" sz="1800" dirty="0">
                <a:ea typeface="MS PGothic" panose="020B0600070205080204" pitchFamily="34" charset="-128"/>
              </a:rPr>
            </a:br>
            <a:r>
              <a:rPr lang="ja-JP" altLang="en-US" sz="1800" dirty="0">
                <a:ea typeface="MS PGothic" panose="020B0600070205080204" pitchFamily="34" charset="-128"/>
              </a:rPr>
              <a:t>「</a:t>
            </a:r>
            <a:r>
              <a:rPr lang="en-US" altLang="ja-JP" sz="1800" dirty="0">
                <a:ea typeface="MS PGothic" panose="020B0600070205080204" pitchFamily="34" charset="-128"/>
              </a:rPr>
              <a:t>SOCIAL STYLE Navigator</a:t>
            </a:r>
            <a:r>
              <a:rPr lang="ja-JP" altLang="en-US" sz="1800" dirty="0">
                <a:ea typeface="MS PGothic" panose="020B0600070205080204" pitchFamily="34" charset="-128"/>
              </a:rPr>
              <a:t>」を選択します。</a:t>
            </a:r>
          </a:p>
          <a:p>
            <a:pPr lvl="1" eaLnBrk="1" hangingPunct="1">
              <a:lnSpc>
                <a:spcPct val="95000"/>
              </a:lnSpc>
              <a:defRPr sz="2000"/>
            </a:pPr>
            <a:r>
              <a:rPr lang="ja-JP" altLang="en-US" sz="1800" dirty="0">
                <a:ea typeface="MS PGothic" panose="020B0600070205080204" pitchFamily="34" charset="-128"/>
              </a:rPr>
              <a:t>「</a:t>
            </a:r>
            <a:r>
              <a:rPr lang="en-US" altLang="ja-JP" sz="1800" dirty="0">
                <a:ea typeface="MS PGothic" panose="020B0600070205080204" pitchFamily="34" charset="-128"/>
              </a:rPr>
              <a:t>Estimator</a:t>
            </a:r>
            <a:r>
              <a:rPr lang="ja-JP" altLang="en-US" sz="1800" dirty="0">
                <a:ea typeface="MS PGothic" panose="020B0600070205080204" pitchFamily="34" charset="-128"/>
              </a:rPr>
              <a:t>（ソーシャル・スタイル推定調査票）」を使用し、自分が特定した人物のスタイルを推定します。複数の人が関わっている場合は、一人ひとりに同じことをするか、当座はこのステップをスキップします。</a:t>
            </a:r>
          </a:p>
          <a:p>
            <a:pPr lvl="1" eaLnBrk="1" hangingPunct="1">
              <a:lnSpc>
                <a:spcPct val="95000"/>
              </a:lnSpc>
              <a:defRPr sz="2000"/>
            </a:pPr>
            <a:r>
              <a:rPr lang="ja-JP" altLang="en-US" sz="1800" dirty="0">
                <a:ea typeface="MS PGothic" panose="020B0600070205080204" pitchFamily="34" charset="-128"/>
              </a:rPr>
              <a:t>「</a:t>
            </a:r>
            <a:r>
              <a:rPr lang="en-US" altLang="ja-JP" sz="1800" dirty="0">
                <a:ea typeface="MS PGothic" panose="020B0600070205080204" pitchFamily="34" charset="-128"/>
              </a:rPr>
              <a:t>Advisor</a:t>
            </a:r>
            <a:r>
              <a:rPr lang="ja-JP" altLang="en-US" sz="1800" dirty="0">
                <a:ea typeface="MS PGothic" panose="020B0600070205080204" pitchFamily="34" charset="-128"/>
              </a:rPr>
              <a:t>」タブの下にリストアップされたトピックを調べ、関連するアドバイス領域を見つけてクリックします。</a:t>
            </a:r>
          </a:p>
          <a:p>
            <a:pPr lvl="1" eaLnBrk="1" hangingPunct="1">
              <a:lnSpc>
                <a:spcPct val="95000"/>
              </a:lnSpc>
              <a:defRPr sz="2000"/>
            </a:pPr>
            <a:r>
              <a:rPr lang="ja-JP" altLang="en-US" sz="1800" dirty="0">
                <a:ea typeface="MS PGothic" panose="020B0600070205080204" pitchFamily="34" charset="-128"/>
              </a:rPr>
              <a:t>アドバイスを読み、必要に応じてそのページを印刷して手元に置いておきます。</a:t>
            </a:r>
          </a:p>
          <a:p>
            <a:pPr lvl="1" eaLnBrk="1" hangingPunct="1">
              <a:lnSpc>
                <a:spcPct val="95000"/>
              </a:lnSpc>
              <a:defRPr sz="2000"/>
            </a:pPr>
            <a:r>
              <a:rPr lang="ja-JP" altLang="en-US" sz="1800" dirty="0">
                <a:ea typeface="MS PGothic" panose="020B0600070205080204" pitchFamily="34" charset="-128"/>
              </a:rPr>
              <a:t>得た洞察についてグループで話し合います。</a:t>
            </a:r>
          </a:p>
          <a:p>
            <a:pPr lvl="1" eaLnBrk="1" hangingPunct="1">
              <a:lnSpc>
                <a:spcPct val="95000"/>
              </a:lnSpc>
            </a:pPr>
            <a:endParaRPr lang="ja-JP" altLang="en-US" sz="1800" dirty="0">
              <a:ea typeface="MS PGothic" panose="020B0600070205080204" pitchFamily="34" charset="-128"/>
            </a:endParaRPr>
          </a:p>
          <a:p>
            <a:pPr>
              <a:lnSpc>
                <a:spcPct val="95000"/>
              </a:lnSpc>
            </a:pPr>
            <a:endParaRPr lang="ja-JP" altLang="en-US" sz="1800" dirty="0">
              <a:ea typeface="MS PGothic" panose="020B0600070205080204" pitchFamily="34" charset="-128"/>
            </a:endParaRPr>
          </a:p>
        </p:txBody>
      </p:sp>
      <p:sp>
        <p:nvSpPr>
          <p:cNvPr id="4" name="Slide Number Placeholder 3">
            <a:extLst>
              <a:ext uri="{FF2B5EF4-FFF2-40B4-BE49-F238E27FC236}">
                <a16:creationId xmlns:a16="http://schemas.microsoft.com/office/drawing/2014/main" id="{698A82B1-C833-478F-9B1A-174FEAEAA669}"/>
              </a:ext>
            </a:extLst>
          </p:cNvPr>
          <p:cNvSpPr>
            <a:spLocks noGrp="1"/>
          </p:cNvSpPr>
          <p:nvPr>
            <p:ph type="sldNum" sz="quarter" idx="12"/>
          </p:nvPr>
        </p:nvSpPr>
        <p:spPr/>
        <p:txBody>
          <a:bodyPr wrap="square">
            <a:noAutofit/>
          </a:bodyPr>
          <a:lstStyle/>
          <a:p>
            <a:fld id="{1B1CF60C-C85D-47C0-8597-E3BF95F18FA3}" type="slidenum">
              <a:rPr lang="en-US" altLang="ja-JP" smtClean="0">
                <a:ea typeface="MS PGothic" panose="020B0600070205080204" pitchFamily="34" charset="-128"/>
              </a:rPr>
              <a:t>57</a:t>
            </a:fld>
            <a:endParaRPr lang="ja-JP" altLang="en-US" dirty="0">
              <a:ea typeface="MS PGothic" panose="020B0600070205080204" pitchFamily="34" charset="-128"/>
            </a:endParaRPr>
          </a:p>
        </p:txBody>
      </p:sp>
      <p:sp>
        <p:nvSpPr>
          <p:cNvPr id="5" name="Footer Placeholder 4">
            <a:extLst>
              <a:ext uri="{FF2B5EF4-FFF2-40B4-BE49-F238E27FC236}">
                <a16:creationId xmlns:a16="http://schemas.microsoft.com/office/drawing/2014/main" id="{0498C21C-47C5-422C-BCFC-86FC3A022A3A}"/>
              </a:ext>
            </a:extLst>
          </p:cNvPr>
          <p:cNvSpPr>
            <a:spLocks noGrp="1"/>
          </p:cNvSpPr>
          <p:nvPr>
            <p:ph type="ftr" sz="quarter" idx="13"/>
          </p:nvPr>
        </p:nvSpPr>
        <p:spPr/>
        <p:txBody>
          <a:bodyPr wrap="square">
            <a:noAutofit/>
          </a:bodyPr>
          <a:lstStyle/>
          <a:p>
            <a:pPr algn="l"/>
            <a:r>
              <a:rPr lang="en-US" altLang="ja-JP">
                <a:ea typeface="MS PGothic" panose="020B0600070205080204" pitchFamily="34" charset="-128"/>
              </a:rPr>
              <a:t>© The TRACOM Corporation. All Rights Reserved.</a:t>
            </a:r>
            <a:endParaRPr lang="en-US" altLang="ja-JP" dirty="0">
              <a:ea typeface="MS PGothic" panose="020B0600070205080204" pitchFamily="34" charset="-128"/>
            </a:endParaRPr>
          </a:p>
        </p:txBody>
      </p:sp>
      <p:pic>
        <p:nvPicPr>
          <p:cNvPr id="6" name="Picture 5" descr="A group of people in a meeting  Description automatically generated">
            <a:extLst>
              <a:ext uri="{FF2B5EF4-FFF2-40B4-BE49-F238E27FC236}">
                <a16:creationId xmlns:a16="http://schemas.microsoft.com/office/drawing/2014/main" id="{00F260F0-0A0B-47F4-BB99-ADE3710DB7E8}"/>
              </a:ext>
            </a:extLst>
          </p:cNvPr>
          <p:cNvPicPr>
            <a:picLocks noChangeAspect="1"/>
          </p:cNvPicPr>
          <p:nvPr/>
        </p:nvPicPr>
        <p:blipFill rotWithShape="1">
          <a:blip r:embed="rId3" cstate="email">
            <a:alphaModFix amt="60000"/>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a:ext>
            </a:extLst>
          </a:blip>
          <a:srcRect/>
          <a:stretch/>
        </p:blipFill>
        <p:spPr>
          <a:xfrm>
            <a:off x="6434650" y="8310"/>
            <a:ext cx="5751000" cy="6862390"/>
          </a:xfrm>
          <a:custGeom>
            <a:avLst/>
            <a:gdLst>
              <a:gd name="connsiteX0" fmla="*/ 0 w 5751000"/>
              <a:gd name="connsiteY0" fmla="*/ 0 h 6862390"/>
              <a:gd name="connsiteX1" fmla="*/ 5751000 w 5751000"/>
              <a:gd name="connsiteY1" fmla="*/ 0 h 6862390"/>
              <a:gd name="connsiteX2" fmla="*/ 5751000 w 5751000"/>
              <a:gd name="connsiteY2" fmla="*/ 6851302 h 6862390"/>
              <a:gd name="connsiteX3" fmla="*/ 1866519 w 5751000"/>
              <a:gd name="connsiteY3" fmla="*/ 6851302 h 6862390"/>
              <a:gd name="connsiteX4" fmla="*/ 1866519 w 5751000"/>
              <a:gd name="connsiteY4" fmla="*/ 6862390 h 6862390"/>
              <a:gd name="connsiteX5" fmla="*/ 258780 w 5751000"/>
              <a:gd name="connsiteY5" fmla="*/ 6862390 h 6862390"/>
              <a:gd name="connsiteX6" fmla="*/ 3548029 w 5751000"/>
              <a:gd name="connsiteY6" fmla="*/ 3661498 h 6862390"/>
              <a:gd name="connsiteX7" fmla="*/ 1739165 w 5751000"/>
              <a:gd name="connsiteY7" fmla="*/ 1794786 h 6862390"/>
              <a:gd name="connsiteX8" fmla="*/ 458384 w 5751000"/>
              <a:gd name="connsiteY8" fmla="*/ 473045 h 6862390"/>
              <a:gd name="connsiteX9" fmla="*/ 458385 w 5751000"/>
              <a:gd name="connsiteY9" fmla="*/ 473045 h 6862390"/>
              <a:gd name="connsiteX10" fmla="*/ 0 w 5751000"/>
              <a:gd name="connsiteY10" fmla="*/ 0 h 6862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751000" h="6862390">
                <a:moveTo>
                  <a:pt x="0" y="0"/>
                </a:moveTo>
                <a:lnTo>
                  <a:pt x="5751000" y="0"/>
                </a:lnTo>
                <a:lnTo>
                  <a:pt x="5751000" y="6851302"/>
                </a:lnTo>
                <a:lnTo>
                  <a:pt x="1866519" y="6851302"/>
                </a:lnTo>
                <a:lnTo>
                  <a:pt x="1866519" y="6862390"/>
                </a:lnTo>
                <a:lnTo>
                  <a:pt x="258780" y="6862390"/>
                </a:lnTo>
                <a:lnTo>
                  <a:pt x="3548029" y="3661498"/>
                </a:lnTo>
                <a:lnTo>
                  <a:pt x="1739165" y="1794786"/>
                </a:lnTo>
                <a:lnTo>
                  <a:pt x="458384" y="473045"/>
                </a:lnTo>
                <a:lnTo>
                  <a:pt x="458385" y="473045"/>
                </a:lnTo>
                <a:lnTo>
                  <a:pt x="0" y="0"/>
                </a:lnTo>
                <a:close/>
              </a:path>
            </a:pathLst>
          </a:custGeom>
          <a:solidFill>
            <a:schemeClr val="accent1"/>
          </a:solidFill>
        </p:spPr>
      </p:pic>
      <p:sp>
        <p:nvSpPr>
          <p:cNvPr id="7" name="Slide Number Placeholder 3">
            <a:extLst>
              <a:ext uri="{FF2B5EF4-FFF2-40B4-BE49-F238E27FC236}">
                <a16:creationId xmlns:a16="http://schemas.microsoft.com/office/drawing/2014/main" id="{246A6149-1D2D-4791-8FFD-0C4E1B7C7708}"/>
              </a:ext>
            </a:extLst>
          </p:cNvPr>
          <p:cNvSpPr txBox="1">
            <a:spLocks/>
          </p:cNvSpPr>
          <p:nvPr/>
        </p:nvSpPr>
        <p:spPr>
          <a:xfrm>
            <a:off x="9336339" y="6390369"/>
            <a:ext cx="2743200" cy="282575"/>
          </a:xfrm>
          <a:prstGeom prst="rect">
            <a:avLst/>
          </a:prstGeom>
        </p:spPr>
        <p:txBody>
          <a:bodyPr wrap="square">
            <a:noAutofit/>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1B1CF60C-C85D-47C0-8597-E3BF95F18FA3}" type="slidenum">
              <a:rPr lang="en-US" altLang="ja-JP" sz="1000" smtClean="0">
                <a:solidFill>
                  <a:srgbClr val="898989"/>
                </a:solidFill>
                <a:ea typeface="MS PGothic" panose="020B0600070205080204" pitchFamily="34" charset="-128"/>
              </a:rPr>
              <a:pPr algn="r"/>
              <a:t>57</a:t>
            </a:fld>
            <a:endParaRPr lang="ja-JP" altLang="en-US" sz="1000" dirty="0">
              <a:solidFill>
                <a:srgbClr val="898989"/>
              </a:solidFill>
              <a:ea typeface="MS PGothic" panose="020B0600070205080204" pitchFamily="34" charset="-128"/>
            </a:endParaRPr>
          </a:p>
        </p:txBody>
      </p:sp>
    </p:spTree>
    <p:extLst>
      <p:ext uri="{BB962C8B-B14F-4D97-AF65-F5344CB8AC3E}">
        <p14:creationId xmlns:p14="http://schemas.microsoft.com/office/powerpoint/2010/main" val="299613864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D931DC-C895-4156-953A-5754F0F3104F}"/>
              </a:ext>
            </a:extLst>
          </p:cNvPr>
          <p:cNvSpPr>
            <a:spLocks noGrp="1"/>
          </p:cNvSpPr>
          <p:nvPr>
            <p:ph type="title"/>
          </p:nvPr>
        </p:nvSpPr>
        <p:spPr>
          <a:xfrm>
            <a:off x="518614" y="228600"/>
            <a:ext cx="11444785" cy="1009650"/>
          </a:xfrm>
        </p:spPr>
        <p:txBody>
          <a:bodyPr wrap="square">
            <a:noAutofit/>
          </a:bodyPr>
          <a:lstStyle/>
          <a:p>
            <a:pPr>
              <a:defRPr>
                <a:ea typeface="ヒラギノ角ゴ Pro W3" pitchFamily="4" charset="-128"/>
                <a:cs typeface="ヒラギノ角ゴ Pro W3" pitchFamily="4" charset="-128"/>
              </a:defRPr>
            </a:pPr>
            <a:r>
              <a:rPr lang="ja-JP" altLang="en-US">
                <a:ea typeface="MS PGothic" panose="020B0600070205080204" pitchFamily="34" charset="-128"/>
              </a:rPr>
              <a:t>対応性強化アクションプラン</a:t>
            </a:r>
            <a:endParaRPr lang="ja-JP" altLang="en-US" dirty="0">
              <a:ea typeface="MS PGothic" panose="020B0600070205080204" pitchFamily="34" charset="-128"/>
            </a:endParaRPr>
          </a:p>
        </p:txBody>
      </p:sp>
      <p:sp>
        <p:nvSpPr>
          <p:cNvPr id="3" name="Content Placeholder 2">
            <a:extLst>
              <a:ext uri="{FF2B5EF4-FFF2-40B4-BE49-F238E27FC236}">
                <a16:creationId xmlns:a16="http://schemas.microsoft.com/office/drawing/2014/main" id="{22E450B2-4012-45EC-B444-CD68E7C61DCD}"/>
              </a:ext>
            </a:extLst>
          </p:cNvPr>
          <p:cNvSpPr>
            <a:spLocks noGrp="1"/>
          </p:cNvSpPr>
          <p:nvPr>
            <p:ph idx="1"/>
          </p:nvPr>
        </p:nvSpPr>
        <p:spPr>
          <a:xfrm>
            <a:off x="518615" y="1936376"/>
            <a:ext cx="7495832" cy="4008095"/>
          </a:xfrm>
        </p:spPr>
        <p:txBody>
          <a:bodyPr wrap="square">
            <a:noAutofit/>
          </a:bodyPr>
          <a:lstStyle/>
          <a:p>
            <a:pPr eaLnBrk="1" hangingPunct="1">
              <a:defRPr sz="2000">
                <a:ea typeface="ヒラギノ角ゴ Pro W3" pitchFamily="4" charset="-128"/>
                <a:cs typeface="ヒラギノ角ゴ Pro W3" pitchFamily="4" charset="-128"/>
              </a:defRPr>
            </a:pPr>
            <a:r>
              <a:rPr lang="ja-JP" altLang="en-US" b="1" dirty="0">
                <a:ea typeface="MS PGothic" panose="020B0600070205080204" pitchFamily="34" charset="-128"/>
              </a:rPr>
              <a:t>趣旨：</a:t>
            </a:r>
            <a:r>
              <a:rPr lang="ja-JP" altLang="en-US" dirty="0">
                <a:ea typeface="MS PGothic" panose="020B0600070205080204" pitchFamily="34" charset="-128"/>
              </a:rPr>
              <a:t>対応性を高めるためのアクションプランを立てる。</a:t>
            </a:r>
          </a:p>
          <a:p>
            <a:pPr eaLnBrk="1" hangingPunct="1">
              <a:defRPr sz="2000" b="1">
                <a:ea typeface="ヒラギノ角ゴ Pro W3" pitchFamily="4" charset="-128"/>
                <a:cs typeface="ヒラギノ角ゴ Pro W3" pitchFamily="4" charset="-128"/>
              </a:defRPr>
            </a:pPr>
            <a:r>
              <a:rPr lang="ja-JP" altLang="en-US" dirty="0">
                <a:ea typeface="MS PGothic" panose="020B0600070205080204" pitchFamily="34" charset="-128"/>
              </a:rPr>
              <a:t>指示：</a:t>
            </a:r>
            <a:endParaRPr lang="ja-JP" altLang="en-US" sz="2000" dirty="0">
              <a:ea typeface="MS PGothic" panose="020B0600070205080204" pitchFamily="34" charset="-128"/>
              <a:cs typeface="ヒラギノ角ゴ Pro W3" pitchFamily="4" charset="-128"/>
            </a:endParaRPr>
          </a:p>
          <a:p>
            <a:pPr marL="342900" indent="-342900">
              <a:lnSpc>
                <a:spcPct val="95000"/>
              </a:lnSpc>
              <a:buFont typeface="Wingdings" panose="05000000000000000000" pitchFamily="2" charset="2"/>
              <a:buChar char="§"/>
            </a:pPr>
            <a:r>
              <a:rPr lang="ja-JP" altLang="en-US" sz="2000" dirty="0">
                <a:ea typeface="MS PGothic" panose="020B0600070205080204" pitchFamily="34" charset="-128"/>
              </a:rPr>
              <a:t>自分の対応性プロファイルを読んで、自分の行動を理解します</a:t>
            </a:r>
            <a:br>
              <a:rPr lang="en-US" altLang="ja-JP" sz="2000" dirty="0">
                <a:ea typeface="MS PGothic" panose="020B0600070205080204" pitchFamily="34" charset="-128"/>
              </a:rPr>
            </a:br>
            <a:r>
              <a:rPr lang="ja-JP" altLang="en-US" sz="1400" i="1" dirty="0">
                <a:ea typeface="MS PGothic" panose="020B0600070205080204" pitchFamily="34" charset="-128"/>
              </a:rPr>
              <a:t>（オンライン版プロファイル限定）。</a:t>
            </a:r>
            <a:endParaRPr lang="ja-JP" altLang="en-US" sz="2000" dirty="0">
              <a:ea typeface="MS PGothic" panose="020B0600070205080204" pitchFamily="34" charset="-128"/>
            </a:endParaRPr>
          </a:p>
          <a:p>
            <a:pPr marL="342900" indent="-342900">
              <a:lnSpc>
                <a:spcPct val="95000"/>
              </a:lnSpc>
              <a:buFont typeface="Wingdings" panose="05000000000000000000" pitchFamily="2" charset="2"/>
              <a:buChar char="§"/>
            </a:pPr>
            <a:r>
              <a:rPr lang="ja-JP" altLang="en-US" sz="2000" dirty="0">
                <a:ea typeface="MS PGothic" panose="020B0600070205080204" pitchFamily="34" charset="-128"/>
              </a:rPr>
              <a:t>プレゼンテーションを向上させる方法、能力を向上させる </a:t>
            </a:r>
            <a:r>
              <a:rPr lang="ja-JP" altLang="en-US" sz="2000" i="1" dirty="0">
                <a:ea typeface="MS PGothic" panose="020B0600070205080204" pitchFamily="34" charset="-128"/>
              </a:rPr>
              <a:t>方法、フィードバックを向上させる方法</a:t>
            </a:r>
            <a:r>
              <a:rPr lang="ja-JP" altLang="en-US" sz="2000" dirty="0">
                <a:ea typeface="MS PGothic" panose="020B0600070205080204" pitchFamily="34" charset="-128"/>
              </a:rPr>
              <a:t>の</a:t>
            </a:r>
            <a:r>
              <a:rPr lang="en-US" altLang="ja-JP" sz="2000" dirty="0">
                <a:ea typeface="MS PGothic" panose="020B0600070205080204" pitchFamily="34" charset="-128"/>
              </a:rPr>
              <a:t>3</a:t>
            </a:r>
            <a:r>
              <a:rPr lang="ja-JP" altLang="en-US" sz="2000" dirty="0">
                <a:ea typeface="MS PGothic" panose="020B0600070205080204" pitchFamily="34" charset="-128"/>
              </a:rPr>
              <a:t>セクションで実施する戦略を確認します</a:t>
            </a:r>
            <a:r>
              <a:rPr lang="ja-JP" altLang="en-US" sz="1400" i="1" dirty="0">
                <a:ea typeface="MS PGothic" panose="020B0600070205080204" pitchFamily="34" charset="-128"/>
              </a:rPr>
              <a:t>（オンライン版プロファイル限定）。</a:t>
            </a:r>
            <a:endParaRPr lang="ja-JP" altLang="en-US" sz="1400" dirty="0">
              <a:ea typeface="MS PGothic" panose="020B0600070205080204" pitchFamily="34" charset="-128"/>
            </a:endParaRPr>
          </a:p>
          <a:p>
            <a:pPr marL="342900" indent="-342900">
              <a:lnSpc>
                <a:spcPct val="95000"/>
              </a:lnSpc>
              <a:buFont typeface="Wingdings" panose="05000000000000000000" pitchFamily="2" charset="2"/>
              <a:buChar char="§"/>
              <a:defRPr sz="2000"/>
            </a:pPr>
            <a:r>
              <a:rPr lang="ja-JP" altLang="en-US" dirty="0">
                <a:ea typeface="MS PGothic" panose="020B0600070205080204" pitchFamily="34" charset="-128"/>
              </a:rPr>
              <a:t>各領域の具体的なアクションのうち、実行するものを</a:t>
            </a:r>
            <a:r>
              <a:rPr lang="en-US" altLang="ja-JP" dirty="0">
                <a:ea typeface="MS PGothic" panose="020B0600070205080204" pitchFamily="34" charset="-128"/>
              </a:rPr>
              <a:t>1</a:t>
            </a:r>
            <a:r>
              <a:rPr lang="ja-JP" altLang="en-US" dirty="0">
                <a:ea typeface="MS PGothic" panose="020B0600070205080204" pitchFamily="34" charset="-128"/>
              </a:rPr>
              <a:t>～</a:t>
            </a:r>
            <a:r>
              <a:rPr lang="en-US" altLang="ja-JP" dirty="0">
                <a:ea typeface="MS PGothic" panose="020B0600070205080204" pitchFamily="34" charset="-128"/>
              </a:rPr>
              <a:t>2</a:t>
            </a:r>
            <a:r>
              <a:rPr lang="ja-JP" altLang="en-US" dirty="0">
                <a:ea typeface="MS PGothic" panose="020B0600070205080204" pitchFamily="34" charset="-128"/>
              </a:rPr>
              <a:t>個決め、書き下します。</a:t>
            </a:r>
          </a:p>
          <a:p>
            <a:pPr marL="342900" indent="-342900">
              <a:lnSpc>
                <a:spcPct val="95000"/>
              </a:lnSpc>
              <a:buFont typeface="Wingdings" panose="05000000000000000000" pitchFamily="2" charset="2"/>
              <a:buChar char="§"/>
              <a:defRPr sz="2000"/>
            </a:pPr>
            <a:r>
              <a:rPr lang="ja-JP" altLang="en-US" dirty="0">
                <a:ea typeface="MS PGothic" panose="020B0600070205080204" pitchFamily="34" charset="-128"/>
              </a:rPr>
              <a:t>別の人（または少人数のグループ）とペアを組み、計画につい</a:t>
            </a:r>
            <a:br>
              <a:rPr lang="en-US" altLang="ja-JP" dirty="0">
                <a:ea typeface="MS PGothic" panose="020B0600070205080204" pitchFamily="34" charset="-128"/>
              </a:rPr>
            </a:br>
            <a:r>
              <a:rPr lang="ja-JP" altLang="en-US" dirty="0">
                <a:ea typeface="MS PGothic" panose="020B0600070205080204" pitchFamily="34" charset="-128"/>
              </a:rPr>
              <a:t>て話し合います。</a:t>
            </a:r>
          </a:p>
        </p:txBody>
      </p:sp>
      <p:sp>
        <p:nvSpPr>
          <p:cNvPr id="4" name="Slide Number Placeholder 3">
            <a:extLst>
              <a:ext uri="{FF2B5EF4-FFF2-40B4-BE49-F238E27FC236}">
                <a16:creationId xmlns:a16="http://schemas.microsoft.com/office/drawing/2014/main" id="{698A82B1-C833-478F-9B1A-174FEAEAA669}"/>
              </a:ext>
            </a:extLst>
          </p:cNvPr>
          <p:cNvSpPr>
            <a:spLocks noGrp="1"/>
          </p:cNvSpPr>
          <p:nvPr>
            <p:ph type="sldNum" sz="quarter" idx="12"/>
          </p:nvPr>
        </p:nvSpPr>
        <p:spPr/>
        <p:txBody>
          <a:bodyPr wrap="square">
            <a:noAutofit/>
          </a:bodyPr>
          <a:lstStyle/>
          <a:p>
            <a:fld id="{1B1CF60C-C85D-47C0-8597-E3BF95F18FA3}" type="slidenum">
              <a:rPr lang="en-US" altLang="ja-JP" smtClean="0">
                <a:ea typeface="MS PGothic" panose="020B0600070205080204" pitchFamily="34" charset="-128"/>
              </a:rPr>
              <a:t>58</a:t>
            </a:fld>
            <a:endParaRPr lang="ja-JP" altLang="en-US" dirty="0">
              <a:ea typeface="MS PGothic" panose="020B0600070205080204" pitchFamily="34" charset="-128"/>
            </a:endParaRPr>
          </a:p>
        </p:txBody>
      </p:sp>
      <p:sp>
        <p:nvSpPr>
          <p:cNvPr id="5" name="Footer Placeholder 4">
            <a:extLst>
              <a:ext uri="{FF2B5EF4-FFF2-40B4-BE49-F238E27FC236}">
                <a16:creationId xmlns:a16="http://schemas.microsoft.com/office/drawing/2014/main" id="{0498C21C-47C5-422C-BCFC-86FC3A022A3A}"/>
              </a:ext>
            </a:extLst>
          </p:cNvPr>
          <p:cNvSpPr>
            <a:spLocks noGrp="1"/>
          </p:cNvSpPr>
          <p:nvPr>
            <p:ph type="ftr" sz="quarter" idx="13"/>
          </p:nvPr>
        </p:nvSpPr>
        <p:spPr/>
        <p:txBody>
          <a:bodyPr wrap="square">
            <a:noAutofit/>
          </a:bodyPr>
          <a:lstStyle/>
          <a:p>
            <a:pPr algn="l"/>
            <a:r>
              <a:rPr lang="en-US" altLang="ja-JP">
                <a:ea typeface="MS PGothic" panose="020B0600070205080204" pitchFamily="34" charset="-128"/>
              </a:rPr>
              <a:t>© The TRACOM Corporation. All Rights Reserved.</a:t>
            </a:r>
            <a:endParaRPr lang="en-US" altLang="ja-JP" dirty="0">
              <a:ea typeface="MS PGothic" panose="020B0600070205080204" pitchFamily="34" charset="-128"/>
            </a:endParaRPr>
          </a:p>
        </p:txBody>
      </p:sp>
      <p:pic>
        <p:nvPicPr>
          <p:cNvPr id="6" name="Picture 5" descr="A group of people in a meeting  Description automatically generated">
            <a:extLst>
              <a:ext uri="{FF2B5EF4-FFF2-40B4-BE49-F238E27FC236}">
                <a16:creationId xmlns:a16="http://schemas.microsoft.com/office/drawing/2014/main" id="{F876516B-B85C-4604-AE52-7E6A63550739}"/>
              </a:ext>
            </a:extLst>
          </p:cNvPr>
          <p:cNvPicPr>
            <a:picLocks noChangeAspect="1"/>
          </p:cNvPicPr>
          <p:nvPr/>
        </p:nvPicPr>
        <p:blipFill rotWithShape="1">
          <a:blip r:embed="rId3" cstate="email">
            <a:alphaModFix amt="60000"/>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a:ext>
            </a:extLst>
          </a:blip>
          <a:srcRect/>
          <a:stretch/>
        </p:blipFill>
        <p:spPr>
          <a:xfrm>
            <a:off x="6434650" y="8310"/>
            <a:ext cx="5751000" cy="6862390"/>
          </a:xfrm>
          <a:custGeom>
            <a:avLst/>
            <a:gdLst>
              <a:gd name="connsiteX0" fmla="*/ 0 w 5751000"/>
              <a:gd name="connsiteY0" fmla="*/ 0 h 6862390"/>
              <a:gd name="connsiteX1" fmla="*/ 5751000 w 5751000"/>
              <a:gd name="connsiteY1" fmla="*/ 0 h 6862390"/>
              <a:gd name="connsiteX2" fmla="*/ 5751000 w 5751000"/>
              <a:gd name="connsiteY2" fmla="*/ 6851302 h 6862390"/>
              <a:gd name="connsiteX3" fmla="*/ 1866519 w 5751000"/>
              <a:gd name="connsiteY3" fmla="*/ 6851302 h 6862390"/>
              <a:gd name="connsiteX4" fmla="*/ 1866519 w 5751000"/>
              <a:gd name="connsiteY4" fmla="*/ 6862390 h 6862390"/>
              <a:gd name="connsiteX5" fmla="*/ 258780 w 5751000"/>
              <a:gd name="connsiteY5" fmla="*/ 6862390 h 6862390"/>
              <a:gd name="connsiteX6" fmla="*/ 3548029 w 5751000"/>
              <a:gd name="connsiteY6" fmla="*/ 3661498 h 6862390"/>
              <a:gd name="connsiteX7" fmla="*/ 1739165 w 5751000"/>
              <a:gd name="connsiteY7" fmla="*/ 1794786 h 6862390"/>
              <a:gd name="connsiteX8" fmla="*/ 458384 w 5751000"/>
              <a:gd name="connsiteY8" fmla="*/ 473045 h 6862390"/>
              <a:gd name="connsiteX9" fmla="*/ 458385 w 5751000"/>
              <a:gd name="connsiteY9" fmla="*/ 473045 h 6862390"/>
              <a:gd name="connsiteX10" fmla="*/ 0 w 5751000"/>
              <a:gd name="connsiteY10" fmla="*/ 0 h 6862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751000" h="6862390">
                <a:moveTo>
                  <a:pt x="0" y="0"/>
                </a:moveTo>
                <a:lnTo>
                  <a:pt x="5751000" y="0"/>
                </a:lnTo>
                <a:lnTo>
                  <a:pt x="5751000" y="6851302"/>
                </a:lnTo>
                <a:lnTo>
                  <a:pt x="1866519" y="6851302"/>
                </a:lnTo>
                <a:lnTo>
                  <a:pt x="1866519" y="6862390"/>
                </a:lnTo>
                <a:lnTo>
                  <a:pt x="258780" y="6862390"/>
                </a:lnTo>
                <a:lnTo>
                  <a:pt x="3548029" y="3661498"/>
                </a:lnTo>
                <a:lnTo>
                  <a:pt x="1739165" y="1794786"/>
                </a:lnTo>
                <a:lnTo>
                  <a:pt x="458384" y="473045"/>
                </a:lnTo>
                <a:lnTo>
                  <a:pt x="458385" y="473045"/>
                </a:lnTo>
                <a:lnTo>
                  <a:pt x="0" y="0"/>
                </a:lnTo>
                <a:close/>
              </a:path>
            </a:pathLst>
          </a:custGeom>
          <a:solidFill>
            <a:schemeClr val="accent1"/>
          </a:solidFill>
        </p:spPr>
      </p:pic>
      <p:sp>
        <p:nvSpPr>
          <p:cNvPr id="7" name="Slide Number Placeholder 2">
            <a:extLst>
              <a:ext uri="{FF2B5EF4-FFF2-40B4-BE49-F238E27FC236}">
                <a16:creationId xmlns:a16="http://schemas.microsoft.com/office/drawing/2014/main" id="{D15BB5FD-B1A7-4C42-9F9D-0DAAEB9CA1ED}"/>
              </a:ext>
            </a:extLst>
          </p:cNvPr>
          <p:cNvSpPr txBox="1">
            <a:spLocks/>
          </p:cNvSpPr>
          <p:nvPr/>
        </p:nvSpPr>
        <p:spPr>
          <a:xfrm>
            <a:off x="9372600" y="6471554"/>
            <a:ext cx="2743200" cy="282575"/>
          </a:xfrm>
          <a:prstGeom prst="rect">
            <a:avLst/>
          </a:prstGeom>
        </p:spPr>
        <p:txBody>
          <a:bodyPr wrap="square">
            <a:noAutofit/>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1B1CF60C-C85D-47C0-8597-E3BF95F18FA3}" type="slidenum">
              <a:rPr lang="en-US" altLang="ja-JP" sz="1000" smtClean="0">
                <a:solidFill>
                  <a:srgbClr val="898989"/>
                </a:solidFill>
                <a:ea typeface="MS PGothic" panose="020B0600070205080204" pitchFamily="34" charset="-128"/>
              </a:rPr>
              <a:pPr algn="r"/>
              <a:t>58</a:t>
            </a:fld>
            <a:endParaRPr lang="ja-JP" altLang="en-US" sz="1000" dirty="0">
              <a:solidFill>
                <a:srgbClr val="898989"/>
              </a:solidFill>
              <a:ea typeface="MS PGothic" panose="020B0600070205080204" pitchFamily="34" charset="-128"/>
            </a:endParaRPr>
          </a:p>
        </p:txBody>
      </p:sp>
    </p:spTree>
    <p:extLst>
      <p:ext uri="{BB962C8B-B14F-4D97-AF65-F5344CB8AC3E}">
        <p14:creationId xmlns:p14="http://schemas.microsoft.com/office/powerpoint/2010/main" val="358077446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B9CABD-016A-4105-9C16-9B8F83470748}"/>
              </a:ext>
            </a:extLst>
          </p:cNvPr>
          <p:cNvSpPr>
            <a:spLocks noGrp="1"/>
          </p:cNvSpPr>
          <p:nvPr>
            <p:ph type="title"/>
          </p:nvPr>
        </p:nvSpPr>
        <p:spPr>
          <a:xfrm>
            <a:off x="390526" y="228600"/>
            <a:ext cx="2746374" cy="5715000"/>
          </a:xfrm>
        </p:spPr>
        <p:txBody>
          <a:bodyPr wrap="square" anchor="ctr">
            <a:noAutofit/>
          </a:bodyPr>
          <a:lstStyle/>
          <a:p>
            <a:pPr>
              <a:lnSpc>
                <a:spcPct val="100000"/>
              </a:lnSpc>
            </a:pPr>
            <a:r>
              <a:rPr lang="ja-JP" altLang="en-US" dirty="0">
                <a:ea typeface="MS PGothic" panose="020B0600070205080204" pitchFamily="34" charset="-128"/>
              </a:rPr>
              <a:t>スタイル観察のテクニック</a:t>
            </a:r>
          </a:p>
        </p:txBody>
      </p:sp>
      <p:sp>
        <p:nvSpPr>
          <p:cNvPr id="3" name="Content Placeholder 2">
            <a:extLst>
              <a:ext uri="{FF2B5EF4-FFF2-40B4-BE49-F238E27FC236}">
                <a16:creationId xmlns:a16="http://schemas.microsoft.com/office/drawing/2014/main" id="{89890FE1-5E82-4EC5-9B63-1B76910148C2}"/>
              </a:ext>
            </a:extLst>
          </p:cNvPr>
          <p:cNvSpPr>
            <a:spLocks noGrp="1"/>
          </p:cNvSpPr>
          <p:nvPr>
            <p:ph idx="1"/>
          </p:nvPr>
        </p:nvSpPr>
        <p:spPr>
          <a:xfrm>
            <a:off x="4170363" y="262054"/>
            <a:ext cx="7793037" cy="5715000"/>
          </a:xfrm>
        </p:spPr>
        <p:txBody>
          <a:bodyPr wrap="square" lIns="1280160" anchor="ctr">
            <a:noAutofit/>
          </a:bodyPr>
          <a:lstStyle/>
          <a:p>
            <a:pPr>
              <a:spcBef>
                <a:spcPts val="1500"/>
              </a:spcBef>
              <a:spcAft>
                <a:spcPts val="1000"/>
              </a:spcAft>
              <a:defRPr sz="2000"/>
            </a:pPr>
            <a:r>
              <a:rPr lang="ja-JP" altLang="en-US" dirty="0">
                <a:ea typeface="MS PGothic" panose="020B0600070205080204" pitchFamily="34" charset="-128"/>
              </a:rPr>
              <a:t>結論を急がない</a:t>
            </a:r>
          </a:p>
          <a:p>
            <a:pPr>
              <a:spcBef>
                <a:spcPts val="1500"/>
              </a:spcBef>
              <a:spcAft>
                <a:spcPts val="1000"/>
              </a:spcAft>
              <a:defRPr sz="2000"/>
            </a:pPr>
            <a:r>
              <a:rPr lang="ja-JP" altLang="en-US" dirty="0">
                <a:ea typeface="MS PGothic" panose="020B0600070205080204" pitchFamily="34" charset="-128"/>
              </a:rPr>
              <a:t>客観性を保つ</a:t>
            </a:r>
          </a:p>
          <a:p>
            <a:pPr>
              <a:spcBef>
                <a:spcPts val="1500"/>
              </a:spcBef>
              <a:spcAft>
                <a:spcPts val="1000"/>
              </a:spcAft>
              <a:defRPr sz="2000"/>
            </a:pPr>
            <a:r>
              <a:rPr lang="ja-JP" altLang="en-US" dirty="0">
                <a:ea typeface="MS PGothic" panose="020B0600070205080204" pitchFamily="34" charset="-128"/>
              </a:rPr>
              <a:t>スタイルによる行動を個人の役割や立場から切り離す</a:t>
            </a:r>
          </a:p>
          <a:p>
            <a:pPr>
              <a:lnSpc>
                <a:spcPct val="100000"/>
              </a:lnSpc>
              <a:spcBef>
                <a:spcPts val="1500"/>
              </a:spcBef>
              <a:spcAft>
                <a:spcPts val="1000"/>
              </a:spcAft>
              <a:defRPr sz="2000"/>
            </a:pPr>
            <a:r>
              <a:rPr lang="ja-JP" altLang="en-US" dirty="0">
                <a:ea typeface="MS PGothic" panose="020B0600070205080204" pitchFamily="34" charset="-128"/>
              </a:rPr>
              <a:t>適度なストレス下に置くことで、各人のスタイルがわかり</a:t>
            </a:r>
            <a:br>
              <a:rPr lang="en-US" altLang="ja-JP" dirty="0">
                <a:ea typeface="MS PGothic" panose="020B0600070205080204" pitchFamily="34" charset="-128"/>
              </a:rPr>
            </a:br>
            <a:r>
              <a:rPr lang="ja-JP" altLang="en-US" dirty="0">
                <a:ea typeface="MS PGothic" panose="020B0600070205080204" pitchFamily="34" charset="-128"/>
              </a:rPr>
              <a:t>やすくなる</a:t>
            </a:r>
          </a:p>
          <a:p>
            <a:pPr>
              <a:spcBef>
                <a:spcPts val="1500"/>
              </a:spcBef>
              <a:spcAft>
                <a:spcPts val="1000"/>
              </a:spcAft>
              <a:defRPr sz="2000"/>
            </a:pPr>
            <a:r>
              <a:rPr lang="ja-JP" altLang="en-US" dirty="0">
                <a:ea typeface="MS PGothic" panose="020B0600070205080204" pitchFamily="34" charset="-128"/>
              </a:rPr>
              <a:t>邪魔をしない（観察に専念）</a:t>
            </a:r>
          </a:p>
          <a:p>
            <a:pPr>
              <a:spcBef>
                <a:spcPts val="1500"/>
              </a:spcBef>
              <a:spcAft>
                <a:spcPts val="1000"/>
              </a:spcAft>
            </a:pPr>
            <a:endParaRPr lang="ja-JP" altLang="en-US" sz="2000" dirty="0">
              <a:ea typeface="MS PGothic" panose="020B0600070205080204" pitchFamily="34" charset="-128"/>
            </a:endParaRPr>
          </a:p>
        </p:txBody>
      </p:sp>
      <p:sp>
        <p:nvSpPr>
          <p:cNvPr id="5" name="Footer Placeholder 4">
            <a:extLst>
              <a:ext uri="{FF2B5EF4-FFF2-40B4-BE49-F238E27FC236}">
                <a16:creationId xmlns:a16="http://schemas.microsoft.com/office/drawing/2014/main" id="{4D3CF669-61B8-4393-ABDB-84352A6B6564}"/>
              </a:ext>
            </a:extLst>
          </p:cNvPr>
          <p:cNvSpPr>
            <a:spLocks noGrp="1"/>
          </p:cNvSpPr>
          <p:nvPr>
            <p:ph type="ftr" sz="quarter" idx="11"/>
          </p:nvPr>
        </p:nvSpPr>
        <p:spPr/>
        <p:txBody>
          <a:bodyPr wrap="square">
            <a:noAutofit/>
          </a:bodyPr>
          <a:lstStyle/>
          <a:p>
            <a:pPr algn="l"/>
            <a:r>
              <a:rPr lang="en-US" altLang="ja-JP">
                <a:ea typeface="MS PGothic" panose="020B0600070205080204" pitchFamily="34" charset="-128"/>
              </a:rPr>
              <a:t>© The TRACOM Corporation. All Rights Reserved.</a:t>
            </a:r>
            <a:endParaRPr lang="en-US" altLang="ja-JP" dirty="0">
              <a:ea typeface="MS PGothic" panose="020B0600070205080204" pitchFamily="34" charset="-128"/>
            </a:endParaRPr>
          </a:p>
        </p:txBody>
      </p:sp>
      <p:sp>
        <p:nvSpPr>
          <p:cNvPr id="6" name="Slide Number Placeholder 5">
            <a:extLst>
              <a:ext uri="{FF2B5EF4-FFF2-40B4-BE49-F238E27FC236}">
                <a16:creationId xmlns:a16="http://schemas.microsoft.com/office/drawing/2014/main" id="{0FBC13A4-C929-45D4-B223-A112BFF04BC6}"/>
              </a:ext>
            </a:extLst>
          </p:cNvPr>
          <p:cNvSpPr>
            <a:spLocks noGrp="1"/>
          </p:cNvSpPr>
          <p:nvPr>
            <p:ph type="sldNum" sz="quarter" idx="12"/>
          </p:nvPr>
        </p:nvSpPr>
        <p:spPr/>
        <p:txBody>
          <a:bodyPr wrap="square">
            <a:noAutofit/>
          </a:bodyPr>
          <a:lstStyle/>
          <a:p>
            <a:fld id="{1B1CF60C-C85D-47C0-8597-E3BF95F18FA3}" type="slidenum">
              <a:rPr lang="en-US" altLang="ja-JP" smtClean="0">
                <a:ea typeface="MS PGothic" panose="020B0600070205080204" pitchFamily="34" charset="-128"/>
              </a:rPr>
              <a:t>59</a:t>
            </a:fld>
            <a:endParaRPr lang="ja-JP" altLang="en-US" dirty="0">
              <a:ea typeface="MS PGothic" panose="020B0600070205080204" pitchFamily="34" charset="-128"/>
            </a:endParaRPr>
          </a:p>
        </p:txBody>
      </p:sp>
      <p:sp>
        <p:nvSpPr>
          <p:cNvPr id="8" name="Oval 7">
            <a:extLst>
              <a:ext uri="{FF2B5EF4-FFF2-40B4-BE49-F238E27FC236}">
                <a16:creationId xmlns:a16="http://schemas.microsoft.com/office/drawing/2014/main" id="{CD7D84E8-073C-4DFD-99F5-BFE15F778DFC}"/>
              </a:ext>
            </a:extLst>
          </p:cNvPr>
          <p:cNvSpPr/>
          <p:nvPr/>
        </p:nvSpPr>
        <p:spPr bwMode="gray">
          <a:xfrm>
            <a:off x="4816928" y="1216286"/>
            <a:ext cx="469447" cy="469447"/>
          </a:xfrm>
          <a:prstGeom prst="ellipse">
            <a:avLst/>
          </a:prstGeom>
          <a:solidFill>
            <a:schemeClr val="accent2"/>
          </a:solidFill>
          <a:ln w="41275">
            <a:solidFill>
              <a:srgbClr val="D1D2D2"/>
            </a:solid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defRPr sz="2000" b="1">
                <a:solidFill>
                  <a:schemeClr val="bg1"/>
                </a:solidFill>
              </a:defRPr>
            </a:pPr>
            <a:r>
              <a:rPr lang="en-US" altLang="ja-JP" dirty="0">
                <a:ea typeface="MS PGothic" panose="020B0600070205080204" pitchFamily="34" charset="-128"/>
              </a:rPr>
              <a:t>1</a:t>
            </a:r>
          </a:p>
        </p:txBody>
      </p:sp>
      <p:sp>
        <p:nvSpPr>
          <p:cNvPr id="9" name="Oval 8">
            <a:extLst>
              <a:ext uri="{FF2B5EF4-FFF2-40B4-BE49-F238E27FC236}">
                <a16:creationId xmlns:a16="http://schemas.microsoft.com/office/drawing/2014/main" id="{555B454E-9216-477B-9A64-9DD8271FF53A}"/>
              </a:ext>
            </a:extLst>
          </p:cNvPr>
          <p:cNvSpPr/>
          <p:nvPr/>
        </p:nvSpPr>
        <p:spPr bwMode="gray">
          <a:xfrm>
            <a:off x="4816928" y="1811668"/>
            <a:ext cx="469447" cy="469447"/>
          </a:xfrm>
          <a:prstGeom prst="ellipse">
            <a:avLst/>
          </a:prstGeom>
          <a:solidFill>
            <a:schemeClr val="accent2"/>
          </a:solidFill>
          <a:ln w="41275">
            <a:solidFill>
              <a:srgbClr val="D1D2D2"/>
            </a:solid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defRPr sz="2000" b="1">
                <a:solidFill>
                  <a:schemeClr val="bg1"/>
                </a:solidFill>
              </a:defRPr>
            </a:pPr>
            <a:r>
              <a:rPr lang="en-US" altLang="ja-JP">
                <a:ea typeface="MS PGothic" panose="020B0600070205080204" pitchFamily="34" charset="-128"/>
              </a:rPr>
              <a:t>2</a:t>
            </a:r>
            <a:endParaRPr lang="en-US" altLang="ja-JP" dirty="0">
              <a:ea typeface="MS PGothic" panose="020B0600070205080204" pitchFamily="34" charset="-128"/>
            </a:endParaRPr>
          </a:p>
        </p:txBody>
      </p:sp>
      <p:sp>
        <p:nvSpPr>
          <p:cNvPr id="10" name="Oval 9">
            <a:extLst>
              <a:ext uri="{FF2B5EF4-FFF2-40B4-BE49-F238E27FC236}">
                <a16:creationId xmlns:a16="http://schemas.microsoft.com/office/drawing/2014/main" id="{7B59682E-52EB-4DFB-AF2F-EB3BB439EF73}"/>
              </a:ext>
            </a:extLst>
          </p:cNvPr>
          <p:cNvSpPr/>
          <p:nvPr/>
        </p:nvSpPr>
        <p:spPr bwMode="gray">
          <a:xfrm>
            <a:off x="4816928" y="2397425"/>
            <a:ext cx="469447" cy="469447"/>
          </a:xfrm>
          <a:prstGeom prst="ellipse">
            <a:avLst/>
          </a:prstGeom>
          <a:solidFill>
            <a:schemeClr val="accent2"/>
          </a:solidFill>
          <a:ln w="41275">
            <a:solidFill>
              <a:srgbClr val="D1D2D2"/>
            </a:solid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defRPr sz="2000" b="1">
                <a:solidFill>
                  <a:schemeClr val="bg1"/>
                </a:solidFill>
              </a:defRPr>
            </a:pPr>
            <a:r>
              <a:rPr lang="en-US" altLang="ja-JP" dirty="0">
                <a:ea typeface="MS PGothic" panose="020B0600070205080204" pitchFamily="34" charset="-128"/>
              </a:rPr>
              <a:t>3</a:t>
            </a:r>
          </a:p>
        </p:txBody>
      </p:sp>
      <p:sp>
        <p:nvSpPr>
          <p:cNvPr id="11" name="Oval 10">
            <a:extLst>
              <a:ext uri="{FF2B5EF4-FFF2-40B4-BE49-F238E27FC236}">
                <a16:creationId xmlns:a16="http://schemas.microsoft.com/office/drawing/2014/main" id="{4D6313DE-7760-4922-80A7-10EA28D1930F}"/>
              </a:ext>
            </a:extLst>
          </p:cNvPr>
          <p:cNvSpPr/>
          <p:nvPr/>
        </p:nvSpPr>
        <p:spPr bwMode="gray">
          <a:xfrm>
            <a:off x="4816927" y="3152963"/>
            <a:ext cx="469447" cy="469447"/>
          </a:xfrm>
          <a:prstGeom prst="ellipse">
            <a:avLst/>
          </a:prstGeom>
          <a:solidFill>
            <a:schemeClr val="accent2"/>
          </a:solidFill>
          <a:ln w="41275">
            <a:solidFill>
              <a:srgbClr val="D1D2D2"/>
            </a:solid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defRPr sz="2000" b="1">
                <a:solidFill>
                  <a:schemeClr val="bg1"/>
                </a:solidFill>
              </a:defRPr>
            </a:pPr>
            <a:r>
              <a:rPr lang="en-US" altLang="ja-JP" dirty="0">
                <a:ea typeface="MS PGothic" panose="020B0600070205080204" pitchFamily="34" charset="-128"/>
              </a:rPr>
              <a:t>4</a:t>
            </a:r>
          </a:p>
        </p:txBody>
      </p:sp>
      <p:sp>
        <p:nvSpPr>
          <p:cNvPr id="12" name="Oval 11">
            <a:extLst>
              <a:ext uri="{FF2B5EF4-FFF2-40B4-BE49-F238E27FC236}">
                <a16:creationId xmlns:a16="http://schemas.microsoft.com/office/drawing/2014/main" id="{07432474-4610-4E54-835A-DEAC0A7CA51E}"/>
              </a:ext>
            </a:extLst>
          </p:cNvPr>
          <p:cNvSpPr/>
          <p:nvPr/>
        </p:nvSpPr>
        <p:spPr bwMode="gray">
          <a:xfrm>
            <a:off x="4816928" y="3934303"/>
            <a:ext cx="469447" cy="469447"/>
          </a:xfrm>
          <a:prstGeom prst="ellipse">
            <a:avLst/>
          </a:prstGeom>
          <a:solidFill>
            <a:schemeClr val="accent2"/>
          </a:solidFill>
          <a:ln w="41275">
            <a:solidFill>
              <a:srgbClr val="D1D2D2"/>
            </a:solid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defRPr sz="2000" b="1">
                <a:solidFill>
                  <a:schemeClr val="bg1"/>
                </a:solidFill>
              </a:defRPr>
            </a:pPr>
            <a:r>
              <a:rPr lang="en-US" altLang="ja-JP">
                <a:ea typeface="MS PGothic" panose="020B0600070205080204" pitchFamily="34" charset="-128"/>
              </a:rPr>
              <a:t>5</a:t>
            </a:r>
            <a:endParaRPr lang="en-US" altLang="ja-JP" dirty="0">
              <a:ea typeface="MS PGothic" panose="020B0600070205080204" pitchFamily="34" charset="-128"/>
            </a:endParaRPr>
          </a:p>
        </p:txBody>
      </p:sp>
    </p:spTree>
    <p:extLst>
      <p:ext uri="{BB962C8B-B14F-4D97-AF65-F5344CB8AC3E}">
        <p14:creationId xmlns:p14="http://schemas.microsoft.com/office/powerpoint/2010/main" val="85085159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16="http://schemas.microsoft.com/office/drawing/2014/main"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A8D378C-434A-476E-B83A-58260696952E}"/>
              </a:ext>
            </a:extLst>
          </p:cNvPr>
          <p:cNvSpPr>
            <a:spLocks noGrp="1"/>
          </p:cNvSpPr>
          <p:nvPr>
            <p:ph type="title"/>
          </p:nvPr>
        </p:nvSpPr>
        <p:spPr>
          <a:xfrm>
            <a:off x="795131" y="2058366"/>
            <a:ext cx="10389704" cy="2302565"/>
          </a:xfrm>
        </p:spPr>
        <p:txBody>
          <a:bodyPr wrap="square" anchor="ctr" anchorCtr="0">
            <a:noAutofit/>
          </a:bodyPr>
          <a:lstStyle/>
          <a:p>
            <a:pPr algn="ctr">
              <a:defRPr sz="5400"/>
            </a:pPr>
            <a:r>
              <a:rPr lang="ja-JP" altLang="en-US" dirty="0">
                <a:ea typeface="MS PGothic" panose="020B0600070205080204" pitchFamily="34" charset="-128"/>
              </a:rPr>
              <a:t>自己主張度と感情表現度</a:t>
            </a:r>
          </a:p>
        </p:txBody>
      </p:sp>
      <p:sp>
        <p:nvSpPr>
          <p:cNvPr id="4" name="Slide Number Placeholder 3">
            <a:extLst>
              <a:ext uri="{FF2B5EF4-FFF2-40B4-BE49-F238E27FC236}">
                <a16:creationId xmlns:a16="http://schemas.microsoft.com/office/drawing/2014/main" id="{4D73AFBC-48C8-4D6D-9E37-43245DF7EC6F}"/>
              </a:ext>
            </a:extLst>
          </p:cNvPr>
          <p:cNvSpPr>
            <a:spLocks noGrp="1"/>
          </p:cNvSpPr>
          <p:nvPr>
            <p:ph type="sldNum" sz="quarter" idx="12"/>
          </p:nvPr>
        </p:nvSpPr>
        <p:spPr/>
        <p:txBody>
          <a:bodyPr wrap="square">
            <a:noAutofit/>
          </a:bodyPr>
          <a:lstStyle/>
          <a:p>
            <a:fld id="{1B1CF60C-C85D-47C0-8597-E3BF95F18FA3}" type="slidenum">
              <a:rPr lang="en-US" altLang="ja-JP" smtClean="0">
                <a:ea typeface="MS PGothic" panose="020B0600070205080204" pitchFamily="34" charset="-128"/>
              </a:rPr>
              <a:t>6</a:t>
            </a:fld>
            <a:endParaRPr lang="ja-JP" altLang="en-US" dirty="0">
              <a:ea typeface="MS PGothic" panose="020B0600070205080204" pitchFamily="34" charset="-128"/>
            </a:endParaRPr>
          </a:p>
        </p:txBody>
      </p:sp>
      <p:sp>
        <p:nvSpPr>
          <p:cNvPr id="8" name="Footer Placeholder 1">
            <a:extLst>
              <a:ext uri="{FF2B5EF4-FFF2-40B4-BE49-F238E27FC236}">
                <a16:creationId xmlns:a16="http://schemas.microsoft.com/office/drawing/2014/main" id="{2A38097B-F1CD-A44A-8A1E-E253784CE884}"/>
              </a:ext>
            </a:extLst>
          </p:cNvPr>
          <p:cNvSpPr>
            <a:spLocks noGrp="1"/>
          </p:cNvSpPr>
          <p:nvPr>
            <p:ph type="ftr" sz="quarter" idx="13"/>
          </p:nvPr>
        </p:nvSpPr>
        <p:spPr/>
        <p:txBody>
          <a:bodyPr wrap="square">
            <a:noAutofit/>
          </a:bodyPr>
          <a:lstStyle/>
          <a:p>
            <a:pPr algn="l"/>
            <a:r>
              <a:rPr lang="en-US" altLang="ja-JP">
                <a:ea typeface="MS PGothic" panose="020B0600070205080204" pitchFamily="34" charset="-128"/>
              </a:rPr>
              <a:t>© The TRACOM Corporation. All Rights Reserved.</a:t>
            </a:r>
            <a:endParaRPr lang="ja-JP" altLang="en-US" dirty="0">
              <a:ea typeface="MS PGothic" panose="020B0600070205080204" pitchFamily="34" charset="-128"/>
            </a:endParaRPr>
          </a:p>
        </p:txBody>
      </p:sp>
    </p:spTree>
    <p:extLst>
      <p:ext uri="{BB962C8B-B14F-4D97-AF65-F5344CB8AC3E}">
        <p14:creationId xmlns:p14="http://schemas.microsoft.com/office/powerpoint/2010/main" val="273287849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16="http://schemas.microsoft.com/office/drawing/2014/main" xmlns="">
      <p:transition>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067E28-1313-4400-94B7-3A8DDD30A17E}"/>
              </a:ext>
            </a:extLst>
          </p:cNvPr>
          <p:cNvSpPr>
            <a:spLocks noGrp="1"/>
          </p:cNvSpPr>
          <p:nvPr>
            <p:ph type="title"/>
          </p:nvPr>
        </p:nvSpPr>
        <p:spPr/>
        <p:txBody>
          <a:bodyPr wrap="square">
            <a:noAutofit/>
          </a:bodyPr>
          <a:lstStyle/>
          <a:p>
            <a:pPr>
              <a:defRPr>
                <a:ea typeface="ヒラギノ角ゴ Pro W3" pitchFamily="4" charset="-128"/>
                <a:cs typeface="ヒラギノ角ゴ Pro W3" pitchFamily="4" charset="-128"/>
              </a:defRPr>
            </a:pPr>
            <a:r>
              <a:rPr lang="ja-JP" altLang="en-US">
                <a:ea typeface="MS PGothic" panose="020B0600070205080204" pitchFamily="34" charset="-128"/>
              </a:rPr>
              <a:t>自分の成長を促すアクションの実行</a:t>
            </a:r>
            <a:endParaRPr lang="ja-JP" altLang="en-US" dirty="0">
              <a:ea typeface="MS PGothic" panose="020B0600070205080204" pitchFamily="34" charset="-128"/>
            </a:endParaRPr>
          </a:p>
        </p:txBody>
      </p:sp>
      <p:sp>
        <p:nvSpPr>
          <p:cNvPr id="3" name="Content Placeholder 2">
            <a:extLst>
              <a:ext uri="{FF2B5EF4-FFF2-40B4-BE49-F238E27FC236}">
                <a16:creationId xmlns:a16="http://schemas.microsoft.com/office/drawing/2014/main" id="{7880FBB5-3678-4CE2-8BF8-4E995EC1C5E9}"/>
              </a:ext>
            </a:extLst>
          </p:cNvPr>
          <p:cNvSpPr>
            <a:spLocks noGrp="1"/>
          </p:cNvSpPr>
          <p:nvPr>
            <p:ph idx="1"/>
          </p:nvPr>
        </p:nvSpPr>
        <p:spPr>
          <a:xfrm>
            <a:off x="487108" y="1814871"/>
            <a:ext cx="7313867" cy="3628308"/>
          </a:xfrm>
        </p:spPr>
        <p:txBody>
          <a:bodyPr wrap="square">
            <a:noAutofit/>
          </a:bodyPr>
          <a:lstStyle/>
          <a:p>
            <a:pPr marL="0" indent="0" eaLnBrk="1" hangingPunct="1">
              <a:lnSpc>
                <a:spcPct val="95000"/>
              </a:lnSpc>
              <a:buFontTx/>
              <a:buNone/>
              <a:defRPr sz="2000"/>
            </a:pPr>
            <a:r>
              <a:rPr lang="ja-JP" altLang="en-US" b="1" dirty="0">
                <a:ea typeface="MS PGothic" panose="020B0600070205080204" pitchFamily="34" charset="-128"/>
              </a:rPr>
              <a:t>趣旨：</a:t>
            </a:r>
            <a:r>
              <a:rPr lang="ja-JP" altLang="en-US" dirty="0">
                <a:ea typeface="MS PGothic" panose="020B0600070205080204" pitchFamily="34" charset="-128"/>
              </a:rPr>
              <a:t>顧客により効果的に対処するべく、自分の成長を促す</a:t>
            </a:r>
            <a:br>
              <a:rPr lang="en-US" altLang="ja-JP" dirty="0">
                <a:ea typeface="MS PGothic" panose="020B0600070205080204" pitchFamily="34" charset="-128"/>
              </a:rPr>
            </a:br>
            <a:r>
              <a:rPr lang="ja-JP" altLang="en-US" dirty="0">
                <a:ea typeface="MS PGothic" panose="020B0600070205080204" pitchFamily="34" charset="-128"/>
              </a:rPr>
              <a:t>アクションの具体的実行法を特定する。</a:t>
            </a:r>
          </a:p>
          <a:p>
            <a:pPr eaLnBrk="1" hangingPunct="1">
              <a:lnSpc>
                <a:spcPct val="95000"/>
              </a:lnSpc>
              <a:buFontTx/>
              <a:buNone/>
              <a:defRPr sz="2000" b="1"/>
            </a:pPr>
            <a:r>
              <a:rPr lang="ja-JP" altLang="en-US" dirty="0">
                <a:ea typeface="MS PGothic" panose="020B0600070205080204" pitchFamily="34" charset="-128"/>
              </a:rPr>
              <a:t>指示：</a:t>
            </a:r>
            <a:endParaRPr lang="ja-JP" altLang="en-US" sz="2000" dirty="0">
              <a:ea typeface="MS PGothic" panose="020B0600070205080204" pitchFamily="34" charset="-128"/>
            </a:endParaRPr>
          </a:p>
          <a:p>
            <a:pPr marL="855663" lvl="1" indent="-398463" eaLnBrk="1" hangingPunct="1">
              <a:lnSpc>
                <a:spcPct val="95000"/>
              </a:lnSpc>
            </a:pPr>
            <a:r>
              <a:rPr lang="ja-JP" altLang="en-US" sz="1800" dirty="0">
                <a:ea typeface="MS PGothic" panose="020B0600070205080204" pitchFamily="34" charset="-128"/>
              </a:rPr>
              <a:t>ある顧客のスタイルを推定します（</a:t>
            </a:r>
            <a:r>
              <a:rPr lang="en-US" altLang="ja-JP" sz="1800" dirty="0">
                <a:ea typeface="MS PGothic" panose="020B0600070205080204" pitchFamily="34" charset="-128"/>
              </a:rPr>
              <a:t>SOCIAL STYLE Navigator</a:t>
            </a:r>
            <a:r>
              <a:rPr lang="ja-JP" altLang="en-US" sz="1800" dirty="0">
                <a:ea typeface="MS PGothic" panose="020B0600070205080204" pitchFamily="34" charset="-128"/>
              </a:rPr>
              <a:t>の「</a:t>
            </a:r>
            <a:r>
              <a:rPr lang="en-US" altLang="ja-JP" sz="1800" dirty="0">
                <a:ea typeface="MS PGothic" panose="020B0600070205080204" pitchFamily="34" charset="-128"/>
              </a:rPr>
              <a:t>Style Estimator</a:t>
            </a:r>
            <a:r>
              <a:rPr lang="ja-JP" altLang="en-US" sz="1800" dirty="0">
                <a:ea typeface="MS PGothic" panose="020B0600070205080204" pitchFamily="34" charset="-128"/>
              </a:rPr>
              <a:t>」（スタイル推定アンケート）を使用）。</a:t>
            </a:r>
          </a:p>
          <a:p>
            <a:pPr marL="855663" lvl="1" indent="-398463" eaLnBrk="1" hangingPunct="1">
              <a:lnSpc>
                <a:spcPct val="95000"/>
              </a:lnSpc>
            </a:pPr>
            <a:r>
              <a:rPr lang="ja-JP" altLang="en-US" sz="1800" dirty="0">
                <a:ea typeface="MS PGothic" panose="020B0600070205080204" pitchFamily="34" charset="-128"/>
              </a:rPr>
              <a:t>顧客のスタイル別ニーズと指向性を記録します。</a:t>
            </a:r>
          </a:p>
          <a:p>
            <a:pPr marL="855663" lvl="1" indent="-398463" eaLnBrk="1" hangingPunct="1">
              <a:lnSpc>
                <a:spcPct val="95000"/>
              </a:lnSpc>
            </a:pPr>
            <a:r>
              <a:rPr lang="ja-JP" altLang="en-US" sz="1800" dirty="0">
                <a:ea typeface="MS PGothic" panose="020B0600070205080204" pitchFamily="34" charset="-128"/>
              </a:rPr>
              <a:t>顧客との関係で、自分の成長を促すアクションの具体的実行法を</a:t>
            </a:r>
            <a:br>
              <a:rPr lang="en-US" altLang="ja-JP" sz="1800" dirty="0">
                <a:ea typeface="MS PGothic" panose="020B0600070205080204" pitchFamily="34" charset="-128"/>
              </a:rPr>
            </a:br>
            <a:r>
              <a:rPr lang="ja-JP" altLang="en-US" sz="1800" dirty="0">
                <a:ea typeface="MS PGothic" panose="020B0600070205080204" pitchFamily="34" charset="-128"/>
              </a:rPr>
              <a:t>特定します。</a:t>
            </a:r>
          </a:p>
          <a:p>
            <a:pPr marL="855663" lvl="1" indent="-398463" eaLnBrk="1" hangingPunct="1">
              <a:lnSpc>
                <a:spcPct val="95000"/>
              </a:lnSpc>
            </a:pPr>
            <a:r>
              <a:rPr lang="ja-JP" altLang="en-US" sz="1800" dirty="0">
                <a:ea typeface="MS PGothic" panose="020B0600070205080204" pitchFamily="34" charset="-128"/>
              </a:rPr>
              <a:t>自分の成長を促すアクションとして先ほど特定したアクションの</a:t>
            </a:r>
            <a:br>
              <a:rPr lang="en-US" altLang="ja-JP" sz="1800" dirty="0">
                <a:ea typeface="MS PGothic" panose="020B0600070205080204" pitchFamily="34" charset="-128"/>
              </a:rPr>
            </a:br>
            <a:r>
              <a:rPr lang="ja-JP" altLang="en-US" sz="1800" dirty="0">
                <a:ea typeface="MS PGothic" panose="020B0600070205080204" pitchFamily="34" charset="-128"/>
              </a:rPr>
              <a:t>実行が、先ほどの顧客に対して特に効果的であると考える理由を</a:t>
            </a:r>
            <a:br>
              <a:rPr lang="en-US" altLang="ja-JP" sz="1800" dirty="0">
                <a:ea typeface="MS PGothic" panose="020B0600070205080204" pitchFamily="34" charset="-128"/>
              </a:rPr>
            </a:br>
            <a:r>
              <a:rPr lang="ja-JP" altLang="en-US" sz="1800" dirty="0">
                <a:ea typeface="MS PGothic" panose="020B0600070205080204" pitchFamily="34" charset="-128"/>
              </a:rPr>
              <a:t>教えてください。</a:t>
            </a:r>
          </a:p>
        </p:txBody>
      </p:sp>
      <p:sp>
        <p:nvSpPr>
          <p:cNvPr id="4" name="Slide Number Placeholder 3">
            <a:extLst>
              <a:ext uri="{FF2B5EF4-FFF2-40B4-BE49-F238E27FC236}">
                <a16:creationId xmlns:a16="http://schemas.microsoft.com/office/drawing/2014/main" id="{FEB930D0-5B61-4D38-976D-221AC58703E4}"/>
              </a:ext>
            </a:extLst>
          </p:cNvPr>
          <p:cNvSpPr>
            <a:spLocks noGrp="1"/>
          </p:cNvSpPr>
          <p:nvPr>
            <p:ph type="sldNum" sz="quarter" idx="12"/>
          </p:nvPr>
        </p:nvSpPr>
        <p:spPr/>
        <p:txBody>
          <a:bodyPr wrap="square">
            <a:noAutofit/>
          </a:bodyPr>
          <a:lstStyle/>
          <a:p>
            <a:fld id="{1B1CF60C-C85D-47C0-8597-E3BF95F18FA3}" type="slidenum">
              <a:rPr lang="en-US" altLang="ja-JP" smtClean="0">
                <a:ea typeface="MS PGothic" panose="020B0600070205080204" pitchFamily="34" charset="-128"/>
              </a:rPr>
              <a:t>60</a:t>
            </a:fld>
            <a:endParaRPr lang="ja-JP" altLang="en-US" dirty="0">
              <a:ea typeface="MS PGothic" panose="020B0600070205080204" pitchFamily="34" charset="-128"/>
            </a:endParaRPr>
          </a:p>
        </p:txBody>
      </p:sp>
      <p:sp>
        <p:nvSpPr>
          <p:cNvPr id="5" name="Footer Placeholder 4">
            <a:extLst>
              <a:ext uri="{FF2B5EF4-FFF2-40B4-BE49-F238E27FC236}">
                <a16:creationId xmlns:a16="http://schemas.microsoft.com/office/drawing/2014/main" id="{A9369A88-8C25-4964-BFCD-DDADCB435020}"/>
              </a:ext>
            </a:extLst>
          </p:cNvPr>
          <p:cNvSpPr>
            <a:spLocks noGrp="1"/>
          </p:cNvSpPr>
          <p:nvPr>
            <p:ph type="ftr" sz="quarter" idx="13"/>
          </p:nvPr>
        </p:nvSpPr>
        <p:spPr/>
        <p:txBody>
          <a:bodyPr wrap="square">
            <a:noAutofit/>
          </a:bodyPr>
          <a:lstStyle/>
          <a:p>
            <a:pPr algn="l"/>
            <a:r>
              <a:rPr lang="en-US" altLang="ja-JP">
                <a:ea typeface="MS PGothic" panose="020B0600070205080204" pitchFamily="34" charset="-128"/>
              </a:rPr>
              <a:t>© The TRACOM Corporation. All Rights Reserved.</a:t>
            </a:r>
            <a:endParaRPr lang="en-US" altLang="ja-JP" dirty="0">
              <a:ea typeface="MS PGothic" panose="020B0600070205080204" pitchFamily="34" charset="-128"/>
            </a:endParaRPr>
          </a:p>
        </p:txBody>
      </p:sp>
      <p:pic>
        <p:nvPicPr>
          <p:cNvPr id="6" name="Picture 5" descr="A group of people in a meeting  Description automatically generated">
            <a:extLst>
              <a:ext uri="{FF2B5EF4-FFF2-40B4-BE49-F238E27FC236}">
                <a16:creationId xmlns:a16="http://schemas.microsoft.com/office/drawing/2014/main" id="{60973E2D-B69A-4A2C-B2B6-85F4F43E7964}"/>
              </a:ext>
            </a:extLst>
          </p:cNvPr>
          <p:cNvPicPr>
            <a:picLocks noChangeAspect="1"/>
          </p:cNvPicPr>
          <p:nvPr/>
        </p:nvPicPr>
        <p:blipFill rotWithShape="1">
          <a:blip r:embed="rId3" cstate="email">
            <a:alphaModFix amt="60000"/>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a:ext>
            </a:extLst>
          </a:blip>
          <a:srcRect/>
          <a:stretch/>
        </p:blipFill>
        <p:spPr>
          <a:xfrm>
            <a:off x="6434650" y="8310"/>
            <a:ext cx="5751000" cy="6862390"/>
          </a:xfrm>
          <a:custGeom>
            <a:avLst/>
            <a:gdLst>
              <a:gd name="connsiteX0" fmla="*/ 0 w 5751000"/>
              <a:gd name="connsiteY0" fmla="*/ 0 h 6862390"/>
              <a:gd name="connsiteX1" fmla="*/ 5751000 w 5751000"/>
              <a:gd name="connsiteY1" fmla="*/ 0 h 6862390"/>
              <a:gd name="connsiteX2" fmla="*/ 5751000 w 5751000"/>
              <a:gd name="connsiteY2" fmla="*/ 6851302 h 6862390"/>
              <a:gd name="connsiteX3" fmla="*/ 1866519 w 5751000"/>
              <a:gd name="connsiteY3" fmla="*/ 6851302 h 6862390"/>
              <a:gd name="connsiteX4" fmla="*/ 1866519 w 5751000"/>
              <a:gd name="connsiteY4" fmla="*/ 6862390 h 6862390"/>
              <a:gd name="connsiteX5" fmla="*/ 258780 w 5751000"/>
              <a:gd name="connsiteY5" fmla="*/ 6862390 h 6862390"/>
              <a:gd name="connsiteX6" fmla="*/ 3548029 w 5751000"/>
              <a:gd name="connsiteY6" fmla="*/ 3661498 h 6862390"/>
              <a:gd name="connsiteX7" fmla="*/ 1739165 w 5751000"/>
              <a:gd name="connsiteY7" fmla="*/ 1794786 h 6862390"/>
              <a:gd name="connsiteX8" fmla="*/ 458384 w 5751000"/>
              <a:gd name="connsiteY8" fmla="*/ 473045 h 6862390"/>
              <a:gd name="connsiteX9" fmla="*/ 458385 w 5751000"/>
              <a:gd name="connsiteY9" fmla="*/ 473045 h 6862390"/>
              <a:gd name="connsiteX10" fmla="*/ 0 w 5751000"/>
              <a:gd name="connsiteY10" fmla="*/ 0 h 6862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751000" h="6862390">
                <a:moveTo>
                  <a:pt x="0" y="0"/>
                </a:moveTo>
                <a:lnTo>
                  <a:pt x="5751000" y="0"/>
                </a:lnTo>
                <a:lnTo>
                  <a:pt x="5751000" y="6851302"/>
                </a:lnTo>
                <a:lnTo>
                  <a:pt x="1866519" y="6851302"/>
                </a:lnTo>
                <a:lnTo>
                  <a:pt x="1866519" y="6862390"/>
                </a:lnTo>
                <a:lnTo>
                  <a:pt x="258780" y="6862390"/>
                </a:lnTo>
                <a:lnTo>
                  <a:pt x="3548029" y="3661498"/>
                </a:lnTo>
                <a:lnTo>
                  <a:pt x="1739165" y="1794786"/>
                </a:lnTo>
                <a:lnTo>
                  <a:pt x="458384" y="473045"/>
                </a:lnTo>
                <a:lnTo>
                  <a:pt x="458385" y="473045"/>
                </a:lnTo>
                <a:lnTo>
                  <a:pt x="0" y="0"/>
                </a:lnTo>
                <a:close/>
              </a:path>
            </a:pathLst>
          </a:custGeom>
          <a:solidFill>
            <a:schemeClr val="accent1"/>
          </a:solidFill>
        </p:spPr>
      </p:pic>
      <p:sp>
        <p:nvSpPr>
          <p:cNvPr id="7" name="Slide Number Placeholder 3">
            <a:extLst>
              <a:ext uri="{FF2B5EF4-FFF2-40B4-BE49-F238E27FC236}">
                <a16:creationId xmlns:a16="http://schemas.microsoft.com/office/drawing/2014/main" id="{D7FB5F59-0FD7-47E4-9BA5-83F8DB873F08}"/>
              </a:ext>
            </a:extLst>
          </p:cNvPr>
          <p:cNvSpPr txBox="1">
            <a:spLocks/>
          </p:cNvSpPr>
          <p:nvPr/>
        </p:nvSpPr>
        <p:spPr>
          <a:xfrm>
            <a:off x="9345556" y="6372225"/>
            <a:ext cx="2743200" cy="282575"/>
          </a:xfrm>
          <a:prstGeom prst="rect">
            <a:avLst/>
          </a:prstGeom>
        </p:spPr>
        <p:txBody>
          <a:bodyPr wrap="square">
            <a:noAutofit/>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1B1CF60C-C85D-47C0-8597-E3BF95F18FA3}" type="slidenum">
              <a:rPr lang="en-US" altLang="ja-JP" sz="1000" smtClean="0">
                <a:solidFill>
                  <a:srgbClr val="898989"/>
                </a:solidFill>
                <a:ea typeface="MS PGothic" panose="020B0600070205080204" pitchFamily="34" charset="-128"/>
              </a:rPr>
              <a:pPr algn="r"/>
              <a:t>60</a:t>
            </a:fld>
            <a:endParaRPr lang="ja-JP" altLang="en-US" sz="1000" dirty="0">
              <a:solidFill>
                <a:srgbClr val="898989"/>
              </a:solidFill>
              <a:ea typeface="MS PGothic" panose="020B0600070205080204" pitchFamily="34" charset="-128"/>
            </a:endParaRPr>
          </a:p>
        </p:txBody>
      </p:sp>
    </p:spTree>
    <p:extLst>
      <p:ext uri="{BB962C8B-B14F-4D97-AF65-F5344CB8AC3E}">
        <p14:creationId xmlns:p14="http://schemas.microsoft.com/office/powerpoint/2010/main" val="49041684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59EC043-3132-4F88-AA35-1632C588A816}"/>
              </a:ext>
            </a:extLst>
          </p:cNvPr>
          <p:cNvSpPr>
            <a:spLocks noGrp="1"/>
          </p:cNvSpPr>
          <p:nvPr>
            <p:ph type="ctrTitle"/>
          </p:nvPr>
        </p:nvSpPr>
        <p:spPr>
          <a:xfrm>
            <a:off x="1181099" y="2316162"/>
            <a:ext cx="6319839" cy="1557337"/>
          </a:xfrm>
        </p:spPr>
        <p:txBody>
          <a:bodyPr wrap="square">
            <a:noAutofit/>
          </a:bodyPr>
          <a:lstStyle/>
          <a:p>
            <a:pPr>
              <a:defRPr sz="4000"/>
            </a:pPr>
            <a:r>
              <a:rPr lang="ja-JP" altLang="en-US" dirty="0">
                <a:ea typeface="MS PGothic" panose="020B0600070205080204" pitchFamily="34" charset="-128"/>
              </a:rPr>
              <a:t>対応性</a:t>
            </a:r>
            <a:r>
              <a:rPr lang="en-US" altLang="ja-JP" sz="3300" baseline="55000" dirty="0">
                <a:ea typeface="MS PGothic" panose="020B0600070205080204" pitchFamily="34" charset="-128"/>
              </a:rPr>
              <a:t>TM</a:t>
            </a:r>
            <a:r>
              <a:rPr lang="ja-JP" altLang="en-US" dirty="0">
                <a:ea typeface="MS PGothic" panose="020B0600070205080204" pitchFamily="34" charset="-128"/>
              </a:rPr>
              <a:t> を発揮して</a:t>
            </a:r>
            <a:br>
              <a:rPr lang="en-US" altLang="ja-JP" dirty="0">
                <a:ea typeface="MS PGothic" panose="020B0600070205080204" pitchFamily="34" charset="-128"/>
              </a:rPr>
            </a:br>
            <a:r>
              <a:rPr lang="ja-JP" altLang="en-US" dirty="0">
                <a:ea typeface="MS PGothic" panose="020B0600070205080204" pitchFamily="34" charset="-128"/>
              </a:rPr>
              <a:t>営業効果を向上</a:t>
            </a:r>
            <a:endParaRPr lang="ja-JP" altLang="en-US" sz="2800" b="0" dirty="0">
              <a:ea typeface="MS PGothic" panose="020B0600070205080204" pitchFamily="34" charset="-128"/>
            </a:endParaRPr>
          </a:p>
        </p:txBody>
      </p:sp>
      <p:pic>
        <p:nvPicPr>
          <p:cNvPr id="6" name="Graphic 5">
            <a:extLst>
              <a:ext uri="{FF2B5EF4-FFF2-40B4-BE49-F238E27FC236}">
                <a16:creationId xmlns:a16="http://schemas.microsoft.com/office/drawing/2014/main" id="{13F202B3-5AC0-2841-864D-00D3D555E57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81099" y="5861605"/>
            <a:ext cx="2501458" cy="508265"/>
          </a:xfrm>
          <a:prstGeom prst="rect">
            <a:avLst/>
          </a:prstGeom>
        </p:spPr>
      </p:pic>
      <p:sp>
        <p:nvSpPr>
          <p:cNvPr id="4" name="TextBox 3">
            <a:extLst>
              <a:ext uri="{FF2B5EF4-FFF2-40B4-BE49-F238E27FC236}">
                <a16:creationId xmlns:a16="http://schemas.microsoft.com/office/drawing/2014/main" id="{5EE217F9-344B-4C9F-AC79-5EC81412CA23}"/>
              </a:ext>
            </a:extLst>
          </p:cNvPr>
          <p:cNvSpPr txBox="1"/>
          <p:nvPr/>
        </p:nvSpPr>
        <p:spPr>
          <a:xfrm>
            <a:off x="250374" y="6509658"/>
            <a:ext cx="1632857" cy="153888"/>
          </a:xfrm>
          <a:prstGeom prst="rect">
            <a:avLst/>
          </a:prstGeom>
          <a:noFill/>
        </p:spPr>
        <p:txBody>
          <a:bodyPr wrap="square" lIns="0" tIns="0" rIns="0" bIns="0">
            <a:noAutofit/>
          </a:bodyPr>
          <a:lstStyle/>
          <a:p>
            <a:pPr algn="l">
              <a:defRPr sz="1000"/>
            </a:pPr>
            <a:r>
              <a:rPr lang="ja-JP" altLang="en-US" dirty="0">
                <a:ea typeface="MS PGothic" panose="020B0600070205080204" pitchFamily="34" charset="-128"/>
              </a:rPr>
              <a:t>バージョン</a:t>
            </a:r>
            <a:r>
              <a:rPr lang="en-US" altLang="ja-JP" dirty="0">
                <a:ea typeface="MS PGothic" panose="020B0600070205080204" pitchFamily="34" charset="-128"/>
              </a:rPr>
              <a:t>4.0</a:t>
            </a:r>
          </a:p>
        </p:txBody>
      </p:sp>
    </p:spTree>
    <p:extLst>
      <p:ext uri="{BB962C8B-B14F-4D97-AF65-F5344CB8AC3E}">
        <p14:creationId xmlns:p14="http://schemas.microsoft.com/office/powerpoint/2010/main" val="265432641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77FC351F-32A3-47AC-B1EB-3DF91A0F5826}"/>
              </a:ext>
            </a:extLst>
          </p:cNvPr>
          <p:cNvSpPr>
            <a:spLocks noGrp="1"/>
          </p:cNvSpPr>
          <p:nvPr>
            <p:ph type="title"/>
          </p:nvPr>
        </p:nvSpPr>
        <p:spPr>
          <a:xfrm>
            <a:off x="390526" y="228600"/>
            <a:ext cx="11572874" cy="1009650"/>
          </a:xfrm>
        </p:spPr>
        <p:txBody>
          <a:bodyPr wrap="square">
            <a:noAutofit/>
          </a:bodyPr>
          <a:lstStyle/>
          <a:p>
            <a:r>
              <a:rPr lang="ja-JP" altLang="en-US" dirty="0">
                <a:ea typeface="MS PGothic" panose="020B0600070205080204" pitchFamily="34" charset="-128"/>
              </a:rPr>
              <a:t>自己主張度</a:t>
            </a:r>
          </a:p>
        </p:txBody>
      </p:sp>
      <p:sp>
        <p:nvSpPr>
          <p:cNvPr id="6" name="Slide Number Placeholder 5">
            <a:extLst>
              <a:ext uri="{FF2B5EF4-FFF2-40B4-BE49-F238E27FC236}">
                <a16:creationId xmlns:a16="http://schemas.microsoft.com/office/drawing/2014/main" id="{0F648585-C171-4059-A09E-E4C64A0BEAFE}"/>
              </a:ext>
            </a:extLst>
          </p:cNvPr>
          <p:cNvSpPr>
            <a:spLocks noGrp="1"/>
          </p:cNvSpPr>
          <p:nvPr>
            <p:ph type="sldNum" sz="quarter" idx="12"/>
          </p:nvPr>
        </p:nvSpPr>
        <p:spPr/>
        <p:txBody>
          <a:bodyPr wrap="square">
            <a:noAutofit/>
          </a:bodyPr>
          <a:lstStyle/>
          <a:p>
            <a:fld id="{1B1CF60C-C85D-47C0-8597-E3BF95F18FA3}" type="slidenum">
              <a:rPr lang="en-US" altLang="ja-JP" smtClean="0">
                <a:ea typeface="MS PGothic" panose="020B0600070205080204" pitchFamily="34" charset="-128"/>
              </a:rPr>
              <a:t>7</a:t>
            </a:fld>
            <a:endParaRPr lang="ja-JP" altLang="en-US" dirty="0">
              <a:ea typeface="MS PGothic" panose="020B0600070205080204" pitchFamily="34" charset="-128"/>
            </a:endParaRPr>
          </a:p>
        </p:txBody>
      </p:sp>
      <p:sp>
        <p:nvSpPr>
          <p:cNvPr id="5" name="Footer Placeholder 4">
            <a:extLst>
              <a:ext uri="{FF2B5EF4-FFF2-40B4-BE49-F238E27FC236}">
                <a16:creationId xmlns:a16="http://schemas.microsoft.com/office/drawing/2014/main" id="{DA8B4132-42A3-49F5-8D07-70E31F04F190}"/>
              </a:ext>
            </a:extLst>
          </p:cNvPr>
          <p:cNvSpPr>
            <a:spLocks noGrp="1"/>
          </p:cNvSpPr>
          <p:nvPr>
            <p:ph type="ftr" sz="quarter" idx="13"/>
          </p:nvPr>
        </p:nvSpPr>
        <p:spPr/>
        <p:txBody>
          <a:bodyPr wrap="square">
            <a:noAutofit/>
          </a:bodyPr>
          <a:lstStyle/>
          <a:p>
            <a:pPr algn="l"/>
            <a:r>
              <a:rPr lang="en-US" altLang="ja-JP">
                <a:ea typeface="MS PGothic" panose="020B0600070205080204" pitchFamily="34" charset="-128"/>
              </a:rPr>
              <a:t>© The TRACOM Corporation. All Rights Reserved.</a:t>
            </a:r>
            <a:endParaRPr lang="en-US" altLang="ja-JP" dirty="0">
              <a:ea typeface="MS PGothic" panose="020B0600070205080204" pitchFamily="34" charset="-128"/>
            </a:endParaRPr>
          </a:p>
        </p:txBody>
      </p:sp>
      <p:sp>
        <p:nvSpPr>
          <p:cNvPr id="9" name="Text Placeholder 8">
            <a:extLst>
              <a:ext uri="{FF2B5EF4-FFF2-40B4-BE49-F238E27FC236}">
                <a16:creationId xmlns:a16="http://schemas.microsoft.com/office/drawing/2014/main" id="{85D55731-13AF-4B92-ABBD-AE6EB6FE775C}"/>
              </a:ext>
            </a:extLst>
          </p:cNvPr>
          <p:cNvSpPr>
            <a:spLocks noGrp="1"/>
          </p:cNvSpPr>
          <p:nvPr>
            <p:ph type="body" sz="quarter" idx="14"/>
          </p:nvPr>
        </p:nvSpPr>
        <p:spPr>
          <a:xfrm>
            <a:off x="390524" y="1320800"/>
            <a:ext cx="11572875" cy="903288"/>
          </a:xfrm>
        </p:spPr>
        <p:txBody>
          <a:bodyPr wrap="square">
            <a:noAutofit/>
          </a:bodyPr>
          <a:lstStyle/>
          <a:p>
            <a:r>
              <a:rPr lang="ja-JP" altLang="en-US" dirty="0">
                <a:ea typeface="MS PGothic" panose="020B0600070205080204" pitchFamily="34" charset="-128"/>
              </a:rPr>
              <a:t>人とのやり取りで「意見を聞く」傾向、「意見を主張する」傾向の強さ</a:t>
            </a:r>
          </a:p>
        </p:txBody>
      </p:sp>
      <p:sp>
        <p:nvSpPr>
          <p:cNvPr id="105" name="Freeform: Shape 104">
            <a:extLst>
              <a:ext uri="{FF2B5EF4-FFF2-40B4-BE49-F238E27FC236}">
                <a16:creationId xmlns:a16="http://schemas.microsoft.com/office/drawing/2014/main" id="{F47359FB-C5A9-4B91-AA9E-3F9EB11EB072}"/>
              </a:ext>
            </a:extLst>
          </p:cNvPr>
          <p:cNvSpPr/>
          <p:nvPr/>
        </p:nvSpPr>
        <p:spPr bwMode="gray">
          <a:xfrm>
            <a:off x="390524" y="3731130"/>
            <a:ext cx="11554407" cy="471489"/>
          </a:xfrm>
          <a:custGeom>
            <a:avLst/>
            <a:gdLst>
              <a:gd name="connsiteX0" fmla="*/ 11381677 w 11789937"/>
              <a:gd name="connsiteY0" fmla="*/ 0 h 471489"/>
              <a:gd name="connsiteX1" fmla="*/ 11585807 w 11789937"/>
              <a:gd name="connsiteY1" fmla="*/ 0 h 471489"/>
              <a:gd name="connsiteX2" fmla="*/ 11789937 w 11789937"/>
              <a:gd name="connsiteY2" fmla="*/ 235745 h 471489"/>
              <a:gd name="connsiteX3" fmla="*/ 11585807 w 11789937"/>
              <a:gd name="connsiteY3" fmla="*/ 471489 h 471489"/>
              <a:gd name="connsiteX4" fmla="*/ 11381677 w 11789937"/>
              <a:gd name="connsiteY4" fmla="*/ 471489 h 471489"/>
              <a:gd name="connsiteX5" fmla="*/ 11005549 w 11789937"/>
              <a:gd name="connsiteY5" fmla="*/ 0 h 471489"/>
              <a:gd name="connsiteX6" fmla="*/ 11316170 w 11789937"/>
              <a:gd name="connsiteY6" fmla="*/ 0 h 471489"/>
              <a:gd name="connsiteX7" fmla="*/ 11316170 w 11789937"/>
              <a:gd name="connsiteY7" fmla="*/ 471488 h 471489"/>
              <a:gd name="connsiteX8" fmla="*/ 11005549 w 11789937"/>
              <a:gd name="connsiteY8" fmla="*/ 471488 h 471489"/>
              <a:gd name="connsiteX9" fmla="*/ 10629414 w 11789937"/>
              <a:gd name="connsiteY9" fmla="*/ 0 h 471489"/>
              <a:gd name="connsiteX10" fmla="*/ 10940035 w 11789937"/>
              <a:gd name="connsiteY10" fmla="*/ 0 h 471489"/>
              <a:gd name="connsiteX11" fmla="*/ 10940035 w 11789937"/>
              <a:gd name="connsiteY11" fmla="*/ 471488 h 471489"/>
              <a:gd name="connsiteX12" fmla="*/ 10629414 w 11789937"/>
              <a:gd name="connsiteY12" fmla="*/ 471488 h 471489"/>
              <a:gd name="connsiteX13" fmla="*/ 10253279 w 11789937"/>
              <a:gd name="connsiteY13" fmla="*/ 0 h 471489"/>
              <a:gd name="connsiteX14" fmla="*/ 10563900 w 11789937"/>
              <a:gd name="connsiteY14" fmla="*/ 0 h 471489"/>
              <a:gd name="connsiteX15" fmla="*/ 10563900 w 11789937"/>
              <a:gd name="connsiteY15" fmla="*/ 471488 h 471489"/>
              <a:gd name="connsiteX16" fmla="*/ 10253279 w 11789937"/>
              <a:gd name="connsiteY16" fmla="*/ 471488 h 471489"/>
              <a:gd name="connsiteX17" fmla="*/ 9877144 w 11789937"/>
              <a:gd name="connsiteY17" fmla="*/ 0 h 471489"/>
              <a:gd name="connsiteX18" fmla="*/ 10187765 w 11789937"/>
              <a:gd name="connsiteY18" fmla="*/ 0 h 471489"/>
              <a:gd name="connsiteX19" fmla="*/ 10187765 w 11789937"/>
              <a:gd name="connsiteY19" fmla="*/ 471488 h 471489"/>
              <a:gd name="connsiteX20" fmla="*/ 9877144 w 11789937"/>
              <a:gd name="connsiteY20" fmla="*/ 471488 h 471489"/>
              <a:gd name="connsiteX21" fmla="*/ 9501009 w 11789937"/>
              <a:gd name="connsiteY21" fmla="*/ 0 h 471489"/>
              <a:gd name="connsiteX22" fmla="*/ 9811630 w 11789937"/>
              <a:gd name="connsiteY22" fmla="*/ 0 h 471489"/>
              <a:gd name="connsiteX23" fmla="*/ 9811630 w 11789937"/>
              <a:gd name="connsiteY23" fmla="*/ 471488 h 471489"/>
              <a:gd name="connsiteX24" fmla="*/ 9501009 w 11789937"/>
              <a:gd name="connsiteY24" fmla="*/ 471488 h 471489"/>
              <a:gd name="connsiteX25" fmla="*/ 9124874 w 11789937"/>
              <a:gd name="connsiteY25" fmla="*/ 0 h 471489"/>
              <a:gd name="connsiteX26" fmla="*/ 9435495 w 11789937"/>
              <a:gd name="connsiteY26" fmla="*/ 0 h 471489"/>
              <a:gd name="connsiteX27" fmla="*/ 9435495 w 11789937"/>
              <a:gd name="connsiteY27" fmla="*/ 471488 h 471489"/>
              <a:gd name="connsiteX28" fmla="*/ 9124874 w 11789937"/>
              <a:gd name="connsiteY28" fmla="*/ 471488 h 471489"/>
              <a:gd name="connsiteX29" fmla="*/ 8748739 w 11789937"/>
              <a:gd name="connsiteY29" fmla="*/ 0 h 471489"/>
              <a:gd name="connsiteX30" fmla="*/ 9059360 w 11789937"/>
              <a:gd name="connsiteY30" fmla="*/ 0 h 471489"/>
              <a:gd name="connsiteX31" fmla="*/ 9059360 w 11789937"/>
              <a:gd name="connsiteY31" fmla="*/ 471488 h 471489"/>
              <a:gd name="connsiteX32" fmla="*/ 8748739 w 11789937"/>
              <a:gd name="connsiteY32" fmla="*/ 471488 h 471489"/>
              <a:gd name="connsiteX33" fmla="*/ 8372604 w 11789937"/>
              <a:gd name="connsiteY33" fmla="*/ 0 h 471489"/>
              <a:gd name="connsiteX34" fmla="*/ 8683225 w 11789937"/>
              <a:gd name="connsiteY34" fmla="*/ 0 h 471489"/>
              <a:gd name="connsiteX35" fmla="*/ 8683225 w 11789937"/>
              <a:gd name="connsiteY35" fmla="*/ 471488 h 471489"/>
              <a:gd name="connsiteX36" fmla="*/ 8372604 w 11789937"/>
              <a:gd name="connsiteY36" fmla="*/ 471488 h 471489"/>
              <a:gd name="connsiteX37" fmla="*/ 7996469 w 11789937"/>
              <a:gd name="connsiteY37" fmla="*/ 0 h 471489"/>
              <a:gd name="connsiteX38" fmla="*/ 8307090 w 11789937"/>
              <a:gd name="connsiteY38" fmla="*/ 0 h 471489"/>
              <a:gd name="connsiteX39" fmla="*/ 8307090 w 11789937"/>
              <a:gd name="connsiteY39" fmla="*/ 471488 h 471489"/>
              <a:gd name="connsiteX40" fmla="*/ 7996469 w 11789937"/>
              <a:gd name="connsiteY40" fmla="*/ 471488 h 471489"/>
              <a:gd name="connsiteX41" fmla="*/ 7620334 w 11789937"/>
              <a:gd name="connsiteY41" fmla="*/ 0 h 471489"/>
              <a:gd name="connsiteX42" fmla="*/ 7930955 w 11789937"/>
              <a:gd name="connsiteY42" fmla="*/ 0 h 471489"/>
              <a:gd name="connsiteX43" fmla="*/ 7930955 w 11789937"/>
              <a:gd name="connsiteY43" fmla="*/ 471488 h 471489"/>
              <a:gd name="connsiteX44" fmla="*/ 7620334 w 11789937"/>
              <a:gd name="connsiteY44" fmla="*/ 471488 h 471489"/>
              <a:gd name="connsiteX45" fmla="*/ 7244199 w 11789937"/>
              <a:gd name="connsiteY45" fmla="*/ 0 h 471489"/>
              <a:gd name="connsiteX46" fmla="*/ 7554820 w 11789937"/>
              <a:gd name="connsiteY46" fmla="*/ 0 h 471489"/>
              <a:gd name="connsiteX47" fmla="*/ 7554820 w 11789937"/>
              <a:gd name="connsiteY47" fmla="*/ 471488 h 471489"/>
              <a:gd name="connsiteX48" fmla="*/ 7244199 w 11789937"/>
              <a:gd name="connsiteY48" fmla="*/ 471488 h 471489"/>
              <a:gd name="connsiteX49" fmla="*/ 6868064 w 11789937"/>
              <a:gd name="connsiteY49" fmla="*/ 0 h 471489"/>
              <a:gd name="connsiteX50" fmla="*/ 7178685 w 11789937"/>
              <a:gd name="connsiteY50" fmla="*/ 0 h 471489"/>
              <a:gd name="connsiteX51" fmla="*/ 7178685 w 11789937"/>
              <a:gd name="connsiteY51" fmla="*/ 471488 h 471489"/>
              <a:gd name="connsiteX52" fmla="*/ 6868064 w 11789937"/>
              <a:gd name="connsiteY52" fmla="*/ 471488 h 471489"/>
              <a:gd name="connsiteX53" fmla="*/ 6491929 w 11789937"/>
              <a:gd name="connsiteY53" fmla="*/ 0 h 471489"/>
              <a:gd name="connsiteX54" fmla="*/ 6802550 w 11789937"/>
              <a:gd name="connsiteY54" fmla="*/ 0 h 471489"/>
              <a:gd name="connsiteX55" fmla="*/ 6802550 w 11789937"/>
              <a:gd name="connsiteY55" fmla="*/ 471488 h 471489"/>
              <a:gd name="connsiteX56" fmla="*/ 6491929 w 11789937"/>
              <a:gd name="connsiteY56" fmla="*/ 471488 h 471489"/>
              <a:gd name="connsiteX57" fmla="*/ 6115794 w 11789937"/>
              <a:gd name="connsiteY57" fmla="*/ 0 h 471489"/>
              <a:gd name="connsiteX58" fmla="*/ 6426415 w 11789937"/>
              <a:gd name="connsiteY58" fmla="*/ 0 h 471489"/>
              <a:gd name="connsiteX59" fmla="*/ 6426415 w 11789937"/>
              <a:gd name="connsiteY59" fmla="*/ 471488 h 471489"/>
              <a:gd name="connsiteX60" fmla="*/ 6115794 w 11789937"/>
              <a:gd name="connsiteY60" fmla="*/ 471488 h 471489"/>
              <a:gd name="connsiteX61" fmla="*/ 5739659 w 11789937"/>
              <a:gd name="connsiteY61" fmla="*/ 0 h 471489"/>
              <a:gd name="connsiteX62" fmla="*/ 6050280 w 11789937"/>
              <a:gd name="connsiteY62" fmla="*/ 0 h 471489"/>
              <a:gd name="connsiteX63" fmla="*/ 6050280 w 11789937"/>
              <a:gd name="connsiteY63" fmla="*/ 471488 h 471489"/>
              <a:gd name="connsiteX64" fmla="*/ 5739659 w 11789937"/>
              <a:gd name="connsiteY64" fmla="*/ 471488 h 471489"/>
              <a:gd name="connsiteX65" fmla="*/ 5363525 w 11789937"/>
              <a:gd name="connsiteY65" fmla="*/ 0 h 471489"/>
              <a:gd name="connsiteX66" fmla="*/ 5674145 w 11789937"/>
              <a:gd name="connsiteY66" fmla="*/ 0 h 471489"/>
              <a:gd name="connsiteX67" fmla="*/ 5674145 w 11789937"/>
              <a:gd name="connsiteY67" fmla="*/ 471488 h 471489"/>
              <a:gd name="connsiteX68" fmla="*/ 5363525 w 11789937"/>
              <a:gd name="connsiteY68" fmla="*/ 471488 h 471489"/>
              <a:gd name="connsiteX69" fmla="*/ 4987391 w 11789937"/>
              <a:gd name="connsiteY69" fmla="*/ 0 h 471489"/>
              <a:gd name="connsiteX70" fmla="*/ 5298011 w 11789937"/>
              <a:gd name="connsiteY70" fmla="*/ 0 h 471489"/>
              <a:gd name="connsiteX71" fmla="*/ 5298011 w 11789937"/>
              <a:gd name="connsiteY71" fmla="*/ 471488 h 471489"/>
              <a:gd name="connsiteX72" fmla="*/ 4987391 w 11789937"/>
              <a:gd name="connsiteY72" fmla="*/ 471488 h 471489"/>
              <a:gd name="connsiteX73" fmla="*/ 4611255 w 11789937"/>
              <a:gd name="connsiteY73" fmla="*/ 0 h 471489"/>
              <a:gd name="connsiteX74" fmla="*/ 4921875 w 11789937"/>
              <a:gd name="connsiteY74" fmla="*/ 0 h 471489"/>
              <a:gd name="connsiteX75" fmla="*/ 4921875 w 11789937"/>
              <a:gd name="connsiteY75" fmla="*/ 471488 h 471489"/>
              <a:gd name="connsiteX76" fmla="*/ 4611255 w 11789937"/>
              <a:gd name="connsiteY76" fmla="*/ 471488 h 471489"/>
              <a:gd name="connsiteX77" fmla="*/ 4235120 w 11789937"/>
              <a:gd name="connsiteY77" fmla="*/ 0 h 471489"/>
              <a:gd name="connsiteX78" fmla="*/ 4545741 w 11789937"/>
              <a:gd name="connsiteY78" fmla="*/ 0 h 471489"/>
              <a:gd name="connsiteX79" fmla="*/ 4545741 w 11789937"/>
              <a:gd name="connsiteY79" fmla="*/ 471488 h 471489"/>
              <a:gd name="connsiteX80" fmla="*/ 4235120 w 11789937"/>
              <a:gd name="connsiteY80" fmla="*/ 471488 h 471489"/>
              <a:gd name="connsiteX81" fmla="*/ 3858988 w 11789937"/>
              <a:gd name="connsiteY81" fmla="*/ 0 h 471489"/>
              <a:gd name="connsiteX82" fmla="*/ 4169607 w 11789937"/>
              <a:gd name="connsiteY82" fmla="*/ 0 h 471489"/>
              <a:gd name="connsiteX83" fmla="*/ 4169607 w 11789937"/>
              <a:gd name="connsiteY83" fmla="*/ 471488 h 471489"/>
              <a:gd name="connsiteX84" fmla="*/ 3858988 w 11789937"/>
              <a:gd name="connsiteY84" fmla="*/ 471488 h 471489"/>
              <a:gd name="connsiteX85" fmla="*/ 3482853 w 11789937"/>
              <a:gd name="connsiteY85" fmla="*/ 0 h 471489"/>
              <a:gd name="connsiteX86" fmla="*/ 3793474 w 11789937"/>
              <a:gd name="connsiteY86" fmla="*/ 0 h 471489"/>
              <a:gd name="connsiteX87" fmla="*/ 3793474 w 11789937"/>
              <a:gd name="connsiteY87" fmla="*/ 471488 h 471489"/>
              <a:gd name="connsiteX88" fmla="*/ 3482853 w 11789937"/>
              <a:gd name="connsiteY88" fmla="*/ 471488 h 471489"/>
              <a:gd name="connsiteX89" fmla="*/ 3106718 w 11789937"/>
              <a:gd name="connsiteY89" fmla="*/ 0 h 471489"/>
              <a:gd name="connsiteX90" fmla="*/ 3417338 w 11789937"/>
              <a:gd name="connsiteY90" fmla="*/ 0 h 471489"/>
              <a:gd name="connsiteX91" fmla="*/ 3417338 w 11789937"/>
              <a:gd name="connsiteY91" fmla="*/ 471488 h 471489"/>
              <a:gd name="connsiteX92" fmla="*/ 3106718 w 11789937"/>
              <a:gd name="connsiteY92" fmla="*/ 471488 h 471489"/>
              <a:gd name="connsiteX93" fmla="*/ 2730585 w 11789937"/>
              <a:gd name="connsiteY93" fmla="*/ 0 h 471489"/>
              <a:gd name="connsiteX94" fmla="*/ 3041204 w 11789937"/>
              <a:gd name="connsiteY94" fmla="*/ 0 h 471489"/>
              <a:gd name="connsiteX95" fmla="*/ 3041204 w 11789937"/>
              <a:gd name="connsiteY95" fmla="*/ 471488 h 471489"/>
              <a:gd name="connsiteX96" fmla="*/ 2730585 w 11789937"/>
              <a:gd name="connsiteY96" fmla="*/ 471488 h 471489"/>
              <a:gd name="connsiteX97" fmla="*/ 2354449 w 11789937"/>
              <a:gd name="connsiteY97" fmla="*/ 0 h 471489"/>
              <a:gd name="connsiteX98" fmla="*/ 2665070 w 11789937"/>
              <a:gd name="connsiteY98" fmla="*/ 0 h 471489"/>
              <a:gd name="connsiteX99" fmla="*/ 2665070 w 11789937"/>
              <a:gd name="connsiteY99" fmla="*/ 471488 h 471489"/>
              <a:gd name="connsiteX100" fmla="*/ 2354449 w 11789937"/>
              <a:gd name="connsiteY100" fmla="*/ 471488 h 471489"/>
              <a:gd name="connsiteX101" fmla="*/ 1978314 w 11789937"/>
              <a:gd name="connsiteY101" fmla="*/ 0 h 471489"/>
              <a:gd name="connsiteX102" fmla="*/ 2288935 w 11789937"/>
              <a:gd name="connsiteY102" fmla="*/ 0 h 471489"/>
              <a:gd name="connsiteX103" fmla="*/ 2288935 w 11789937"/>
              <a:gd name="connsiteY103" fmla="*/ 471488 h 471489"/>
              <a:gd name="connsiteX104" fmla="*/ 1978314 w 11789937"/>
              <a:gd name="connsiteY104" fmla="*/ 471488 h 471489"/>
              <a:gd name="connsiteX105" fmla="*/ 1602178 w 11789937"/>
              <a:gd name="connsiteY105" fmla="*/ 0 h 471489"/>
              <a:gd name="connsiteX106" fmla="*/ 1912800 w 11789937"/>
              <a:gd name="connsiteY106" fmla="*/ 0 h 471489"/>
              <a:gd name="connsiteX107" fmla="*/ 1912800 w 11789937"/>
              <a:gd name="connsiteY107" fmla="*/ 471488 h 471489"/>
              <a:gd name="connsiteX108" fmla="*/ 1602178 w 11789937"/>
              <a:gd name="connsiteY108" fmla="*/ 471488 h 471489"/>
              <a:gd name="connsiteX109" fmla="*/ 1226043 w 11789937"/>
              <a:gd name="connsiteY109" fmla="*/ 0 h 471489"/>
              <a:gd name="connsiteX110" fmla="*/ 1536664 w 11789937"/>
              <a:gd name="connsiteY110" fmla="*/ 0 h 471489"/>
              <a:gd name="connsiteX111" fmla="*/ 1536664 w 11789937"/>
              <a:gd name="connsiteY111" fmla="*/ 471488 h 471489"/>
              <a:gd name="connsiteX112" fmla="*/ 1226043 w 11789937"/>
              <a:gd name="connsiteY112" fmla="*/ 471488 h 471489"/>
              <a:gd name="connsiteX113" fmla="*/ 849908 w 11789937"/>
              <a:gd name="connsiteY113" fmla="*/ 0 h 471489"/>
              <a:gd name="connsiteX114" fmla="*/ 1160529 w 11789937"/>
              <a:gd name="connsiteY114" fmla="*/ 0 h 471489"/>
              <a:gd name="connsiteX115" fmla="*/ 1160529 w 11789937"/>
              <a:gd name="connsiteY115" fmla="*/ 471488 h 471489"/>
              <a:gd name="connsiteX116" fmla="*/ 849908 w 11789937"/>
              <a:gd name="connsiteY116" fmla="*/ 471488 h 471489"/>
              <a:gd name="connsiteX117" fmla="*/ 473774 w 11789937"/>
              <a:gd name="connsiteY117" fmla="*/ 0 h 471489"/>
              <a:gd name="connsiteX118" fmla="*/ 784395 w 11789937"/>
              <a:gd name="connsiteY118" fmla="*/ 0 h 471489"/>
              <a:gd name="connsiteX119" fmla="*/ 784395 w 11789937"/>
              <a:gd name="connsiteY119" fmla="*/ 471488 h 471489"/>
              <a:gd name="connsiteX120" fmla="*/ 473774 w 11789937"/>
              <a:gd name="connsiteY120" fmla="*/ 471488 h 471489"/>
              <a:gd name="connsiteX121" fmla="*/ 204130 w 11789937"/>
              <a:gd name="connsiteY121" fmla="*/ 0 h 471489"/>
              <a:gd name="connsiteX122" fmla="*/ 408260 w 11789937"/>
              <a:gd name="connsiteY122" fmla="*/ 0 h 471489"/>
              <a:gd name="connsiteX123" fmla="*/ 408260 w 11789937"/>
              <a:gd name="connsiteY123" fmla="*/ 471489 h 471489"/>
              <a:gd name="connsiteX124" fmla="*/ 204130 w 11789937"/>
              <a:gd name="connsiteY124" fmla="*/ 471489 h 471489"/>
              <a:gd name="connsiteX125" fmla="*/ 0 w 11789937"/>
              <a:gd name="connsiteY125" fmla="*/ 235745 h 471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Lst>
            <a:rect l="l" t="t" r="r" b="b"/>
            <a:pathLst>
              <a:path w="11789937" h="471489">
                <a:moveTo>
                  <a:pt x="11381677" y="0"/>
                </a:moveTo>
                <a:lnTo>
                  <a:pt x="11585807" y="0"/>
                </a:lnTo>
                <a:lnTo>
                  <a:pt x="11789937" y="235745"/>
                </a:lnTo>
                <a:lnTo>
                  <a:pt x="11585807" y="471489"/>
                </a:lnTo>
                <a:lnTo>
                  <a:pt x="11381677" y="471489"/>
                </a:lnTo>
                <a:close/>
                <a:moveTo>
                  <a:pt x="11005549" y="0"/>
                </a:moveTo>
                <a:lnTo>
                  <a:pt x="11316170" y="0"/>
                </a:lnTo>
                <a:lnTo>
                  <a:pt x="11316170" y="471488"/>
                </a:lnTo>
                <a:lnTo>
                  <a:pt x="11005549" y="471488"/>
                </a:lnTo>
                <a:close/>
                <a:moveTo>
                  <a:pt x="10629414" y="0"/>
                </a:moveTo>
                <a:lnTo>
                  <a:pt x="10940035" y="0"/>
                </a:lnTo>
                <a:lnTo>
                  <a:pt x="10940035" y="471488"/>
                </a:lnTo>
                <a:lnTo>
                  <a:pt x="10629414" y="471488"/>
                </a:lnTo>
                <a:close/>
                <a:moveTo>
                  <a:pt x="10253279" y="0"/>
                </a:moveTo>
                <a:lnTo>
                  <a:pt x="10563900" y="0"/>
                </a:lnTo>
                <a:lnTo>
                  <a:pt x="10563900" y="471488"/>
                </a:lnTo>
                <a:lnTo>
                  <a:pt x="10253279" y="471488"/>
                </a:lnTo>
                <a:close/>
                <a:moveTo>
                  <a:pt x="9877144" y="0"/>
                </a:moveTo>
                <a:lnTo>
                  <a:pt x="10187765" y="0"/>
                </a:lnTo>
                <a:lnTo>
                  <a:pt x="10187765" y="471488"/>
                </a:lnTo>
                <a:lnTo>
                  <a:pt x="9877144" y="471488"/>
                </a:lnTo>
                <a:close/>
                <a:moveTo>
                  <a:pt x="9501009" y="0"/>
                </a:moveTo>
                <a:lnTo>
                  <a:pt x="9811630" y="0"/>
                </a:lnTo>
                <a:lnTo>
                  <a:pt x="9811630" y="471488"/>
                </a:lnTo>
                <a:lnTo>
                  <a:pt x="9501009" y="471488"/>
                </a:lnTo>
                <a:close/>
                <a:moveTo>
                  <a:pt x="9124874" y="0"/>
                </a:moveTo>
                <a:lnTo>
                  <a:pt x="9435495" y="0"/>
                </a:lnTo>
                <a:lnTo>
                  <a:pt x="9435495" y="471488"/>
                </a:lnTo>
                <a:lnTo>
                  <a:pt x="9124874" y="471488"/>
                </a:lnTo>
                <a:close/>
                <a:moveTo>
                  <a:pt x="8748739" y="0"/>
                </a:moveTo>
                <a:lnTo>
                  <a:pt x="9059360" y="0"/>
                </a:lnTo>
                <a:lnTo>
                  <a:pt x="9059360" y="471488"/>
                </a:lnTo>
                <a:lnTo>
                  <a:pt x="8748739" y="471488"/>
                </a:lnTo>
                <a:close/>
                <a:moveTo>
                  <a:pt x="8372604" y="0"/>
                </a:moveTo>
                <a:lnTo>
                  <a:pt x="8683225" y="0"/>
                </a:lnTo>
                <a:lnTo>
                  <a:pt x="8683225" y="471488"/>
                </a:lnTo>
                <a:lnTo>
                  <a:pt x="8372604" y="471488"/>
                </a:lnTo>
                <a:close/>
                <a:moveTo>
                  <a:pt x="7996469" y="0"/>
                </a:moveTo>
                <a:lnTo>
                  <a:pt x="8307090" y="0"/>
                </a:lnTo>
                <a:lnTo>
                  <a:pt x="8307090" y="471488"/>
                </a:lnTo>
                <a:lnTo>
                  <a:pt x="7996469" y="471488"/>
                </a:lnTo>
                <a:close/>
                <a:moveTo>
                  <a:pt x="7620334" y="0"/>
                </a:moveTo>
                <a:lnTo>
                  <a:pt x="7930955" y="0"/>
                </a:lnTo>
                <a:lnTo>
                  <a:pt x="7930955" y="471488"/>
                </a:lnTo>
                <a:lnTo>
                  <a:pt x="7620334" y="471488"/>
                </a:lnTo>
                <a:close/>
                <a:moveTo>
                  <a:pt x="7244199" y="0"/>
                </a:moveTo>
                <a:lnTo>
                  <a:pt x="7554820" y="0"/>
                </a:lnTo>
                <a:lnTo>
                  <a:pt x="7554820" y="471488"/>
                </a:lnTo>
                <a:lnTo>
                  <a:pt x="7244199" y="471488"/>
                </a:lnTo>
                <a:close/>
                <a:moveTo>
                  <a:pt x="6868064" y="0"/>
                </a:moveTo>
                <a:lnTo>
                  <a:pt x="7178685" y="0"/>
                </a:lnTo>
                <a:lnTo>
                  <a:pt x="7178685" y="471488"/>
                </a:lnTo>
                <a:lnTo>
                  <a:pt x="6868064" y="471488"/>
                </a:lnTo>
                <a:close/>
                <a:moveTo>
                  <a:pt x="6491929" y="0"/>
                </a:moveTo>
                <a:lnTo>
                  <a:pt x="6802550" y="0"/>
                </a:lnTo>
                <a:lnTo>
                  <a:pt x="6802550" y="471488"/>
                </a:lnTo>
                <a:lnTo>
                  <a:pt x="6491929" y="471488"/>
                </a:lnTo>
                <a:close/>
                <a:moveTo>
                  <a:pt x="6115794" y="0"/>
                </a:moveTo>
                <a:lnTo>
                  <a:pt x="6426415" y="0"/>
                </a:lnTo>
                <a:lnTo>
                  <a:pt x="6426415" y="471488"/>
                </a:lnTo>
                <a:lnTo>
                  <a:pt x="6115794" y="471488"/>
                </a:lnTo>
                <a:close/>
                <a:moveTo>
                  <a:pt x="5739659" y="0"/>
                </a:moveTo>
                <a:lnTo>
                  <a:pt x="6050280" y="0"/>
                </a:lnTo>
                <a:lnTo>
                  <a:pt x="6050280" y="471488"/>
                </a:lnTo>
                <a:lnTo>
                  <a:pt x="5739659" y="471488"/>
                </a:lnTo>
                <a:close/>
                <a:moveTo>
                  <a:pt x="5363525" y="0"/>
                </a:moveTo>
                <a:lnTo>
                  <a:pt x="5674145" y="0"/>
                </a:lnTo>
                <a:lnTo>
                  <a:pt x="5674145" y="471488"/>
                </a:lnTo>
                <a:lnTo>
                  <a:pt x="5363525" y="471488"/>
                </a:lnTo>
                <a:close/>
                <a:moveTo>
                  <a:pt x="4987391" y="0"/>
                </a:moveTo>
                <a:lnTo>
                  <a:pt x="5298011" y="0"/>
                </a:lnTo>
                <a:lnTo>
                  <a:pt x="5298011" y="471488"/>
                </a:lnTo>
                <a:lnTo>
                  <a:pt x="4987391" y="471488"/>
                </a:lnTo>
                <a:close/>
                <a:moveTo>
                  <a:pt x="4611255" y="0"/>
                </a:moveTo>
                <a:lnTo>
                  <a:pt x="4921875" y="0"/>
                </a:lnTo>
                <a:lnTo>
                  <a:pt x="4921875" y="471488"/>
                </a:lnTo>
                <a:lnTo>
                  <a:pt x="4611255" y="471488"/>
                </a:lnTo>
                <a:close/>
                <a:moveTo>
                  <a:pt x="4235120" y="0"/>
                </a:moveTo>
                <a:lnTo>
                  <a:pt x="4545741" y="0"/>
                </a:lnTo>
                <a:lnTo>
                  <a:pt x="4545741" y="471488"/>
                </a:lnTo>
                <a:lnTo>
                  <a:pt x="4235120" y="471488"/>
                </a:lnTo>
                <a:close/>
                <a:moveTo>
                  <a:pt x="3858988" y="0"/>
                </a:moveTo>
                <a:lnTo>
                  <a:pt x="4169607" y="0"/>
                </a:lnTo>
                <a:lnTo>
                  <a:pt x="4169607" y="471488"/>
                </a:lnTo>
                <a:lnTo>
                  <a:pt x="3858988" y="471488"/>
                </a:lnTo>
                <a:close/>
                <a:moveTo>
                  <a:pt x="3482853" y="0"/>
                </a:moveTo>
                <a:lnTo>
                  <a:pt x="3793474" y="0"/>
                </a:lnTo>
                <a:lnTo>
                  <a:pt x="3793474" y="471488"/>
                </a:lnTo>
                <a:lnTo>
                  <a:pt x="3482853" y="471488"/>
                </a:lnTo>
                <a:close/>
                <a:moveTo>
                  <a:pt x="3106718" y="0"/>
                </a:moveTo>
                <a:lnTo>
                  <a:pt x="3417338" y="0"/>
                </a:lnTo>
                <a:lnTo>
                  <a:pt x="3417338" y="471488"/>
                </a:lnTo>
                <a:lnTo>
                  <a:pt x="3106718" y="471488"/>
                </a:lnTo>
                <a:close/>
                <a:moveTo>
                  <a:pt x="2730585" y="0"/>
                </a:moveTo>
                <a:lnTo>
                  <a:pt x="3041204" y="0"/>
                </a:lnTo>
                <a:lnTo>
                  <a:pt x="3041204" y="471488"/>
                </a:lnTo>
                <a:lnTo>
                  <a:pt x="2730585" y="471488"/>
                </a:lnTo>
                <a:close/>
                <a:moveTo>
                  <a:pt x="2354449" y="0"/>
                </a:moveTo>
                <a:lnTo>
                  <a:pt x="2665070" y="0"/>
                </a:lnTo>
                <a:lnTo>
                  <a:pt x="2665070" y="471488"/>
                </a:lnTo>
                <a:lnTo>
                  <a:pt x="2354449" y="471488"/>
                </a:lnTo>
                <a:close/>
                <a:moveTo>
                  <a:pt x="1978314" y="0"/>
                </a:moveTo>
                <a:lnTo>
                  <a:pt x="2288935" y="0"/>
                </a:lnTo>
                <a:lnTo>
                  <a:pt x="2288935" y="471488"/>
                </a:lnTo>
                <a:lnTo>
                  <a:pt x="1978314" y="471488"/>
                </a:lnTo>
                <a:close/>
                <a:moveTo>
                  <a:pt x="1602178" y="0"/>
                </a:moveTo>
                <a:lnTo>
                  <a:pt x="1912800" y="0"/>
                </a:lnTo>
                <a:lnTo>
                  <a:pt x="1912800" y="471488"/>
                </a:lnTo>
                <a:lnTo>
                  <a:pt x="1602178" y="471488"/>
                </a:lnTo>
                <a:close/>
                <a:moveTo>
                  <a:pt x="1226043" y="0"/>
                </a:moveTo>
                <a:lnTo>
                  <a:pt x="1536664" y="0"/>
                </a:lnTo>
                <a:lnTo>
                  <a:pt x="1536664" y="471488"/>
                </a:lnTo>
                <a:lnTo>
                  <a:pt x="1226043" y="471488"/>
                </a:lnTo>
                <a:close/>
                <a:moveTo>
                  <a:pt x="849908" y="0"/>
                </a:moveTo>
                <a:lnTo>
                  <a:pt x="1160529" y="0"/>
                </a:lnTo>
                <a:lnTo>
                  <a:pt x="1160529" y="471488"/>
                </a:lnTo>
                <a:lnTo>
                  <a:pt x="849908" y="471488"/>
                </a:lnTo>
                <a:close/>
                <a:moveTo>
                  <a:pt x="473774" y="0"/>
                </a:moveTo>
                <a:lnTo>
                  <a:pt x="784395" y="0"/>
                </a:lnTo>
                <a:lnTo>
                  <a:pt x="784395" y="471488"/>
                </a:lnTo>
                <a:lnTo>
                  <a:pt x="473774" y="471488"/>
                </a:lnTo>
                <a:close/>
                <a:moveTo>
                  <a:pt x="204130" y="0"/>
                </a:moveTo>
                <a:lnTo>
                  <a:pt x="408260" y="0"/>
                </a:lnTo>
                <a:lnTo>
                  <a:pt x="408260" y="471489"/>
                </a:lnTo>
                <a:lnTo>
                  <a:pt x="204130" y="471489"/>
                </a:lnTo>
                <a:lnTo>
                  <a:pt x="0" y="235745"/>
                </a:lnTo>
                <a:close/>
              </a:path>
            </a:pathLst>
          </a:custGeom>
          <a:gradFill>
            <a:gsLst>
              <a:gs pos="0">
                <a:schemeClr val="accent6"/>
              </a:gs>
              <a:gs pos="54000">
                <a:schemeClr val="accent6">
                  <a:lumMod val="20000"/>
                  <a:lumOff val="80000"/>
                </a:schemeClr>
              </a:gs>
              <a:gs pos="100000">
                <a:schemeClr val="accent6"/>
              </a:gs>
            </a:gsLst>
            <a:lin ang="10800000" scaled="1"/>
          </a:gra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ja-JP" altLang="en-US" sz="1800" dirty="0">
              <a:solidFill>
                <a:schemeClr val="bg1"/>
              </a:solidFill>
              <a:ea typeface="MS PGothic" panose="020B0600070205080204" pitchFamily="34" charset="-128"/>
            </a:endParaRPr>
          </a:p>
        </p:txBody>
      </p:sp>
      <p:grpSp>
        <p:nvGrpSpPr>
          <p:cNvPr id="11" name="Group 10">
            <a:extLst>
              <a:ext uri="{FF2B5EF4-FFF2-40B4-BE49-F238E27FC236}">
                <a16:creationId xmlns:a16="http://schemas.microsoft.com/office/drawing/2014/main" id="{61028CB7-221A-496D-9791-24DAA674F1DB}"/>
              </a:ext>
            </a:extLst>
          </p:cNvPr>
          <p:cNvGrpSpPr/>
          <p:nvPr/>
        </p:nvGrpSpPr>
        <p:grpSpPr>
          <a:xfrm>
            <a:off x="920979" y="2586262"/>
            <a:ext cx="2286079" cy="2623452"/>
            <a:chOff x="663804" y="2586262"/>
            <a:chExt cx="2286079" cy="2623452"/>
          </a:xfrm>
        </p:grpSpPr>
        <p:grpSp>
          <p:nvGrpSpPr>
            <p:cNvPr id="2" name="Group 1">
              <a:extLst>
                <a:ext uri="{FF2B5EF4-FFF2-40B4-BE49-F238E27FC236}">
                  <a16:creationId xmlns:a16="http://schemas.microsoft.com/office/drawing/2014/main" id="{F69E7FE5-AC1F-4715-B8C8-261187280A71}"/>
                </a:ext>
              </a:extLst>
            </p:cNvPr>
            <p:cNvGrpSpPr/>
            <p:nvPr/>
          </p:nvGrpSpPr>
          <p:grpSpPr>
            <a:xfrm>
              <a:off x="666262" y="2586262"/>
              <a:ext cx="2283621" cy="1473315"/>
              <a:chOff x="666262" y="2586262"/>
              <a:chExt cx="2283621" cy="1473315"/>
            </a:xfrm>
          </p:grpSpPr>
          <p:sp>
            <p:nvSpPr>
              <p:cNvPr id="106" name="Rectangle 105">
                <a:extLst>
                  <a:ext uri="{FF2B5EF4-FFF2-40B4-BE49-F238E27FC236}">
                    <a16:creationId xmlns:a16="http://schemas.microsoft.com/office/drawing/2014/main" id="{7CBEC70D-C074-4106-B90C-A3290F802108}"/>
                  </a:ext>
                </a:extLst>
              </p:cNvPr>
              <p:cNvSpPr/>
              <p:nvPr/>
            </p:nvSpPr>
            <p:spPr bwMode="gray">
              <a:xfrm>
                <a:off x="912456" y="2586262"/>
                <a:ext cx="2037427" cy="77651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r>
                  <a:rPr lang="ja-JP" altLang="en-US" dirty="0">
                    <a:solidFill>
                      <a:schemeClr val="tx2"/>
                    </a:solidFill>
                    <a:ea typeface="MS PGothic" panose="020B0600070205080204" pitchFamily="34" charset="-128"/>
                  </a:rPr>
                  <a:t>意見を</a:t>
                </a:r>
                <a:br>
                  <a:rPr lang="ja-JP" altLang="en-US" dirty="0">
                    <a:solidFill>
                      <a:schemeClr val="tx2"/>
                    </a:solidFill>
                    <a:ea typeface="MS PGothic" panose="020B0600070205080204" pitchFamily="34" charset="-128"/>
                  </a:rPr>
                </a:br>
                <a:r>
                  <a:rPr lang="ja-JP" altLang="en-US" b="1" dirty="0">
                    <a:solidFill>
                      <a:schemeClr val="accent2"/>
                    </a:solidFill>
                    <a:latin typeface="Arial Black" panose="020B0A04020102020204" pitchFamily="34" charset="0"/>
                    <a:ea typeface="MS PGothic" panose="020B0600070205080204" pitchFamily="34" charset="-128"/>
                  </a:rPr>
                  <a:t>聞きがち</a:t>
                </a:r>
              </a:p>
            </p:txBody>
          </p:sp>
          <p:cxnSp>
            <p:nvCxnSpPr>
              <p:cNvPr id="112" name="Straight Arrow Connector 111">
                <a:extLst>
                  <a:ext uri="{FF2B5EF4-FFF2-40B4-BE49-F238E27FC236}">
                    <a16:creationId xmlns:a16="http://schemas.microsoft.com/office/drawing/2014/main" id="{BC3CDF6D-9308-4718-A404-2FB11520D53C}"/>
                  </a:ext>
                </a:extLst>
              </p:cNvPr>
              <p:cNvCxnSpPr>
                <a:cxnSpLocks/>
              </p:cNvCxnSpPr>
              <p:nvPr/>
            </p:nvCxnSpPr>
            <p:spPr>
              <a:xfrm flipV="1">
                <a:off x="751988" y="2724148"/>
                <a:ext cx="0" cy="1287804"/>
              </a:xfrm>
              <a:prstGeom prst="straightConnector1">
                <a:avLst/>
              </a:prstGeom>
              <a:ln w="15875" cap="rnd">
                <a:solidFill>
                  <a:schemeClr val="accent6"/>
                </a:solidFill>
                <a:round/>
                <a:tailEnd type="oval"/>
              </a:ln>
            </p:spPr>
            <p:style>
              <a:lnRef idx="1">
                <a:schemeClr val="accent1"/>
              </a:lnRef>
              <a:fillRef idx="0">
                <a:schemeClr val="accent1"/>
              </a:fillRef>
              <a:effectRef idx="0">
                <a:schemeClr val="accent1"/>
              </a:effectRef>
              <a:fontRef idx="minor">
                <a:schemeClr val="tx1"/>
              </a:fontRef>
            </p:style>
          </p:cxnSp>
          <p:sp>
            <p:nvSpPr>
              <p:cNvPr id="150" name="Oval 149">
                <a:extLst>
                  <a:ext uri="{FF2B5EF4-FFF2-40B4-BE49-F238E27FC236}">
                    <a16:creationId xmlns:a16="http://schemas.microsoft.com/office/drawing/2014/main" id="{4C58A70F-5996-4107-921A-B257E0ED82D3}"/>
                  </a:ext>
                </a:extLst>
              </p:cNvPr>
              <p:cNvSpPr/>
              <p:nvPr/>
            </p:nvSpPr>
            <p:spPr bwMode="gray">
              <a:xfrm>
                <a:off x="666262" y="3874285"/>
                <a:ext cx="185292" cy="185292"/>
              </a:xfrm>
              <a:prstGeom prst="ellipse">
                <a:avLst/>
              </a:prstGeom>
              <a:solidFill>
                <a:schemeClr val="bg1"/>
              </a:solidFill>
              <a:ln w="349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endParaRPr lang="ja-JP" altLang="en-US" sz="1800" dirty="0">
                  <a:solidFill>
                    <a:schemeClr val="bg1"/>
                  </a:solidFill>
                  <a:ea typeface="MS PGothic" panose="020B0600070205080204" pitchFamily="34" charset="-128"/>
                </a:endParaRPr>
              </a:p>
            </p:txBody>
          </p:sp>
        </p:grpSp>
        <p:grpSp>
          <p:nvGrpSpPr>
            <p:cNvPr id="58" name="Group 57">
              <a:extLst>
                <a:ext uri="{FF2B5EF4-FFF2-40B4-BE49-F238E27FC236}">
                  <a16:creationId xmlns:a16="http://schemas.microsoft.com/office/drawing/2014/main" id="{889C6C54-A2CB-443F-8CE9-0F9A7551824B}"/>
                </a:ext>
              </a:extLst>
            </p:cNvPr>
            <p:cNvGrpSpPr/>
            <p:nvPr/>
          </p:nvGrpSpPr>
          <p:grpSpPr>
            <a:xfrm flipV="1">
              <a:off x="663804" y="3874285"/>
              <a:ext cx="185292" cy="1335429"/>
              <a:chOff x="666262" y="2724148"/>
              <a:chExt cx="185292" cy="1335429"/>
            </a:xfrm>
          </p:grpSpPr>
          <p:cxnSp>
            <p:nvCxnSpPr>
              <p:cNvPr id="60" name="Straight Arrow Connector 59">
                <a:extLst>
                  <a:ext uri="{FF2B5EF4-FFF2-40B4-BE49-F238E27FC236}">
                    <a16:creationId xmlns:a16="http://schemas.microsoft.com/office/drawing/2014/main" id="{82C26E81-2E61-4A88-9742-BAC873EF2A1F}"/>
                  </a:ext>
                </a:extLst>
              </p:cNvPr>
              <p:cNvCxnSpPr>
                <a:cxnSpLocks/>
              </p:cNvCxnSpPr>
              <p:nvPr/>
            </p:nvCxnSpPr>
            <p:spPr>
              <a:xfrm flipV="1">
                <a:off x="751988" y="2724148"/>
                <a:ext cx="0" cy="1287804"/>
              </a:xfrm>
              <a:prstGeom prst="straightConnector1">
                <a:avLst/>
              </a:prstGeom>
              <a:ln w="15875" cap="rnd">
                <a:solidFill>
                  <a:schemeClr val="accent6">
                    <a:alpha val="0"/>
                  </a:schemeClr>
                </a:solidFill>
                <a:round/>
                <a:tailEnd type="oval"/>
              </a:ln>
            </p:spPr>
            <p:style>
              <a:lnRef idx="1">
                <a:schemeClr val="accent1"/>
              </a:lnRef>
              <a:fillRef idx="0">
                <a:schemeClr val="accent1"/>
              </a:fillRef>
              <a:effectRef idx="0">
                <a:schemeClr val="accent1"/>
              </a:effectRef>
              <a:fontRef idx="minor">
                <a:schemeClr val="tx1"/>
              </a:fontRef>
            </p:style>
          </p:cxnSp>
          <p:sp>
            <p:nvSpPr>
              <p:cNvPr id="61" name="Oval 60">
                <a:extLst>
                  <a:ext uri="{FF2B5EF4-FFF2-40B4-BE49-F238E27FC236}">
                    <a16:creationId xmlns:a16="http://schemas.microsoft.com/office/drawing/2014/main" id="{596B154B-8FF8-48DD-921F-A19B50280E46}"/>
                  </a:ext>
                </a:extLst>
              </p:cNvPr>
              <p:cNvSpPr/>
              <p:nvPr/>
            </p:nvSpPr>
            <p:spPr bwMode="gray">
              <a:xfrm>
                <a:off x="666262" y="3874285"/>
                <a:ext cx="185292" cy="185292"/>
              </a:xfrm>
              <a:prstGeom prst="ellipse">
                <a:avLst/>
              </a:prstGeom>
              <a:solidFill>
                <a:schemeClr val="bg1"/>
              </a:solidFill>
              <a:ln w="349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endParaRPr lang="ja-JP" altLang="en-US" sz="1800" dirty="0">
                  <a:solidFill>
                    <a:schemeClr val="bg1"/>
                  </a:solidFill>
                  <a:ea typeface="MS PGothic" panose="020B0600070205080204" pitchFamily="34" charset="-128"/>
                </a:endParaRPr>
              </a:p>
            </p:txBody>
          </p:sp>
        </p:grpSp>
      </p:grpSp>
      <p:grpSp>
        <p:nvGrpSpPr>
          <p:cNvPr id="12" name="Group 11">
            <a:extLst>
              <a:ext uri="{FF2B5EF4-FFF2-40B4-BE49-F238E27FC236}">
                <a16:creationId xmlns:a16="http://schemas.microsoft.com/office/drawing/2014/main" id="{82355E64-F2D0-4BE0-9FFB-E4EE49740F0C}"/>
              </a:ext>
            </a:extLst>
          </p:cNvPr>
          <p:cNvGrpSpPr/>
          <p:nvPr/>
        </p:nvGrpSpPr>
        <p:grpSpPr>
          <a:xfrm>
            <a:off x="3854546" y="2586262"/>
            <a:ext cx="2227440" cy="2623339"/>
            <a:chOff x="3673571" y="2586262"/>
            <a:chExt cx="2227440" cy="2623339"/>
          </a:xfrm>
        </p:grpSpPr>
        <p:grpSp>
          <p:nvGrpSpPr>
            <p:cNvPr id="3" name="Group 2">
              <a:extLst>
                <a:ext uri="{FF2B5EF4-FFF2-40B4-BE49-F238E27FC236}">
                  <a16:creationId xmlns:a16="http://schemas.microsoft.com/office/drawing/2014/main" id="{B151CDB1-0B77-4310-8A77-4C2D1FAB4EBA}"/>
                </a:ext>
              </a:extLst>
            </p:cNvPr>
            <p:cNvGrpSpPr/>
            <p:nvPr/>
          </p:nvGrpSpPr>
          <p:grpSpPr>
            <a:xfrm>
              <a:off x="3673571" y="2586262"/>
              <a:ext cx="2227440" cy="1473315"/>
              <a:chOff x="3673571" y="2586262"/>
              <a:chExt cx="2227440" cy="1473315"/>
            </a:xfrm>
          </p:grpSpPr>
          <p:sp>
            <p:nvSpPr>
              <p:cNvPr id="107" name="Rectangle 106">
                <a:extLst>
                  <a:ext uri="{FF2B5EF4-FFF2-40B4-BE49-F238E27FC236}">
                    <a16:creationId xmlns:a16="http://schemas.microsoft.com/office/drawing/2014/main" id="{862BD851-A968-4477-924E-FCC18BA47445}"/>
                  </a:ext>
                </a:extLst>
              </p:cNvPr>
              <p:cNvSpPr/>
              <p:nvPr/>
            </p:nvSpPr>
            <p:spPr bwMode="gray">
              <a:xfrm>
                <a:off x="3887140" y="2586262"/>
                <a:ext cx="2013871" cy="77651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r>
                  <a:rPr lang="ja-JP" altLang="en-US" b="1" dirty="0">
                    <a:solidFill>
                      <a:schemeClr val="accent2"/>
                    </a:solidFill>
                    <a:latin typeface="Arial Black" panose="020B0A04020102020204" pitchFamily="34" charset="0"/>
                    <a:ea typeface="MS PGothic" panose="020B0600070205080204" pitchFamily="34" charset="-128"/>
                  </a:rPr>
                  <a:t>意見を聞く</a:t>
                </a:r>
                <a:br>
                  <a:rPr lang="ja-JP" altLang="en-US" dirty="0">
                    <a:solidFill>
                      <a:schemeClr val="accent2"/>
                    </a:solidFill>
                    <a:latin typeface="Arial Black" panose="020B0A04020102020204" pitchFamily="34" charset="0"/>
                    <a:ea typeface="MS PGothic" panose="020B0600070205080204" pitchFamily="34" charset="-128"/>
                  </a:rPr>
                </a:br>
                <a:r>
                  <a:rPr lang="ja-JP" altLang="en-US" dirty="0">
                    <a:solidFill>
                      <a:schemeClr val="tx2"/>
                    </a:solidFill>
                    <a:ea typeface="MS PGothic" panose="020B0600070205080204" pitchFamily="34" charset="-128"/>
                  </a:rPr>
                  <a:t>一方で時には</a:t>
                </a:r>
                <a:br>
                  <a:rPr lang="ja-JP" altLang="en-US" dirty="0">
                    <a:solidFill>
                      <a:schemeClr val="tx2"/>
                    </a:solidFill>
                    <a:ea typeface="MS PGothic" panose="020B0600070205080204" pitchFamily="34" charset="-128"/>
                  </a:rPr>
                </a:br>
                <a:r>
                  <a:rPr lang="ja-JP" altLang="en-US" b="1" dirty="0">
                    <a:solidFill>
                      <a:schemeClr val="accent2"/>
                    </a:solidFill>
                    <a:latin typeface="Arial Black" panose="020B0A04020102020204" pitchFamily="34" charset="0"/>
                    <a:ea typeface="MS PGothic" panose="020B0600070205080204" pitchFamily="34" charset="-128"/>
                  </a:rPr>
                  <a:t>意見を主張する</a:t>
                </a:r>
              </a:p>
            </p:txBody>
          </p:sp>
          <p:cxnSp>
            <p:nvCxnSpPr>
              <p:cNvPr id="114" name="Straight Arrow Connector 113">
                <a:extLst>
                  <a:ext uri="{FF2B5EF4-FFF2-40B4-BE49-F238E27FC236}">
                    <a16:creationId xmlns:a16="http://schemas.microsoft.com/office/drawing/2014/main" id="{5737DADE-EA8E-47B8-84C6-FA905D25DEB9}"/>
                  </a:ext>
                </a:extLst>
              </p:cNvPr>
              <p:cNvCxnSpPr>
                <a:cxnSpLocks/>
              </p:cNvCxnSpPr>
              <p:nvPr/>
            </p:nvCxnSpPr>
            <p:spPr>
              <a:xfrm flipV="1">
                <a:off x="3762727" y="2724148"/>
                <a:ext cx="0" cy="1287804"/>
              </a:xfrm>
              <a:prstGeom prst="straightConnector1">
                <a:avLst/>
              </a:prstGeom>
              <a:ln w="15875" cap="rnd">
                <a:solidFill>
                  <a:schemeClr val="accent6"/>
                </a:solidFill>
                <a:round/>
                <a:tailEnd type="oval"/>
              </a:ln>
            </p:spPr>
            <p:style>
              <a:lnRef idx="1">
                <a:schemeClr val="accent1"/>
              </a:lnRef>
              <a:fillRef idx="0">
                <a:schemeClr val="accent1"/>
              </a:fillRef>
              <a:effectRef idx="0">
                <a:schemeClr val="accent1"/>
              </a:effectRef>
              <a:fontRef idx="minor">
                <a:schemeClr val="tx1"/>
              </a:fontRef>
            </p:style>
          </p:cxnSp>
          <p:sp>
            <p:nvSpPr>
              <p:cNvPr id="151" name="Oval 150">
                <a:extLst>
                  <a:ext uri="{FF2B5EF4-FFF2-40B4-BE49-F238E27FC236}">
                    <a16:creationId xmlns:a16="http://schemas.microsoft.com/office/drawing/2014/main" id="{05254348-75EA-49B2-9CB4-DBE65982CAD0}"/>
                  </a:ext>
                </a:extLst>
              </p:cNvPr>
              <p:cNvSpPr/>
              <p:nvPr/>
            </p:nvSpPr>
            <p:spPr bwMode="gray">
              <a:xfrm>
                <a:off x="3673571" y="3874285"/>
                <a:ext cx="185292" cy="185292"/>
              </a:xfrm>
              <a:prstGeom prst="ellipse">
                <a:avLst/>
              </a:prstGeom>
              <a:solidFill>
                <a:schemeClr val="bg1"/>
              </a:solidFill>
              <a:ln w="349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endParaRPr lang="ja-JP" altLang="en-US" sz="1800" dirty="0">
                  <a:solidFill>
                    <a:schemeClr val="bg1"/>
                  </a:solidFill>
                  <a:ea typeface="MS PGothic" panose="020B0600070205080204" pitchFamily="34" charset="-128"/>
                </a:endParaRPr>
              </a:p>
            </p:txBody>
          </p:sp>
        </p:grpSp>
        <p:grpSp>
          <p:nvGrpSpPr>
            <p:cNvPr id="62" name="Group 61">
              <a:extLst>
                <a:ext uri="{FF2B5EF4-FFF2-40B4-BE49-F238E27FC236}">
                  <a16:creationId xmlns:a16="http://schemas.microsoft.com/office/drawing/2014/main" id="{11289068-BD7F-4BAC-A8A9-C98CF8E1552E}"/>
                </a:ext>
              </a:extLst>
            </p:cNvPr>
            <p:cNvGrpSpPr/>
            <p:nvPr/>
          </p:nvGrpSpPr>
          <p:grpSpPr>
            <a:xfrm flipV="1">
              <a:off x="3673571" y="3874172"/>
              <a:ext cx="185292" cy="1335429"/>
              <a:chOff x="666262" y="2724148"/>
              <a:chExt cx="185292" cy="1335429"/>
            </a:xfrm>
          </p:grpSpPr>
          <p:cxnSp>
            <p:nvCxnSpPr>
              <p:cNvPr id="63" name="Straight Arrow Connector 62">
                <a:extLst>
                  <a:ext uri="{FF2B5EF4-FFF2-40B4-BE49-F238E27FC236}">
                    <a16:creationId xmlns:a16="http://schemas.microsoft.com/office/drawing/2014/main" id="{41254307-FEFC-41A6-91DD-E9A7611011D1}"/>
                  </a:ext>
                </a:extLst>
              </p:cNvPr>
              <p:cNvCxnSpPr>
                <a:cxnSpLocks/>
              </p:cNvCxnSpPr>
              <p:nvPr/>
            </p:nvCxnSpPr>
            <p:spPr>
              <a:xfrm flipV="1">
                <a:off x="751988" y="2724148"/>
                <a:ext cx="0" cy="1287804"/>
              </a:xfrm>
              <a:prstGeom prst="straightConnector1">
                <a:avLst/>
              </a:prstGeom>
              <a:ln w="15875" cap="rnd">
                <a:solidFill>
                  <a:schemeClr val="accent6">
                    <a:alpha val="0"/>
                  </a:schemeClr>
                </a:solidFill>
                <a:round/>
                <a:tailEnd type="oval"/>
              </a:ln>
            </p:spPr>
            <p:style>
              <a:lnRef idx="1">
                <a:schemeClr val="accent1"/>
              </a:lnRef>
              <a:fillRef idx="0">
                <a:schemeClr val="accent1"/>
              </a:fillRef>
              <a:effectRef idx="0">
                <a:schemeClr val="accent1"/>
              </a:effectRef>
              <a:fontRef idx="minor">
                <a:schemeClr val="tx1"/>
              </a:fontRef>
            </p:style>
          </p:cxnSp>
          <p:sp>
            <p:nvSpPr>
              <p:cNvPr id="64" name="Oval 63">
                <a:extLst>
                  <a:ext uri="{FF2B5EF4-FFF2-40B4-BE49-F238E27FC236}">
                    <a16:creationId xmlns:a16="http://schemas.microsoft.com/office/drawing/2014/main" id="{530CAD69-A7F1-4929-A28A-C7051CDC4F19}"/>
                  </a:ext>
                </a:extLst>
              </p:cNvPr>
              <p:cNvSpPr/>
              <p:nvPr/>
            </p:nvSpPr>
            <p:spPr bwMode="gray">
              <a:xfrm>
                <a:off x="666262" y="3874285"/>
                <a:ext cx="185292" cy="185292"/>
              </a:xfrm>
              <a:prstGeom prst="ellipse">
                <a:avLst/>
              </a:prstGeom>
              <a:solidFill>
                <a:schemeClr val="bg1"/>
              </a:solidFill>
              <a:ln w="349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endParaRPr lang="ja-JP" altLang="en-US" sz="1800" dirty="0">
                  <a:solidFill>
                    <a:schemeClr val="bg1"/>
                  </a:solidFill>
                  <a:ea typeface="MS PGothic" panose="020B0600070205080204" pitchFamily="34" charset="-128"/>
                </a:endParaRPr>
              </a:p>
            </p:txBody>
          </p:sp>
        </p:grpSp>
      </p:grpSp>
      <p:grpSp>
        <p:nvGrpSpPr>
          <p:cNvPr id="13" name="Group 12">
            <a:extLst>
              <a:ext uri="{FF2B5EF4-FFF2-40B4-BE49-F238E27FC236}">
                <a16:creationId xmlns:a16="http://schemas.microsoft.com/office/drawing/2014/main" id="{595BE5B8-0C9A-41A5-9DD2-2B4A82008374}"/>
              </a:ext>
            </a:extLst>
          </p:cNvPr>
          <p:cNvGrpSpPr/>
          <p:nvPr/>
        </p:nvGrpSpPr>
        <p:grpSpPr>
          <a:xfrm>
            <a:off x="7178329" y="2586262"/>
            <a:ext cx="2151664" cy="2623339"/>
            <a:chOff x="6721129" y="2586262"/>
            <a:chExt cx="2151664" cy="2623339"/>
          </a:xfrm>
        </p:grpSpPr>
        <p:grpSp>
          <p:nvGrpSpPr>
            <p:cNvPr id="4" name="Group 3">
              <a:extLst>
                <a:ext uri="{FF2B5EF4-FFF2-40B4-BE49-F238E27FC236}">
                  <a16:creationId xmlns:a16="http://schemas.microsoft.com/office/drawing/2014/main" id="{FE50E3DB-23C7-491A-933C-E1E0EF101904}"/>
                </a:ext>
              </a:extLst>
            </p:cNvPr>
            <p:cNvGrpSpPr/>
            <p:nvPr/>
          </p:nvGrpSpPr>
          <p:grpSpPr>
            <a:xfrm>
              <a:off x="6722155" y="2586262"/>
              <a:ext cx="2150638" cy="1473315"/>
              <a:chOff x="6722155" y="2586262"/>
              <a:chExt cx="2150638" cy="1473315"/>
            </a:xfrm>
          </p:grpSpPr>
          <p:sp>
            <p:nvSpPr>
              <p:cNvPr id="108" name="Rectangle 107">
                <a:extLst>
                  <a:ext uri="{FF2B5EF4-FFF2-40B4-BE49-F238E27FC236}">
                    <a16:creationId xmlns:a16="http://schemas.microsoft.com/office/drawing/2014/main" id="{720DD83C-BCAA-4EC7-BE2C-A082021A9E40}"/>
                  </a:ext>
                </a:extLst>
              </p:cNvPr>
              <p:cNvSpPr/>
              <p:nvPr/>
            </p:nvSpPr>
            <p:spPr bwMode="gray">
              <a:xfrm>
                <a:off x="6906421" y="2586262"/>
                <a:ext cx="1966372" cy="77651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r>
                  <a:rPr lang="ja-JP" altLang="en-US" b="1" dirty="0">
                    <a:solidFill>
                      <a:schemeClr val="accent2"/>
                    </a:solidFill>
                    <a:latin typeface="Arial Black" panose="020B0A04020102020204" pitchFamily="34" charset="0"/>
                    <a:ea typeface="MS PGothic" panose="020B0600070205080204" pitchFamily="34" charset="-128"/>
                  </a:rPr>
                  <a:t>意見を主張する</a:t>
                </a:r>
                <a:br>
                  <a:rPr lang="ja-JP" altLang="en-US" dirty="0">
                    <a:solidFill>
                      <a:schemeClr val="accent2"/>
                    </a:solidFill>
                    <a:latin typeface="Arial Black" panose="020B0A04020102020204" pitchFamily="34" charset="0"/>
                    <a:ea typeface="MS PGothic" panose="020B0600070205080204" pitchFamily="34" charset="-128"/>
                  </a:rPr>
                </a:br>
                <a:r>
                  <a:rPr lang="ja-JP" altLang="en-US" dirty="0">
                    <a:solidFill>
                      <a:schemeClr val="tx2"/>
                    </a:solidFill>
                    <a:ea typeface="MS PGothic" panose="020B0600070205080204" pitchFamily="34" charset="-128"/>
                  </a:rPr>
                  <a:t>一方で時には</a:t>
                </a:r>
                <a:br>
                  <a:rPr lang="ja-JP" altLang="en-US" dirty="0">
                    <a:solidFill>
                      <a:schemeClr val="tx2"/>
                    </a:solidFill>
                    <a:ea typeface="MS PGothic" panose="020B0600070205080204" pitchFamily="34" charset="-128"/>
                  </a:rPr>
                </a:br>
                <a:r>
                  <a:rPr lang="ja-JP" altLang="en-US" b="1" dirty="0">
                    <a:solidFill>
                      <a:schemeClr val="accent2"/>
                    </a:solidFill>
                    <a:latin typeface="Arial Black" panose="020B0A04020102020204" pitchFamily="34" charset="0"/>
                    <a:ea typeface="MS PGothic" panose="020B0600070205080204" pitchFamily="34" charset="-128"/>
                  </a:rPr>
                  <a:t>意見を聞く</a:t>
                </a:r>
              </a:p>
            </p:txBody>
          </p:sp>
          <p:cxnSp>
            <p:nvCxnSpPr>
              <p:cNvPr id="115" name="Straight Arrow Connector 114">
                <a:extLst>
                  <a:ext uri="{FF2B5EF4-FFF2-40B4-BE49-F238E27FC236}">
                    <a16:creationId xmlns:a16="http://schemas.microsoft.com/office/drawing/2014/main" id="{0966F77E-C92A-4E02-97A3-64B80B73A117}"/>
                  </a:ext>
                </a:extLst>
              </p:cNvPr>
              <p:cNvCxnSpPr>
                <a:cxnSpLocks/>
              </p:cNvCxnSpPr>
              <p:nvPr/>
            </p:nvCxnSpPr>
            <p:spPr>
              <a:xfrm flipV="1">
                <a:off x="6802487" y="2724148"/>
                <a:ext cx="0" cy="1287804"/>
              </a:xfrm>
              <a:prstGeom prst="straightConnector1">
                <a:avLst/>
              </a:prstGeom>
              <a:ln w="15875" cap="rnd">
                <a:solidFill>
                  <a:schemeClr val="accent6"/>
                </a:solidFill>
                <a:round/>
                <a:tailEnd type="oval"/>
              </a:ln>
            </p:spPr>
            <p:style>
              <a:lnRef idx="1">
                <a:schemeClr val="accent1"/>
              </a:lnRef>
              <a:fillRef idx="0">
                <a:schemeClr val="accent1"/>
              </a:fillRef>
              <a:effectRef idx="0">
                <a:schemeClr val="accent1"/>
              </a:effectRef>
              <a:fontRef idx="minor">
                <a:schemeClr val="tx1"/>
              </a:fontRef>
            </p:style>
          </p:cxnSp>
          <p:sp>
            <p:nvSpPr>
              <p:cNvPr id="152" name="Oval 151">
                <a:extLst>
                  <a:ext uri="{FF2B5EF4-FFF2-40B4-BE49-F238E27FC236}">
                    <a16:creationId xmlns:a16="http://schemas.microsoft.com/office/drawing/2014/main" id="{DDA7D8D5-386C-43EA-B6EC-73EF743A014B}"/>
                  </a:ext>
                </a:extLst>
              </p:cNvPr>
              <p:cNvSpPr/>
              <p:nvPr/>
            </p:nvSpPr>
            <p:spPr bwMode="gray">
              <a:xfrm>
                <a:off x="6722155" y="3874285"/>
                <a:ext cx="185292" cy="185292"/>
              </a:xfrm>
              <a:prstGeom prst="ellipse">
                <a:avLst/>
              </a:prstGeom>
              <a:solidFill>
                <a:schemeClr val="bg1"/>
              </a:solidFill>
              <a:ln w="349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endParaRPr lang="ja-JP" altLang="en-US" sz="1800" dirty="0">
                  <a:solidFill>
                    <a:schemeClr val="bg1"/>
                  </a:solidFill>
                  <a:ea typeface="MS PGothic" panose="020B0600070205080204" pitchFamily="34" charset="-128"/>
                </a:endParaRPr>
              </a:p>
            </p:txBody>
          </p:sp>
        </p:grpSp>
        <p:grpSp>
          <p:nvGrpSpPr>
            <p:cNvPr id="66" name="Group 65">
              <a:extLst>
                <a:ext uri="{FF2B5EF4-FFF2-40B4-BE49-F238E27FC236}">
                  <a16:creationId xmlns:a16="http://schemas.microsoft.com/office/drawing/2014/main" id="{F834F313-37B2-46BE-9E1A-A26BA9F3D915}"/>
                </a:ext>
              </a:extLst>
            </p:cNvPr>
            <p:cNvGrpSpPr/>
            <p:nvPr/>
          </p:nvGrpSpPr>
          <p:grpSpPr>
            <a:xfrm flipV="1">
              <a:off x="6721129" y="3874172"/>
              <a:ext cx="185292" cy="1335429"/>
              <a:chOff x="666262" y="2724148"/>
              <a:chExt cx="185292" cy="1335429"/>
            </a:xfrm>
          </p:grpSpPr>
          <p:cxnSp>
            <p:nvCxnSpPr>
              <p:cNvPr id="67" name="Straight Arrow Connector 66">
                <a:extLst>
                  <a:ext uri="{FF2B5EF4-FFF2-40B4-BE49-F238E27FC236}">
                    <a16:creationId xmlns:a16="http://schemas.microsoft.com/office/drawing/2014/main" id="{75067903-943D-4299-BD98-DBD15D8CF3CB}"/>
                  </a:ext>
                </a:extLst>
              </p:cNvPr>
              <p:cNvCxnSpPr>
                <a:cxnSpLocks/>
              </p:cNvCxnSpPr>
              <p:nvPr/>
            </p:nvCxnSpPr>
            <p:spPr>
              <a:xfrm flipV="1">
                <a:off x="751988" y="2724148"/>
                <a:ext cx="0" cy="1287804"/>
              </a:xfrm>
              <a:prstGeom prst="straightConnector1">
                <a:avLst/>
              </a:prstGeom>
              <a:ln w="15875" cap="rnd">
                <a:solidFill>
                  <a:schemeClr val="accent6">
                    <a:alpha val="0"/>
                  </a:schemeClr>
                </a:solidFill>
                <a:round/>
                <a:tailEnd type="oval"/>
              </a:ln>
            </p:spPr>
            <p:style>
              <a:lnRef idx="1">
                <a:schemeClr val="accent1"/>
              </a:lnRef>
              <a:fillRef idx="0">
                <a:schemeClr val="accent1"/>
              </a:fillRef>
              <a:effectRef idx="0">
                <a:schemeClr val="accent1"/>
              </a:effectRef>
              <a:fontRef idx="minor">
                <a:schemeClr val="tx1"/>
              </a:fontRef>
            </p:style>
          </p:cxnSp>
          <p:sp>
            <p:nvSpPr>
              <p:cNvPr id="68" name="Oval 67">
                <a:extLst>
                  <a:ext uri="{FF2B5EF4-FFF2-40B4-BE49-F238E27FC236}">
                    <a16:creationId xmlns:a16="http://schemas.microsoft.com/office/drawing/2014/main" id="{F6F86F60-AE12-4629-A039-C4C00977A621}"/>
                  </a:ext>
                </a:extLst>
              </p:cNvPr>
              <p:cNvSpPr/>
              <p:nvPr/>
            </p:nvSpPr>
            <p:spPr bwMode="gray">
              <a:xfrm>
                <a:off x="666262" y="3874285"/>
                <a:ext cx="185292" cy="185292"/>
              </a:xfrm>
              <a:prstGeom prst="ellipse">
                <a:avLst/>
              </a:prstGeom>
              <a:solidFill>
                <a:schemeClr val="bg1"/>
              </a:solidFill>
              <a:ln w="349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endParaRPr lang="ja-JP" altLang="en-US" sz="1800" dirty="0">
                  <a:solidFill>
                    <a:schemeClr val="bg1"/>
                  </a:solidFill>
                  <a:ea typeface="MS PGothic" panose="020B0600070205080204" pitchFamily="34" charset="-128"/>
                </a:endParaRPr>
              </a:p>
            </p:txBody>
          </p:sp>
        </p:grpSp>
      </p:grpSp>
      <p:grpSp>
        <p:nvGrpSpPr>
          <p:cNvPr id="14" name="Group 13">
            <a:extLst>
              <a:ext uri="{FF2B5EF4-FFF2-40B4-BE49-F238E27FC236}">
                <a16:creationId xmlns:a16="http://schemas.microsoft.com/office/drawing/2014/main" id="{62C83BEE-D801-4E35-8C2A-3DE5B50AFD4C}"/>
              </a:ext>
            </a:extLst>
          </p:cNvPr>
          <p:cNvGrpSpPr/>
          <p:nvPr/>
        </p:nvGrpSpPr>
        <p:grpSpPr>
          <a:xfrm>
            <a:off x="10119989" y="2586262"/>
            <a:ext cx="2001716" cy="2623339"/>
            <a:chOff x="9767564" y="2586262"/>
            <a:chExt cx="2001716" cy="2623339"/>
          </a:xfrm>
        </p:grpSpPr>
        <p:grpSp>
          <p:nvGrpSpPr>
            <p:cNvPr id="7" name="Group 6">
              <a:extLst>
                <a:ext uri="{FF2B5EF4-FFF2-40B4-BE49-F238E27FC236}">
                  <a16:creationId xmlns:a16="http://schemas.microsoft.com/office/drawing/2014/main" id="{D01F4BB2-CD92-4555-BB2D-227F92862F8B}"/>
                </a:ext>
              </a:extLst>
            </p:cNvPr>
            <p:cNvGrpSpPr/>
            <p:nvPr/>
          </p:nvGrpSpPr>
          <p:grpSpPr>
            <a:xfrm>
              <a:off x="9767564" y="2586262"/>
              <a:ext cx="2001716" cy="1473315"/>
              <a:chOff x="9767564" y="2586262"/>
              <a:chExt cx="2001716" cy="1473315"/>
            </a:xfrm>
          </p:grpSpPr>
          <p:sp>
            <p:nvSpPr>
              <p:cNvPr id="109" name="Rectangle 108">
                <a:extLst>
                  <a:ext uri="{FF2B5EF4-FFF2-40B4-BE49-F238E27FC236}">
                    <a16:creationId xmlns:a16="http://schemas.microsoft.com/office/drawing/2014/main" id="{7A071793-5E94-4075-9D7A-39BD412B488B}"/>
                  </a:ext>
                </a:extLst>
              </p:cNvPr>
              <p:cNvSpPr/>
              <p:nvPr/>
            </p:nvSpPr>
            <p:spPr bwMode="gray">
              <a:xfrm>
                <a:off x="9991725" y="2586262"/>
                <a:ext cx="1777555" cy="77651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r>
                  <a:rPr lang="ja-JP" altLang="en-US" dirty="0">
                    <a:solidFill>
                      <a:schemeClr val="tx2"/>
                    </a:solidFill>
                    <a:ea typeface="MS PGothic" panose="020B0600070205080204" pitchFamily="34" charset="-128"/>
                  </a:rPr>
                  <a:t>自分の意見を</a:t>
                </a:r>
                <a:br>
                  <a:rPr lang="ja-JP" altLang="en-US" dirty="0">
                    <a:solidFill>
                      <a:schemeClr val="tx2"/>
                    </a:solidFill>
                    <a:ea typeface="MS PGothic" panose="020B0600070205080204" pitchFamily="34" charset="-128"/>
                  </a:rPr>
                </a:br>
                <a:r>
                  <a:rPr lang="ja-JP" altLang="en-US" b="1" dirty="0">
                    <a:solidFill>
                      <a:schemeClr val="accent2"/>
                    </a:solidFill>
                    <a:latin typeface="Arial Black" panose="020B0A04020102020204" pitchFamily="34" charset="0"/>
                    <a:ea typeface="MS PGothic" panose="020B0600070205080204" pitchFamily="34" charset="-128"/>
                  </a:rPr>
                  <a:t>主張しがち</a:t>
                </a:r>
              </a:p>
            </p:txBody>
          </p:sp>
          <p:cxnSp>
            <p:nvCxnSpPr>
              <p:cNvPr id="116" name="Straight Arrow Connector 115">
                <a:extLst>
                  <a:ext uri="{FF2B5EF4-FFF2-40B4-BE49-F238E27FC236}">
                    <a16:creationId xmlns:a16="http://schemas.microsoft.com/office/drawing/2014/main" id="{1516D83F-D678-4103-9DCA-A6D8615A2EAB}"/>
                  </a:ext>
                </a:extLst>
              </p:cNvPr>
              <p:cNvCxnSpPr>
                <a:cxnSpLocks/>
              </p:cNvCxnSpPr>
              <p:nvPr/>
            </p:nvCxnSpPr>
            <p:spPr>
              <a:xfrm flipV="1">
                <a:off x="9867900" y="2724148"/>
                <a:ext cx="0" cy="1287804"/>
              </a:xfrm>
              <a:prstGeom prst="straightConnector1">
                <a:avLst/>
              </a:prstGeom>
              <a:ln w="15875" cap="rnd">
                <a:solidFill>
                  <a:schemeClr val="accent6"/>
                </a:solidFill>
                <a:round/>
                <a:tailEnd type="oval"/>
              </a:ln>
            </p:spPr>
            <p:style>
              <a:lnRef idx="1">
                <a:schemeClr val="accent1"/>
              </a:lnRef>
              <a:fillRef idx="0">
                <a:schemeClr val="accent1"/>
              </a:fillRef>
              <a:effectRef idx="0">
                <a:schemeClr val="accent1"/>
              </a:effectRef>
              <a:fontRef idx="minor">
                <a:schemeClr val="tx1"/>
              </a:fontRef>
            </p:style>
          </p:cxnSp>
          <p:sp>
            <p:nvSpPr>
              <p:cNvPr id="153" name="Oval 152">
                <a:extLst>
                  <a:ext uri="{FF2B5EF4-FFF2-40B4-BE49-F238E27FC236}">
                    <a16:creationId xmlns:a16="http://schemas.microsoft.com/office/drawing/2014/main" id="{6CA66541-9FB1-4BCF-B519-50D9D36020B9}"/>
                  </a:ext>
                </a:extLst>
              </p:cNvPr>
              <p:cNvSpPr/>
              <p:nvPr/>
            </p:nvSpPr>
            <p:spPr bwMode="gray">
              <a:xfrm>
                <a:off x="9767564" y="3874285"/>
                <a:ext cx="185292" cy="185292"/>
              </a:xfrm>
              <a:prstGeom prst="ellipse">
                <a:avLst/>
              </a:prstGeom>
              <a:solidFill>
                <a:schemeClr val="bg1"/>
              </a:solidFill>
              <a:ln w="349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endParaRPr lang="ja-JP" altLang="en-US" sz="1800" dirty="0">
                  <a:solidFill>
                    <a:schemeClr val="bg1"/>
                  </a:solidFill>
                  <a:ea typeface="MS PGothic" panose="020B0600070205080204" pitchFamily="34" charset="-128"/>
                </a:endParaRPr>
              </a:p>
            </p:txBody>
          </p:sp>
        </p:grpSp>
        <p:grpSp>
          <p:nvGrpSpPr>
            <p:cNvPr id="69" name="Group 68">
              <a:extLst>
                <a:ext uri="{FF2B5EF4-FFF2-40B4-BE49-F238E27FC236}">
                  <a16:creationId xmlns:a16="http://schemas.microsoft.com/office/drawing/2014/main" id="{69E6FE9F-5916-4A73-8CD3-794C07BEFCCF}"/>
                </a:ext>
              </a:extLst>
            </p:cNvPr>
            <p:cNvGrpSpPr/>
            <p:nvPr/>
          </p:nvGrpSpPr>
          <p:grpSpPr>
            <a:xfrm flipV="1">
              <a:off x="9768687" y="3874172"/>
              <a:ext cx="185292" cy="1335429"/>
              <a:chOff x="666262" y="2724148"/>
              <a:chExt cx="185292" cy="1335429"/>
            </a:xfrm>
          </p:grpSpPr>
          <p:cxnSp>
            <p:nvCxnSpPr>
              <p:cNvPr id="70" name="Straight Arrow Connector 69">
                <a:extLst>
                  <a:ext uri="{FF2B5EF4-FFF2-40B4-BE49-F238E27FC236}">
                    <a16:creationId xmlns:a16="http://schemas.microsoft.com/office/drawing/2014/main" id="{DD4F5C41-F228-4569-9B24-8105F4496309}"/>
                  </a:ext>
                </a:extLst>
              </p:cNvPr>
              <p:cNvCxnSpPr>
                <a:cxnSpLocks/>
              </p:cNvCxnSpPr>
              <p:nvPr/>
            </p:nvCxnSpPr>
            <p:spPr>
              <a:xfrm flipV="1">
                <a:off x="751988" y="2724148"/>
                <a:ext cx="0" cy="1287804"/>
              </a:xfrm>
              <a:prstGeom prst="straightConnector1">
                <a:avLst/>
              </a:prstGeom>
              <a:ln w="15875" cap="rnd">
                <a:solidFill>
                  <a:schemeClr val="accent6">
                    <a:alpha val="0"/>
                  </a:schemeClr>
                </a:solidFill>
                <a:round/>
                <a:tailEnd type="oval"/>
              </a:ln>
            </p:spPr>
            <p:style>
              <a:lnRef idx="1">
                <a:schemeClr val="accent1"/>
              </a:lnRef>
              <a:fillRef idx="0">
                <a:schemeClr val="accent1"/>
              </a:fillRef>
              <a:effectRef idx="0">
                <a:schemeClr val="accent1"/>
              </a:effectRef>
              <a:fontRef idx="minor">
                <a:schemeClr val="tx1"/>
              </a:fontRef>
            </p:style>
          </p:cxnSp>
          <p:sp>
            <p:nvSpPr>
              <p:cNvPr id="71" name="Oval 70">
                <a:extLst>
                  <a:ext uri="{FF2B5EF4-FFF2-40B4-BE49-F238E27FC236}">
                    <a16:creationId xmlns:a16="http://schemas.microsoft.com/office/drawing/2014/main" id="{D9D644F4-1417-4A8D-894C-6149CA005516}"/>
                  </a:ext>
                </a:extLst>
              </p:cNvPr>
              <p:cNvSpPr/>
              <p:nvPr/>
            </p:nvSpPr>
            <p:spPr bwMode="gray">
              <a:xfrm>
                <a:off x="666262" y="3874285"/>
                <a:ext cx="185292" cy="185292"/>
              </a:xfrm>
              <a:prstGeom prst="ellipse">
                <a:avLst/>
              </a:prstGeom>
              <a:solidFill>
                <a:schemeClr val="bg1"/>
              </a:solidFill>
              <a:ln w="349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endParaRPr lang="ja-JP" altLang="en-US" sz="1800" dirty="0">
                  <a:solidFill>
                    <a:schemeClr val="bg1"/>
                  </a:solidFill>
                  <a:ea typeface="MS PGothic" panose="020B0600070205080204" pitchFamily="34" charset="-128"/>
                </a:endParaRPr>
              </a:p>
            </p:txBody>
          </p:sp>
        </p:grpSp>
      </p:grpSp>
    </p:spTree>
    <p:extLst>
      <p:ext uri="{BB962C8B-B14F-4D97-AF65-F5344CB8AC3E}">
        <p14:creationId xmlns:p14="http://schemas.microsoft.com/office/powerpoint/2010/main" val="144255919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16="http://schemas.microsoft.com/office/drawing/2014/main"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down)">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down)">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down)">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1B01CE6D-7D77-406D-BFBE-9917245B1E16}"/>
              </a:ext>
            </a:extLst>
          </p:cNvPr>
          <p:cNvSpPr>
            <a:spLocks noGrp="1"/>
          </p:cNvSpPr>
          <p:nvPr>
            <p:ph type="title"/>
          </p:nvPr>
        </p:nvSpPr>
        <p:spPr>
          <a:xfrm>
            <a:off x="390525" y="228600"/>
            <a:ext cx="3687763" cy="1995488"/>
          </a:xfrm>
        </p:spPr>
        <p:txBody>
          <a:bodyPr wrap="square"/>
          <a:lstStyle/>
          <a:p>
            <a:r>
              <a:rPr lang="ja-JP" altLang="en-US" dirty="0">
                <a:ea typeface="MS PGothic" panose="020B0600070205080204" pitchFamily="34" charset="-128"/>
              </a:rPr>
              <a:t>行動における自己主張度</a:t>
            </a:r>
          </a:p>
        </p:txBody>
      </p:sp>
      <p:sp>
        <p:nvSpPr>
          <p:cNvPr id="8" name="Content Placeholder 7">
            <a:extLst>
              <a:ext uri="{FF2B5EF4-FFF2-40B4-BE49-F238E27FC236}">
                <a16:creationId xmlns:a16="http://schemas.microsoft.com/office/drawing/2014/main" id="{FEEDC26F-F900-41DD-924C-EE21C6E4F7AD}"/>
              </a:ext>
            </a:extLst>
          </p:cNvPr>
          <p:cNvSpPr>
            <a:spLocks noGrp="1"/>
          </p:cNvSpPr>
          <p:nvPr>
            <p:ph idx="1"/>
          </p:nvPr>
        </p:nvSpPr>
        <p:spPr>
          <a:xfrm>
            <a:off x="4256117" y="228600"/>
            <a:ext cx="7707284" cy="5798126"/>
          </a:xfrm>
        </p:spPr>
        <p:txBody>
          <a:bodyPr/>
          <a:lstStyle/>
          <a:p>
            <a:r>
              <a:rPr lang="ja-JP" altLang="en-US" dirty="0">
                <a:ea typeface="MS PGothic" panose="020B0600070205080204" pitchFamily="34" charset="-128"/>
              </a:rPr>
              <a:t> </a:t>
            </a:r>
          </a:p>
        </p:txBody>
      </p:sp>
      <p:sp>
        <p:nvSpPr>
          <p:cNvPr id="4" name="Footer Placeholder 3">
            <a:extLst>
              <a:ext uri="{FF2B5EF4-FFF2-40B4-BE49-F238E27FC236}">
                <a16:creationId xmlns:a16="http://schemas.microsoft.com/office/drawing/2014/main" id="{8C12E9FE-DB54-4DDD-9F68-1015D3EAF337}"/>
              </a:ext>
            </a:extLst>
          </p:cNvPr>
          <p:cNvSpPr>
            <a:spLocks noGrp="1"/>
          </p:cNvSpPr>
          <p:nvPr>
            <p:ph type="ftr" sz="quarter" idx="11"/>
          </p:nvPr>
        </p:nvSpPr>
        <p:spPr/>
        <p:txBody>
          <a:bodyPr/>
          <a:lstStyle/>
          <a:p>
            <a:pPr algn="l"/>
            <a:r>
              <a:rPr lang="en-US" altLang="ja-JP">
                <a:ea typeface="MS PGothic" panose="020B0600070205080204" pitchFamily="34" charset="-128"/>
              </a:rPr>
              <a:t>© The TRACOM Corporation. All Rights Reserved.</a:t>
            </a:r>
            <a:endParaRPr lang="en-US" altLang="ja-JP" dirty="0">
              <a:ea typeface="MS PGothic" panose="020B0600070205080204" pitchFamily="34" charset="-128"/>
            </a:endParaRPr>
          </a:p>
        </p:txBody>
      </p:sp>
      <p:sp>
        <p:nvSpPr>
          <p:cNvPr id="3" name="Slide Number Placeholder 2">
            <a:extLst>
              <a:ext uri="{FF2B5EF4-FFF2-40B4-BE49-F238E27FC236}">
                <a16:creationId xmlns:a16="http://schemas.microsoft.com/office/drawing/2014/main" id="{C35D4F5A-8F21-4AB8-83D5-B838CF5D7397}"/>
              </a:ext>
            </a:extLst>
          </p:cNvPr>
          <p:cNvSpPr>
            <a:spLocks noGrp="1"/>
          </p:cNvSpPr>
          <p:nvPr>
            <p:ph type="sldNum" sz="quarter" idx="12"/>
          </p:nvPr>
        </p:nvSpPr>
        <p:spPr/>
        <p:txBody>
          <a:bodyPr/>
          <a:lstStyle/>
          <a:p>
            <a:fld id="{1B1CF60C-C85D-47C0-8597-E3BF95F18FA3}" type="slidenum">
              <a:rPr lang="en-US" altLang="ja-JP" smtClean="0">
                <a:ea typeface="MS PGothic" panose="020B0600070205080204" pitchFamily="34" charset="-128"/>
              </a:rPr>
              <a:t>8</a:t>
            </a:fld>
            <a:endParaRPr lang="ja-JP" altLang="en-US" dirty="0">
              <a:ea typeface="MS PGothic" panose="020B0600070205080204" pitchFamily="34" charset="-128"/>
            </a:endParaRPr>
          </a:p>
        </p:txBody>
      </p:sp>
      <p:graphicFrame>
        <p:nvGraphicFramePr>
          <p:cNvPr id="14" name="Table 13">
            <a:extLst>
              <a:ext uri="{FF2B5EF4-FFF2-40B4-BE49-F238E27FC236}">
                <a16:creationId xmlns:a16="http://schemas.microsoft.com/office/drawing/2014/main" id="{2CDBFB76-023C-4CCE-B4A7-01755CFF5E69}"/>
              </a:ext>
            </a:extLst>
          </p:cNvPr>
          <p:cNvGraphicFramePr>
            <a:graphicFrameLocks noGrp="1"/>
          </p:cNvGraphicFramePr>
          <p:nvPr>
            <p:extLst>
              <p:ext uri="{D42A27DB-BD31-4B8C-83A1-F6EECF244321}">
                <p14:modId xmlns:p14="http://schemas.microsoft.com/office/powerpoint/2010/main" val="2637820198"/>
              </p:ext>
            </p:extLst>
          </p:nvPr>
        </p:nvGraphicFramePr>
        <p:xfrm>
          <a:off x="6520125" y="5220646"/>
          <a:ext cx="3110441" cy="429684"/>
        </p:xfrm>
        <a:graphic>
          <a:graphicData uri="http://schemas.openxmlformats.org/drawingml/2006/table">
            <a:tbl>
              <a:tblPr>
                <a:tableStyleId>{5FD0F851-EC5A-4D38-B0AD-8093EC10F338}</a:tableStyleId>
              </a:tblPr>
              <a:tblGrid>
                <a:gridCol w="542925">
                  <a:extLst>
                    <a:ext uri="{9D8B030D-6E8A-4147-A177-3AD203B41FA5}">
                      <a16:colId xmlns:a16="http://schemas.microsoft.com/office/drawing/2014/main" val="3316520189"/>
                    </a:ext>
                  </a:extLst>
                </a:gridCol>
                <a:gridCol w="2567516">
                  <a:extLst>
                    <a:ext uri="{9D8B030D-6E8A-4147-A177-3AD203B41FA5}">
                      <a16:colId xmlns:a16="http://schemas.microsoft.com/office/drawing/2014/main" val="3890207823"/>
                    </a:ext>
                  </a:extLst>
                </a:gridCol>
              </a:tblGrid>
              <a:tr h="429684">
                <a:tc>
                  <a:txBody>
                    <a:bodyPr/>
                    <a:lstStyle/>
                    <a:p>
                      <a:pPr algn="ctr">
                        <a:defRPr>
                          <a:solidFill>
                            <a:schemeClr val="bg1"/>
                          </a:solidFill>
                        </a:defRPr>
                      </a:pPr>
                      <a:r>
                        <a:rPr lang="ja-JP" altLang="en-US" noProof="0" dirty="0"/>
                        <a:t>動</a:t>
                      </a:r>
                    </a:p>
                  </a:txBody>
                  <a:tcPr marL="0" marR="0" marT="0" marB="0" anchor="ctr">
                    <a:solidFill>
                      <a:schemeClr val="accent2"/>
                    </a:solidFill>
                  </a:tcPr>
                </a:tc>
                <a:tc>
                  <a:txBody>
                    <a:bodyPr/>
                    <a:lstStyle/>
                    <a:p>
                      <a:pPr>
                        <a:defRPr>
                          <a:solidFill>
                            <a:schemeClr val="accent6"/>
                          </a:solidFill>
                        </a:defRPr>
                      </a:pPr>
                      <a:r>
                        <a:rPr lang="ja-JP" altLang="en-US" noProof="0" dirty="0"/>
                        <a:t>    非言語的行動</a:t>
                      </a:r>
                    </a:p>
                  </a:txBody>
                  <a:tcPr anchor="ctr">
                    <a:solidFill>
                      <a:schemeClr val="accent5"/>
                    </a:solidFill>
                  </a:tcPr>
                </a:tc>
                <a:extLst>
                  <a:ext uri="{0D108BD9-81ED-4DB2-BD59-A6C34878D82A}">
                    <a16:rowId xmlns:a16="http://schemas.microsoft.com/office/drawing/2014/main" val="4173734823"/>
                  </a:ext>
                </a:extLst>
              </a:tr>
            </a:tbl>
          </a:graphicData>
        </a:graphic>
      </p:graphicFrame>
      <p:graphicFrame>
        <p:nvGraphicFramePr>
          <p:cNvPr id="15" name="Table 14">
            <a:extLst>
              <a:ext uri="{FF2B5EF4-FFF2-40B4-BE49-F238E27FC236}">
                <a16:creationId xmlns:a16="http://schemas.microsoft.com/office/drawing/2014/main" id="{CEDCB9E5-5477-4298-BC91-239C3DB6A6A5}"/>
              </a:ext>
            </a:extLst>
          </p:cNvPr>
          <p:cNvGraphicFramePr>
            <a:graphicFrameLocks noGrp="1"/>
          </p:cNvGraphicFramePr>
          <p:nvPr>
            <p:extLst>
              <p:ext uri="{D42A27DB-BD31-4B8C-83A1-F6EECF244321}">
                <p14:modId xmlns:p14="http://schemas.microsoft.com/office/powerpoint/2010/main" val="2455550692"/>
              </p:ext>
            </p:extLst>
          </p:nvPr>
        </p:nvGraphicFramePr>
        <p:xfrm>
          <a:off x="6507825" y="630239"/>
          <a:ext cx="3186641" cy="429684"/>
        </p:xfrm>
        <a:graphic>
          <a:graphicData uri="http://schemas.openxmlformats.org/drawingml/2006/table">
            <a:tbl>
              <a:tblPr>
                <a:tableStyleId>{5FD0F851-EC5A-4D38-B0AD-8093EC10F338}</a:tableStyleId>
              </a:tblPr>
              <a:tblGrid>
                <a:gridCol w="600075">
                  <a:extLst>
                    <a:ext uri="{9D8B030D-6E8A-4147-A177-3AD203B41FA5}">
                      <a16:colId xmlns:a16="http://schemas.microsoft.com/office/drawing/2014/main" val="3316520189"/>
                    </a:ext>
                  </a:extLst>
                </a:gridCol>
                <a:gridCol w="2586566">
                  <a:extLst>
                    <a:ext uri="{9D8B030D-6E8A-4147-A177-3AD203B41FA5}">
                      <a16:colId xmlns:a16="http://schemas.microsoft.com/office/drawing/2014/main" val="3890207823"/>
                    </a:ext>
                  </a:extLst>
                </a:gridCol>
              </a:tblGrid>
              <a:tr h="429684">
                <a:tc>
                  <a:txBody>
                    <a:bodyPr/>
                    <a:lstStyle/>
                    <a:p>
                      <a:pPr algn="ctr">
                        <a:defRPr>
                          <a:solidFill>
                            <a:schemeClr val="bg1"/>
                          </a:solidFill>
                        </a:defRPr>
                      </a:pPr>
                      <a:r>
                        <a:rPr lang="ja-JP" altLang="en-US" noProof="0" dirty="0"/>
                        <a:t>言</a:t>
                      </a:r>
                    </a:p>
                  </a:txBody>
                  <a:tcPr marL="0" marR="0" marT="0" marB="0" anchor="ctr">
                    <a:solidFill>
                      <a:schemeClr val="accent2"/>
                    </a:solidFill>
                  </a:tcPr>
                </a:tc>
                <a:tc>
                  <a:txBody>
                    <a:bodyPr/>
                    <a:lstStyle/>
                    <a:p>
                      <a:pPr>
                        <a:defRPr>
                          <a:solidFill>
                            <a:schemeClr val="accent6"/>
                          </a:solidFill>
                        </a:defRPr>
                      </a:pPr>
                      <a:r>
                        <a:rPr lang="ja-JP" altLang="en-US" noProof="0" dirty="0"/>
                        <a:t>     言語的行動</a:t>
                      </a:r>
                    </a:p>
                  </a:txBody>
                  <a:tcPr anchor="ctr">
                    <a:solidFill>
                      <a:schemeClr val="accent5"/>
                    </a:solidFill>
                  </a:tcPr>
                </a:tc>
                <a:extLst>
                  <a:ext uri="{0D108BD9-81ED-4DB2-BD59-A6C34878D82A}">
                    <a16:rowId xmlns:a16="http://schemas.microsoft.com/office/drawing/2014/main" val="4173734823"/>
                  </a:ext>
                </a:extLst>
              </a:tr>
            </a:tbl>
          </a:graphicData>
        </a:graphic>
      </p:graphicFrame>
      <p:grpSp>
        <p:nvGrpSpPr>
          <p:cNvPr id="2" name="Group 1">
            <a:extLst>
              <a:ext uri="{FF2B5EF4-FFF2-40B4-BE49-F238E27FC236}">
                <a16:creationId xmlns:a16="http://schemas.microsoft.com/office/drawing/2014/main" id="{30594167-0996-4210-9971-E5823E6150B4}"/>
              </a:ext>
            </a:extLst>
          </p:cNvPr>
          <p:cNvGrpSpPr/>
          <p:nvPr/>
        </p:nvGrpSpPr>
        <p:grpSpPr>
          <a:xfrm>
            <a:off x="5780668" y="1304327"/>
            <a:ext cx="4502814" cy="417436"/>
            <a:chOff x="5780668" y="1271077"/>
            <a:chExt cx="4502814" cy="417436"/>
          </a:xfrm>
        </p:grpSpPr>
        <p:grpSp>
          <p:nvGrpSpPr>
            <p:cNvPr id="19" name="Group 18">
              <a:extLst>
                <a:ext uri="{FF2B5EF4-FFF2-40B4-BE49-F238E27FC236}">
                  <a16:creationId xmlns:a16="http://schemas.microsoft.com/office/drawing/2014/main" id="{AFC966E2-7F39-4A7B-AA12-AE046019DAE0}"/>
                </a:ext>
              </a:extLst>
            </p:cNvPr>
            <p:cNvGrpSpPr/>
            <p:nvPr/>
          </p:nvGrpSpPr>
          <p:grpSpPr>
            <a:xfrm>
              <a:off x="6619875" y="1271077"/>
              <a:ext cx="2917825" cy="417436"/>
              <a:chOff x="6696075" y="1461560"/>
              <a:chExt cx="3295650" cy="471489"/>
            </a:xfrm>
          </p:grpSpPr>
          <p:sp>
            <p:nvSpPr>
              <p:cNvPr id="16" name="Rectangle 15">
                <a:extLst>
                  <a:ext uri="{FF2B5EF4-FFF2-40B4-BE49-F238E27FC236}">
                    <a16:creationId xmlns:a16="http://schemas.microsoft.com/office/drawing/2014/main" id="{A3F904DD-2705-4C7F-96D8-D8A04C2A7ECA}"/>
                  </a:ext>
                </a:extLst>
              </p:cNvPr>
              <p:cNvSpPr/>
              <p:nvPr/>
            </p:nvSpPr>
            <p:spPr bwMode="gray">
              <a:xfrm>
                <a:off x="7175500" y="1461561"/>
                <a:ext cx="2336800" cy="471488"/>
              </a:xfrm>
              <a:prstGeom prst="rect">
                <a:avLst/>
              </a:prstGeom>
              <a:solidFill>
                <a:schemeClr val="accent5"/>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defRPr sz="1800">
                    <a:solidFill>
                      <a:schemeClr val="accent6"/>
                    </a:solidFill>
                  </a:defRPr>
                </a:pPr>
                <a:r>
                  <a:rPr lang="ja-JP" altLang="en-US" dirty="0">
                    <a:ea typeface="MS PGothic" panose="020B0600070205080204" pitchFamily="34" charset="-128"/>
                  </a:rPr>
                  <a:t>話すペース</a:t>
                </a:r>
              </a:p>
            </p:txBody>
          </p:sp>
          <p:sp>
            <p:nvSpPr>
              <p:cNvPr id="17" name="Arrow: Pentagon 16">
                <a:extLst>
                  <a:ext uri="{FF2B5EF4-FFF2-40B4-BE49-F238E27FC236}">
                    <a16:creationId xmlns:a16="http://schemas.microsoft.com/office/drawing/2014/main" id="{037E7C4D-7B01-4D7E-8B45-07975F0B02F5}"/>
                  </a:ext>
                </a:extLst>
              </p:cNvPr>
              <p:cNvSpPr/>
              <p:nvPr/>
            </p:nvSpPr>
            <p:spPr bwMode="gray">
              <a:xfrm flipH="1">
                <a:off x="6696075" y="1461560"/>
                <a:ext cx="408260" cy="471489"/>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pPr>
                <a:endParaRPr lang="ja-JP" altLang="en-US" sz="1800" dirty="0">
                  <a:solidFill>
                    <a:schemeClr val="bg1"/>
                  </a:solidFill>
                  <a:ea typeface="MS PGothic" panose="020B0600070205080204" pitchFamily="34" charset="-128"/>
                </a:endParaRPr>
              </a:p>
            </p:txBody>
          </p:sp>
          <p:sp>
            <p:nvSpPr>
              <p:cNvPr id="18" name="Arrow: Pentagon 17">
                <a:extLst>
                  <a:ext uri="{FF2B5EF4-FFF2-40B4-BE49-F238E27FC236}">
                    <a16:creationId xmlns:a16="http://schemas.microsoft.com/office/drawing/2014/main" id="{3B12E190-E957-4491-8F14-DE9D409742F6}"/>
                  </a:ext>
                </a:extLst>
              </p:cNvPr>
              <p:cNvSpPr/>
              <p:nvPr/>
            </p:nvSpPr>
            <p:spPr bwMode="gray">
              <a:xfrm>
                <a:off x="9583465" y="1461560"/>
                <a:ext cx="408260" cy="471489"/>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pPr>
                <a:endParaRPr lang="ja-JP" altLang="en-US" sz="1800" dirty="0">
                  <a:solidFill>
                    <a:schemeClr val="bg1"/>
                  </a:solidFill>
                  <a:ea typeface="MS PGothic" panose="020B0600070205080204" pitchFamily="34" charset="-128"/>
                </a:endParaRPr>
              </a:p>
            </p:txBody>
          </p:sp>
        </p:grpSp>
        <p:sp>
          <p:nvSpPr>
            <p:cNvPr id="28" name="TextBox 27">
              <a:extLst>
                <a:ext uri="{FF2B5EF4-FFF2-40B4-BE49-F238E27FC236}">
                  <a16:creationId xmlns:a16="http://schemas.microsoft.com/office/drawing/2014/main" id="{F9ADA6A4-6E03-4D69-8405-165B786A3AB7}"/>
                </a:ext>
              </a:extLst>
            </p:cNvPr>
            <p:cNvSpPr txBox="1"/>
            <p:nvPr/>
          </p:nvSpPr>
          <p:spPr>
            <a:xfrm>
              <a:off x="5780668" y="1341295"/>
              <a:ext cx="456855" cy="276999"/>
            </a:xfrm>
            <a:prstGeom prst="rect">
              <a:avLst/>
            </a:prstGeom>
            <a:noFill/>
          </p:spPr>
          <p:txBody>
            <a:bodyPr wrap="none" lIns="0" tIns="0" rIns="0" bIns="0">
              <a:spAutoFit/>
            </a:bodyPr>
            <a:lstStyle/>
            <a:p>
              <a:pPr algn="r">
                <a:defRPr>
                  <a:solidFill>
                    <a:schemeClr val="tx2"/>
                  </a:solidFill>
                </a:defRPr>
              </a:pPr>
              <a:r>
                <a:rPr lang="ja-JP" altLang="en-US" dirty="0">
                  <a:ea typeface="MS PGothic" panose="020B0600070205080204" pitchFamily="34" charset="-128"/>
                </a:rPr>
                <a:t>遅め</a:t>
              </a:r>
            </a:p>
          </p:txBody>
        </p:sp>
        <p:sp>
          <p:nvSpPr>
            <p:cNvPr id="33" name="TextBox 32">
              <a:extLst>
                <a:ext uri="{FF2B5EF4-FFF2-40B4-BE49-F238E27FC236}">
                  <a16:creationId xmlns:a16="http://schemas.microsoft.com/office/drawing/2014/main" id="{AA369EBB-7F4E-4B14-BBE2-1201971B28A0}"/>
                </a:ext>
              </a:extLst>
            </p:cNvPr>
            <p:cNvSpPr txBox="1"/>
            <p:nvPr/>
          </p:nvSpPr>
          <p:spPr>
            <a:xfrm>
              <a:off x="9826626" y="1341295"/>
              <a:ext cx="456856" cy="276999"/>
            </a:xfrm>
            <a:prstGeom prst="rect">
              <a:avLst/>
            </a:prstGeom>
            <a:noFill/>
          </p:spPr>
          <p:txBody>
            <a:bodyPr wrap="none" lIns="0" tIns="0" rIns="0" bIns="0">
              <a:spAutoFit/>
            </a:bodyPr>
            <a:lstStyle/>
            <a:p>
              <a:pPr>
                <a:defRPr>
                  <a:solidFill>
                    <a:schemeClr val="tx2"/>
                  </a:solidFill>
                </a:defRPr>
              </a:pPr>
              <a:r>
                <a:rPr lang="ja-JP" altLang="en-US" dirty="0">
                  <a:ea typeface="MS PGothic" panose="020B0600070205080204" pitchFamily="34" charset="-128"/>
                </a:rPr>
                <a:t>速め</a:t>
              </a:r>
            </a:p>
          </p:txBody>
        </p:sp>
      </p:grpSp>
      <p:grpSp>
        <p:nvGrpSpPr>
          <p:cNvPr id="5" name="Group 4">
            <a:extLst>
              <a:ext uri="{FF2B5EF4-FFF2-40B4-BE49-F238E27FC236}">
                <a16:creationId xmlns:a16="http://schemas.microsoft.com/office/drawing/2014/main" id="{C798A869-A51C-48AB-A2C2-770550F70B7A}"/>
              </a:ext>
            </a:extLst>
          </p:cNvPr>
          <p:cNvGrpSpPr/>
          <p:nvPr/>
        </p:nvGrpSpPr>
        <p:grpSpPr>
          <a:xfrm>
            <a:off x="4922044" y="1797962"/>
            <a:ext cx="6100762" cy="417436"/>
            <a:chOff x="4922044" y="1764712"/>
            <a:chExt cx="6100762" cy="417436"/>
          </a:xfrm>
        </p:grpSpPr>
        <p:grpSp>
          <p:nvGrpSpPr>
            <p:cNvPr id="20" name="Group 19">
              <a:extLst>
                <a:ext uri="{FF2B5EF4-FFF2-40B4-BE49-F238E27FC236}">
                  <a16:creationId xmlns:a16="http://schemas.microsoft.com/office/drawing/2014/main" id="{7A0DEB2A-C35B-4E83-9CA1-D883AC07058F}"/>
                </a:ext>
              </a:extLst>
            </p:cNvPr>
            <p:cNvGrpSpPr/>
            <p:nvPr/>
          </p:nvGrpSpPr>
          <p:grpSpPr>
            <a:xfrm>
              <a:off x="6619875" y="1764712"/>
              <a:ext cx="2917825" cy="417436"/>
              <a:chOff x="6696075" y="1461560"/>
              <a:chExt cx="3295650" cy="471489"/>
            </a:xfrm>
          </p:grpSpPr>
          <p:sp>
            <p:nvSpPr>
              <p:cNvPr id="21" name="Rectangle 20">
                <a:extLst>
                  <a:ext uri="{FF2B5EF4-FFF2-40B4-BE49-F238E27FC236}">
                    <a16:creationId xmlns:a16="http://schemas.microsoft.com/office/drawing/2014/main" id="{1A9ED9B3-4C09-4704-818A-A80523AD5A16}"/>
                  </a:ext>
                </a:extLst>
              </p:cNvPr>
              <p:cNvSpPr/>
              <p:nvPr/>
            </p:nvSpPr>
            <p:spPr bwMode="gray">
              <a:xfrm>
                <a:off x="7175500" y="1461561"/>
                <a:ext cx="2336800" cy="471488"/>
              </a:xfrm>
              <a:prstGeom prst="rect">
                <a:avLst/>
              </a:prstGeom>
              <a:solidFill>
                <a:schemeClr val="accent5"/>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defRPr sz="1800">
                    <a:solidFill>
                      <a:schemeClr val="accent6"/>
                    </a:solidFill>
                  </a:defRPr>
                </a:pPr>
                <a:r>
                  <a:rPr lang="ja-JP" altLang="en-US" dirty="0">
                    <a:ea typeface="MS PGothic" panose="020B0600070205080204" pitchFamily="34" charset="-128"/>
                  </a:rPr>
                  <a:t>話す量</a:t>
                </a:r>
              </a:p>
            </p:txBody>
          </p:sp>
          <p:sp>
            <p:nvSpPr>
              <p:cNvPr id="22" name="Arrow: Pentagon 21">
                <a:extLst>
                  <a:ext uri="{FF2B5EF4-FFF2-40B4-BE49-F238E27FC236}">
                    <a16:creationId xmlns:a16="http://schemas.microsoft.com/office/drawing/2014/main" id="{986F35D0-99CE-4699-8DDD-881F1949ED5B}"/>
                  </a:ext>
                </a:extLst>
              </p:cNvPr>
              <p:cNvSpPr/>
              <p:nvPr/>
            </p:nvSpPr>
            <p:spPr bwMode="gray">
              <a:xfrm flipH="1">
                <a:off x="6696075" y="1461560"/>
                <a:ext cx="408260" cy="471489"/>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pPr>
                <a:endParaRPr lang="ja-JP" altLang="en-US" sz="1800" dirty="0">
                  <a:solidFill>
                    <a:schemeClr val="bg1"/>
                  </a:solidFill>
                  <a:ea typeface="MS PGothic" panose="020B0600070205080204" pitchFamily="34" charset="-128"/>
                </a:endParaRPr>
              </a:p>
            </p:txBody>
          </p:sp>
          <p:sp>
            <p:nvSpPr>
              <p:cNvPr id="23" name="Arrow: Pentagon 22">
                <a:extLst>
                  <a:ext uri="{FF2B5EF4-FFF2-40B4-BE49-F238E27FC236}">
                    <a16:creationId xmlns:a16="http://schemas.microsoft.com/office/drawing/2014/main" id="{484CF4FC-35E1-45A4-B8A7-CCAAD313E3D5}"/>
                  </a:ext>
                </a:extLst>
              </p:cNvPr>
              <p:cNvSpPr/>
              <p:nvPr/>
            </p:nvSpPr>
            <p:spPr bwMode="gray">
              <a:xfrm>
                <a:off x="9583465" y="1461560"/>
                <a:ext cx="408260" cy="471489"/>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pPr>
                <a:endParaRPr lang="ja-JP" altLang="en-US" sz="1800" dirty="0">
                  <a:solidFill>
                    <a:schemeClr val="bg1"/>
                  </a:solidFill>
                  <a:ea typeface="MS PGothic" panose="020B0600070205080204" pitchFamily="34" charset="-128"/>
                </a:endParaRPr>
              </a:p>
            </p:txBody>
          </p:sp>
        </p:grpSp>
        <p:sp>
          <p:nvSpPr>
            <p:cNvPr id="29" name="TextBox 28">
              <a:extLst>
                <a:ext uri="{FF2B5EF4-FFF2-40B4-BE49-F238E27FC236}">
                  <a16:creationId xmlns:a16="http://schemas.microsoft.com/office/drawing/2014/main" id="{22944DCA-CF93-4B3A-AC6D-62EB55FA92E1}"/>
                </a:ext>
              </a:extLst>
            </p:cNvPr>
            <p:cNvSpPr txBox="1"/>
            <p:nvPr/>
          </p:nvSpPr>
          <p:spPr>
            <a:xfrm>
              <a:off x="4922044" y="1834931"/>
              <a:ext cx="1315479" cy="276999"/>
            </a:xfrm>
            <a:prstGeom prst="rect">
              <a:avLst/>
            </a:prstGeom>
            <a:noFill/>
          </p:spPr>
          <p:txBody>
            <a:bodyPr wrap="square" lIns="0" tIns="0" rIns="0" bIns="0">
              <a:spAutoFit/>
            </a:bodyPr>
            <a:lstStyle/>
            <a:p>
              <a:pPr algn="r">
                <a:defRPr>
                  <a:solidFill>
                    <a:schemeClr val="tx2"/>
                  </a:solidFill>
                </a:defRPr>
              </a:pPr>
              <a:r>
                <a:rPr lang="ja-JP" altLang="en-US" dirty="0">
                  <a:ea typeface="MS PGothic" panose="020B0600070205080204" pitchFamily="34" charset="-128"/>
                </a:rPr>
                <a:t>人より少ない</a:t>
              </a:r>
            </a:p>
          </p:txBody>
        </p:sp>
        <p:sp>
          <p:nvSpPr>
            <p:cNvPr id="34" name="TextBox 33">
              <a:extLst>
                <a:ext uri="{FF2B5EF4-FFF2-40B4-BE49-F238E27FC236}">
                  <a16:creationId xmlns:a16="http://schemas.microsoft.com/office/drawing/2014/main" id="{A202BA3B-E617-4A84-84D6-8302BAA5A123}"/>
                </a:ext>
              </a:extLst>
            </p:cNvPr>
            <p:cNvSpPr txBox="1"/>
            <p:nvPr/>
          </p:nvSpPr>
          <p:spPr>
            <a:xfrm>
              <a:off x="9826626" y="1834931"/>
              <a:ext cx="1196180" cy="276999"/>
            </a:xfrm>
            <a:prstGeom prst="rect">
              <a:avLst/>
            </a:prstGeom>
            <a:noFill/>
          </p:spPr>
          <p:txBody>
            <a:bodyPr wrap="square" lIns="0" tIns="0" rIns="0" bIns="0">
              <a:spAutoFit/>
            </a:bodyPr>
            <a:lstStyle/>
            <a:p>
              <a:pPr>
                <a:defRPr>
                  <a:solidFill>
                    <a:schemeClr val="tx2"/>
                  </a:solidFill>
                </a:defRPr>
              </a:pPr>
              <a:r>
                <a:rPr lang="ja-JP" altLang="en-US" dirty="0">
                  <a:ea typeface="MS PGothic" panose="020B0600070205080204" pitchFamily="34" charset="-128"/>
                </a:rPr>
                <a:t>人より多い</a:t>
              </a:r>
            </a:p>
          </p:txBody>
        </p:sp>
      </p:grpSp>
      <p:grpSp>
        <p:nvGrpSpPr>
          <p:cNvPr id="6" name="Group 5">
            <a:extLst>
              <a:ext uri="{FF2B5EF4-FFF2-40B4-BE49-F238E27FC236}">
                <a16:creationId xmlns:a16="http://schemas.microsoft.com/office/drawing/2014/main" id="{9EE8C354-F8AB-489D-AD23-310C1EF4B949}"/>
              </a:ext>
            </a:extLst>
          </p:cNvPr>
          <p:cNvGrpSpPr/>
          <p:nvPr/>
        </p:nvGrpSpPr>
        <p:grpSpPr>
          <a:xfrm>
            <a:off x="4618636" y="2291597"/>
            <a:ext cx="6689515" cy="417436"/>
            <a:chOff x="4618636" y="2258347"/>
            <a:chExt cx="6689515" cy="417436"/>
          </a:xfrm>
        </p:grpSpPr>
        <p:grpSp>
          <p:nvGrpSpPr>
            <p:cNvPr id="24" name="Group 23">
              <a:extLst>
                <a:ext uri="{FF2B5EF4-FFF2-40B4-BE49-F238E27FC236}">
                  <a16:creationId xmlns:a16="http://schemas.microsoft.com/office/drawing/2014/main" id="{24FBE762-1CCA-4E19-9B45-C199F7BDAF56}"/>
                </a:ext>
              </a:extLst>
            </p:cNvPr>
            <p:cNvGrpSpPr/>
            <p:nvPr/>
          </p:nvGrpSpPr>
          <p:grpSpPr>
            <a:xfrm>
              <a:off x="6619875" y="2258347"/>
              <a:ext cx="2917825" cy="417436"/>
              <a:chOff x="6696075" y="1461560"/>
              <a:chExt cx="3295650" cy="471489"/>
            </a:xfrm>
          </p:grpSpPr>
          <p:sp>
            <p:nvSpPr>
              <p:cNvPr id="25" name="Rectangle 24">
                <a:extLst>
                  <a:ext uri="{FF2B5EF4-FFF2-40B4-BE49-F238E27FC236}">
                    <a16:creationId xmlns:a16="http://schemas.microsoft.com/office/drawing/2014/main" id="{51A3B86C-A796-458E-A36C-8606078FCA47}"/>
                  </a:ext>
                </a:extLst>
              </p:cNvPr>
              <p:cNvSpPr/>
              <p:nvPr/>
            </p:nvSpPr>
            <p:spPr bwMode="gray">
              <a:xfrm>
                <a:off x="7175500" y="1461560"/>
                <a:ext cx="2336800" cy="471488"/>
              </a:xfrm>
              <a:prstGeom prst="rect">
                <a:avLst/>
              </a:prstGeom>
              <a:solidFill>
                <a:schemeClr val="accent5"/>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defRPr sz="1800">
                    <a:solidFill>
                      <a:schemeClr val="accent6"/>
                    </a:solidFill>
                  </a:defRPr>
                </a:pPr>
                <a:r>
                  <a:rPr lang="ja-JP" altLang="en-US" dirty="0">
                    <a:ea typeface="MS PGothic" panose="020B0600070205080204" pitchFamily="34" charset="-128"/>
                  </a:rPr>
                  <a:t>話し声の音量</a:t>
                </a:r>
              </a:p>
            </p:txBody>
          </p:sp>
          <p:sp>
            <p:nvSpPr>
              <p:cNvPr id="26" name="Arrow: Pentagon 25">
                <a:extLst>
                  <a:ext uri="{FF2B5EF4-FFF2-40B4-BE49-F238E27FC236}">
                    <a16:creationId xmlns:a16="http://schemas.microsoft.com/office/drawing/2014/main" id="{216B3D41-3978-404A-B6C6-3A10E0CCF29C}"/>
                  </a:ext>
                </a:extLst>
              </p:cNvPr>
              <p:cNvSpPr/>
              <p:nvPr/>
            </p:nvSpPr>
            <p:spPr bwMode="gray">
              <a:xfrm flipH="1">
                <a:off x="6696075" y="1461560"/>
                <a:ext cx="408260" cy="471489"/>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pPr>
                <a:endParaRPr lang="ja-JP" altLang="en-US" sz="1800" dirty="0">
                  <a:solidFill>
                    <a:schemeClr val="bg1"/>
                  </a:solidFill>
                  <a:ea typeface="MS PGothic" panose="020B0600070205080204" pitchFamily="34" charset="-128"/>
                </a:endParaRPr>
              </a:p>
            </p:txBody>
          </p:sp>
          <p:sp>
            <p:nvSpPr>
              <p:cNvPr id="27" name="Arrow: Pentagon 26">
                <a:extLst>
                  <a:ext uri="{FF2B5EF4-FFF2-40B4-BE49-F238E27FC236}">
                    <a16:creationId xmlns:a16="http://schemas.microsoft.com/office/drawing/2014/main" id="{A3523D58-52F8-41BD-9446-34DF7721819C}"/>
                  </a:ext>
                </a:extLst>
              </p:cNvPr>
              <p:cNvSpPr/>
              <p:nvPr/>
            </p:nvSpPr>
            <p:spPr bwMode="gray">
              <a:xfrm>
                <a:off x="9583465" y="1461560"/>
                <a:ext cx="408260" cy="471489"/>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pPr>
                <a:endParaRPr lang="ja-JP" altLang="en-US" sz="1800" dirty="0">
                  <a:solidFill>
                    <a:schemeClr val="bg1"/>
                  </a:solidFill>
                  <a:ea typeface="MS PGothic" panose="020B0600070205080204" pitchFamily="34" charset="-128"/>
                </a:endParaRPr>
              </a:p>
            </p:txBody>
          </p:sp>
        </p:grpSp>
        <p:sp>
          <p:nvSpPr>
            <p:cNvPr id="30" name="TextBox 29">
              <a:extLst>
                <a:ext uri="{FF2B5EF4-FFF2-40B4-BE49-F238E27FC236}">
                  <a16:creationId xmlns:a16="http://schemas.microsoft.com/office/drawing/2014/main" id="{00894010-3237-4F72-94BA-B602B26B1699}"/>
                </a:ext>
              </a:extLst>
            </p:cNvPr>
            <p:cNvSpPr txBox="1"/>
            <p:nvPr/>
          </p:nvSpPr>
          <p:spPr>
            <a:xfrm>
              <a:off x="4618636" y="2328566"/>
              <a:ext cx="1618887" cy="276999"/>
            </a:xfrm>
            <a:prstGeom prst="rect">
              <a:avLst/>
            </a:prstGeom>
            <a:noFill/>
          </p:spPr>
          <p:txBody>
            <a:bodyPr wrap="square" lIns="0" tIns="0" rIns="0" bIns="0">
              <a:spAutoFit/>
            </a:bodyPr>
            <a:lstStyle/>
            <a:p>
              <a:pPr algn="r">
                <a:defRPr>
                  <a:solidFill>
                    <a:schemeClr val="tx2"/>
                  </a:solidFill>
                </a:defRPr>
              </a:pPr>
              <a:r>
                <a:rPr lang="ja-JP" altLang="en-US" dirty="0">
                  <a:ea typeface="MS PGothic" panose="020B0600070205080204" pitchFamily="34" charset="-128"/>
                </a:rPr>
                <a:t>人より小さい</a:t>
              </a:r>
            </a:p>
          </p:txBody>
        </p:sp>
        <p:sp>
          <p:nvSpPr>
            <p:cNvPr id="35" name="TextBox 34">
              <a:extLst>
                <a:ext uri="{FF2B5EF4-FFF2-40B4-BE49-F238E27FC236}">
                  <a16:creationId xmlns:a16="http://schemas.microsoft.com/office/drawing/2014/main" id="{8F2AFE2F-39CD-4F41-8BF7-9C19E3ED3589}"/>
                </a:ext>
              </a:extLst>
            </p:cNvPr>
            <p:cNvSpPr txBox="1"/>
            <p:nvPr/>
          </p:nvSpPr>
          <p:spPr>
            <a:xfrm>
              <a:off x="9826626" y="2328566"/>
              <a:ext cx="1481525" cy="276999"/>
            </a:xfrm>
            <a:prstGeom prst="rect">
              <a:avLst/>
            </a:prstGeom>
            <a:noFill/>
          </p:spPr>
          <p:txBody>
            <a:bodyPr wrap="square" lIns="0" tIns="0" rIns="0" bIns="0">
              <a:spAutoFit/>
            </a:bodyPr>
            <a:lstStyle/>
            <a:p>
              <a:pPr>
                <a:defRPr>
                  <a:solidFill>
                    <a:schemeClr val="tx2"/>
                  </a:solidFill>
                </a:defRPr>
              </a:pPr>
              <a:r>
                <a:rPr lang="ja-JP" altLang="en-US" dirty="0">
                  <a:ea typeface="MS PGothic" panose="020B0600070205080204" pitchFamily="34" charset="-128"/>
                </a:rPr>
                <a:t>人より大きい</a:t>
              </a:r>
            </a:p>
          </p:txBody>
        </p:sp>
      </p:grpSp>
      <p:grpSp>
        <p:nvGrpSpPr>
          <p:cNvPr id="11" name="Group 10">
            <a:extLst>
              <a:ext uri="{FF2B5EF4-FFF2-40B4-BE49-F238E27FC236}">
                <a16:creationId xmlns:a16="http://schemas.microsoft.com/office/drawing/2014/main" id="{BAB18DC0-9A2E-400B-BCF6-B42527D80DB7}"/>
              </a:ext>
            </a:extLst>
          </p:cNvPr>
          <p:cNvGrpSpPr/>
          <p:nvPr/>
        </p:nvGrpSpPr>
        <p:grpSpPr>
          <a:xfrm>
            <a:off x="5346487" y="3565857"/>
            <a:ext cx="4972495" cy="417436"/>
            <a:chOff x="5346487" y="3432857"/>
            <a:chExt cx="4972495" cy="417436"/>
          </a:xfrm>
        </p:grpSpPr>
        <p:grpSp>
          <p:nvGrpSpPr>
            <p:cNvPr id="38" name="Group 37">
              <a:extLst>
                <a:ext uri="{FF2B5EF4-FFF2-40B4-BE49-F238E27FC236}">
                  <a16:creationId xmlns:a16="http://schemas.microsoft.com/office/drawing/2014/main" id="{0F838126-E230-4C7D-BA63-919A1E47AA1E}"/>
                </a:ext>
              </a:extLst>
            </p:cNvPr>
            <p:cNvGrpSpPr/>
            <p:nvPr/>
          </p:nvGrpSpPr>
          <p:grpSpPr>
            <a:xfrm>
              <a:off x="6650566" y="3432857"/>
              <a:ext cx="2917825" cy="417436"/>
              <a:chOff x="6696075" y="1461560"/>
              <a:chExt cx="3295650" cy="471489"/>
            </a:xfrm>
          </p:grpSpPr>
          <p:sp>
            <p:nvSpPr>
              <p:cNvPr id="55" name="Rectangle 54">
                <a:extLst>
                  <a:ext uri="{FF2B5EF4-FFF2-40B4-BE49-F238E27FC236}">
                    <a16:creationId xmlns:a16="http://schemas.microsoft.com/office/drawing/2014/main" id="{40333F2D-6A70-4DAB-AAD1-E9B7273F5793}"/>
                  </a:ext>
                </a:extLst>
              </p:cNvPr>
              <p:cNvSpPr/>
              <p:nvPr/>
            </p:nvSpPr>
            <p:spPr bwMode="gray">
              <a:xfrm>
                <a:off x="7175500" y="1461561"/>
                <a:ext cx="2336800" cy="471488"/>
              </a:xfrm>
              <a:prstGeom prst="rect">
                <a:avLst/>
              </a:prstGeom>
              <a:solidFill>
                <a:schemeClr val="accent5"/>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defRPr sz="1800">
                    <a:solidFill>
                      <a:schemeClr val="accent6"/>
                    </a:solidFill>
                  </a:defRPr>
                </a:pPr>
                <a:r>
                  <a:rPr lang="ja-JP" altLang="en-US" dirty="0">
                    <a:ea typeface="MS PGothic" panose="020B0600070205080204" pitchFamily="34" charset="-128"/>
                  </a:rPr>
                  <a:t>手ぶり</a:t>
                </a:r>
              </a:p>
            </p:txBody>
          </p:sp>
          <p:sp>
            <p:nvSpPr>
              <p:cNvPr id="56" name="Arrow: Pentagon 55">
                <a:extLst>
                  <a:ext uri="{FF2B5EF4-FFF2-40B4-BE49-F238E27FC236}">
                    <a16:creationId xmlns:a16="http://schemas.microsoft.com/office/drawing/2014/main" id="{57A3895A-4EB9-4CD3-A564-41C6F3458A45}"/>
                  </a:ext>
                </a:extLst>
              </p:cNvPr>
              <p:cNvSpPr/>
              <p:nvPr/>
            </p:nvSpPr>
            <p:spPr bwMode="gray">
              <a:xfrm flipH="1">
                <a:off x="6696075" y="1461560"/>
                <a:ext cx="408260" cy="471489"/>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pPr>
                <a:endParaRPr lang="ja-JP" altLang="en-US" sz="1800" dirty="0">
                  <a:solidFill>
                    <a:schemeClr val="bg1"/>
                  </a:solidFill>
                  <a:ea typeface="MS PGothic" panose="020B0600070205080204" pitchFamily="34" charset="-128"/>
                </a:endParaRPr>
              </a:p>
            </p:txBody>
          </p:sp>
          <p:sp>
            <p:nvSpPr>
              <p:cNvPr id="57" name="Arrow: Pentagon 56">
                <a:extLst>
                  <a:ext uri="{FF2B5EF4-FFF2-40B4-BE49-F238E27FC236}">
                    <a16:creationId xmlns:a16="http://schemas.microsoft.com/office/drawing/2014/main" id="{1A115B1C-4A2E-43A7-B145-CE6C0B1412D1}"/>
                  </a:ext>
                </a:extLst>
              </p:cNvPr>
              <p:cNvSpPr/>
              <p:nvPr/>
            </p:nvSpPr>
            <p:spPr bwMode="gray">
              <a:xfrm>
                <a:off x="9583465" y="1461560"/>
                <a:ext cx="408260" cy="471489"/>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pPr>
                <a:endParaRPr lang="ja-JP" altLang="en-US" sz="1800" dirty="0">
                  <a:solidFill>
                    <a:schemeClr val="bg1"/>
                  </a:solidFill>
                  <a:ea typeface="MS PGothic" panose="020B0600070205080204" pitchFamily="34" charset="-128"/>
                </a:endParaRPr>
              </a:p>
            </p:txBody>
          </p:sp>
        </p:grpSp>
        <p:sp>
          <p:nvSpPr>
            <p:cNvPr id="46" name="TextBox 45">
              <a:extLst>
                <a:ext uri="{FF2B5EF4-FFF2-40B4-BE49-F238E27FC236}">
                  <a16:creationId xmlns:a16="http://schemas.microsoft.com/office/drawing/2014/main" id="{B9ED4E28-D6F6-473B-A492-E0885521C23A}"/>
                </a:ext>
              </a:extLst>
            </p:cNvPr>
            <p:cNvSpPr txBox="1"/>
            <p:nvPr/>
          </p:nvSpPr>
          <p:spPr>
            <a:xfrm>
              <a:off x="5346487" y="3503075"/>
              <a:ext cx="921727" cy="276999"/>
            </a:xfrm>
            <a:prstGeom prst="rect">
              <a:avLst/>
            </a:prstGeom>
            <a:noFill/>
          </p:spPr>
          <p:txBody>
            <a:bodyPr wrap="none" lIns="0" tIns="0" rIns="0" bIns="0">
              <a:spAutoFit/>
            </a:bodyPr>
            <a:lstStyle/>
            <a:p>
              <a:pPr algn="r">
                <a:defRPr>
                  <a:solidFill>
                    <a:schemeClr val="tx2"/>
                  </a:solidFill>
                </a:defRPr>
              </a:pPr>
              <a:r>
                <a:rPr lang="ja-JP" altLang="en-US" dirty="0">
                  <a:ea typeface="MS PGothic" panose="020B0600070205080204" pitchFamily="34" charset="-128"/>
                </a:rPr>
                <a:t>リラックス</a:t>
              </a:r>
            </a:p>
          </p:txBody>
        </p:sp>
        <p:sp>
          <p:nvSpPr>
            <p:cNvPr id="43" name="TextBox 42">
              <a:extLst>
                <a:ext uri="{FF2B5EF4-FFF2-40B4-BE49-F238E27FC236}">
                  <a16:creationId xmlns:a16="http://schemas.microsoft.com/office/drawing/2014/main" id="{21326661-11FB-4410-969A-18433C8D048B}"/>
                </a:ext>
              </a:extLst>
            </p:cNvPr>
            <p:cNvSpPr txBox="1"/>
            <p:nvPr/>
          </p:nvSpPr>
          <p:spPr>
            <a:xfrm>
              <a:off x="9857317" y="3503075"/>
              <a:ext cx="461665" cy="276999"/>
            </a:xfrm>
            <a:prstGeom prst="rect">
              <a:avLst/>
            </a:prstGeom>
            <a:noFill/>
          </p:spPr>
          <p:txBody>
            <a:bodyPr wrap="none" lIns="0" tIns="0" rIns="0" bIns="0">
              <a:spAutoFit/>
            </a:bodyPr>
            <a:lstStyle/>
            <a:p>
              <a:pPr>
                <a:defRPr>
                  <a:solidFill>
                    <a:schemeClr val="tx2"/>
                  </a:solidFill>
                </a:defRPr>
              </a:pPr>
              <a:r>
                <a:rPr lang="ja-JP" altLang="en-US" dirty="0">
                  <a:ea typeface="MS PGothic" panose="020B0600070205080204" pitchFamily="34" charset="-128"/>
                </a:rPr>
                <a:t>指図</a:t>
              </a:r>
            </a:p>
          </p:txBody>
        </p:sp>
      </p:grpSp>
      <p:grpSp>
        <p:nvGrpSpPr>
          <p:cNvPr id="13" name="Group 12">
            <a:extLst>
              <a:ext uri="{FF2B5EF4-FFF2-40B4-BE49-F238E27FC236}">
                <a16:creationId xmlns:a16="http://schemas.microsoft.com/office/drawing/2014/main" id="{1380D2B0-B72F-437D-A680-5C1AAA8D354A}"/>
              </a:ext>
            </a:extLst>
          </p:cNvPr>
          <p:cNvGrpSpPr/>
          <p:nvPr/>
        </p:nvGrpSpPr>
        <p:grpSpPr>
          <a:xfrm>
            <a:off x="5048251" y="4059492"/>
            <a:ext cx="6391274" cy="417436"/>
            <a:chOff x="5048251" y="3926492"/>
            <a:chExt cx="6391274" cy="417436"/>
          </a:xfrm>
        </p:grpSpPr>
        <p:grpSp>
          <p:nvGrpSpPr>
            <p:cNvPr id="39" name="Group 38">
              <a:extLst>
                <a:ext uri="{FF2B5EF4-FFF2-40B4-BE49-F238E27FC236}">
                  <a16:creationId xmlns:a16="http://schemas.microsoft.com/office/drawing/2014/main" id="{324E6C26-1EE6-46B3-A3A7-8E0A6649D0F9}"/>
                </a:ext>
              </a:extLst>
            </p:cNvPr>
            <p:cNvGrpSpPr/>
            <p:nvPr/>
          </p:nvGrpSpPr>
          <p:grpSpPr>
            <a:xfrm>
              <a:off x="6650566" y="3926492"/>
              <a:ext cx="2917825" cy="417436"/>
              <a:chOff x="6696075" y="1461560"/>
              <a:chExt cx="3295650" cy="471489"/>
            </a:xfrm>
          </p:grpSpPr>
          <p:sp>
            <p:nvSpPr>
              <p:cNvPr id="52" name="Rectangle 51">
                <a:extLst>
                  <a:ext uri="{FF2B5EF4-FFF2-40B4-BE49-F238E27FC236}">
                    <a16:creationId xmlns:a16="http://schemas.microsoft.com/office/drawing/2014/main" id="{9666594C-7A75-454A-A093-F793FECF86EE}"/>
                  </a:ext>
                </a:extLst>
              </p:cNvPr>
              <p:cNvSpPr/>
              <p:nvPr/>
            </p:nvSpPr>
            <p:spPr bwMode="gray">
              <a:xfrm>
                <a:off x="7175500" y="1461561"/>
                <a:ext cx="2336800" cy="471488"/>
              </a:xfrm>
              <a:prstGeom prst="rect">
                <a:avLst/>
              </a:prstGeom>
              <a:solidFill>
                <a:schemeClr val="accent5"/>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defRPr sz="1800">
                    <a:solidFill>
                      <a:schemeClr val="accent6"/>
                    </a:solidFill>
                  </a:defRPr>
                </a:pPr>
                <a:r>
                  <a:rPr lang="ja-JP" altLang="en-US" dirty="0">
                    <a:ea typeface="MS PGothic" panose="020B0600070205080204" pitchFamily="34" charset="-128"/>
                  </a:rPr>
                  <a:t>身体の姿勢</a:t>
                </a:r>
              </a:p>
            </p:txBody>
          </p:sp>
          <p:sp>
            <p:nvSpPr>
              <p:cNvPr id="53" name="Arrow: Pentagon 52">
                <a:extLst>
                  <a:ext uri="{FF2B5EF4-FFF2-40B4-BE49-F238E27FC236}">
                    <a16:creationId xmlns:a16="http://schemas.microsoft.com/office/drawing/2014/main" id="{1C77A919-B9CF-4097-B844-5E6E4470701B}"/>
                  </a:ext>
                </a:extLst>
              </p:cNvPr>
              <p:cNvSpPr/>
              <p:nvPr/>
            </p:nvSpPr>
            <p:spPr bwMode="gray">
              <a:xfrm flipH="1">
                <a:off x="6696075" y="1461560"/>
                <a:ext cx="408260" cy="471489"/>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pPr>
                <a:endParaRPr lang="ja-JP" altLang="en-US" sz="1800" dirty="0">
                  <a:solidFill>
                    <a:schemeClr val="bg1"/>
                  </a:solidFill>
                  <a:ea typeface="MS PGothic" panose="020B0600070205080204" pitchFamily="34" charset="-128"/>
                </a:endParaRPr>
              </a:p>
            </p:txBody>
          </p:sp>
          <p:sp>
            <p:nvSpPr>
              <p:cNvPr id="54" name="Arrow: Pentagon 53">
                <a:extLst>
                  <a:ext uri="{FF2B5EF4-FFF2-40B4-BE49-F238E27FC236}">
                    <a16:creationId xmlns:a16="http://schemas.microsoft.com/office/drawing/2014/main" id="{81FA4176-CE41-46A6-B8A9-49F6D66CC2D7}"/>
                  </a:ext>
                </a:extLst>
              </p:cNvPr>
              <p:cNvSpPr/>
              <p:nvPr/>
            </p:nvSpPr>
            <p:spPr bwMode="gray">
              <a:xfrm>
                <a:off x="9583465" y="1461560"/>
                <a:ext cx="408260" cy="471489"/>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pPr>
                <a:endParaRPr lang="ja-JP" altLang="en-US" sz="1800" dirty="0">
                  <a:solidFill>
                    <a:schemeClr val="bg1"/>
                  </a:solidFill>
                  <a:ea typeface="MS PGothic" panose="020B0600070205080204" pitchFamily="34" charset="-128"/>
                </a:endParaRPr>
              </a:p>
            </p:txBody>
          </p:sp>
        </p:grpSp>
        <p:sp>
          <p:nvSpPr>
            <p:cNvPr id="47" name="TextBox 46">
              <a:extLst>
                <a:ext uri="{FF2B5EF4-FFF2-40B4-BE49-F238E27FC236}">
                  <a16:creationId xmlns:a16="http://schemas.microsoft.com/office/drawing/2014/main" id="{99E54DC1-36F7-42C7-852D-AC3BF256A2FA}"/>
                </a:ext>
              </a:extLst>
            </p:cNvPr>
            <p:cNvSpPr txBox="1"/>
            <p:nvPr/>
          </p:nvSpPr>
          <p:spPr>
            <a:xfrm>
              <a:off x="5048251" y="3996711"/>
              <a:ext cx="1219964" cy="276999"/>
            </a:xfrm>
            <a:prstGeom prst="rect">
              <a:avLst/>
            </a:prstGeom>
            <a:noFill/>
          </p:spPr>
          <p:txBody>
            <a:bodyPr wrap="square" lIns="0" tIns="0" rIns="0" bIns="0">
              <a:spAutoFit/>
            </a:bodyPr>
            <a:lstStyle/>
            <a:p>
              <a:pPr algn="r">
                <a:defRPr>
                  <a:solidFill>
                    <a:schemeClr val="tx2"/>
                  </a:solidFill>
                </a:defRPr>
              </a:pPr>
              <a:r>
                <a:rPr lang="ja-JP" altLang="en-US" dirty="0">
                  <a:ea typeface="MS PGothic" panose="020B0600070205080204" pitchFamily="34" charset="-128"/>
                </a:rPr>
                <a:t>後傾</a:t>
              </a:r>
            </a:p>
          </p:txBody>
        </p:sp>
        <p:sp>
          <p:nvSpPr>
            <p:cNvPr id="44" name="TextBox 43">
              <a:extLst>
                <a:ext uri="{FF2B5EF4-FFF2-40B4-BE49-F238E27FC236}">
                  <a16:creationId xmlns:a16="http://schemas.microsoft.com/office/drawing/2014/main" id="{A37A5C24-42EB-47F9-B387-32E46C4A9A4E}"/>
                </a:ext>
              </a:extLst>
            </p:cNvPr>
            <p:cNvSpPr txBox="1"/>
            <p:nvPr/>
          </p:nvSpPr>
          <p:spPr>
            <a:xfrm>
              <a:off x="9857317" y="3996711"/>
              <a:ext cx="1582208" cy="276999"/>
            </a:xfrm>
            <a:prstGeom prst="rect">
              <a:avLst/>
            </a:prstGeom>
            <a:noFill/>
          </p:spPr>
          <p:txBody>
            <a:bodyPr wrap="square" lIns="0" tIns="0" rIns="0" bIns="0">
              <a:spAutoFit/>
            </a:bodyPr>
            <a:lstStyle/>
            <a:p>
              <a:pPr>
                <a:defRPr>
                  <a:solidFill>
                    <a:schemeClr val="tx2"/>
                  </a:solidFill>
                </a:defRPr>
              </a:pPr>
              <a:r>
                <a:rPr lang="ja-JP" altLang="en-US" dirty="0">
                  <a:ea typeface="MS PGothic" panose="020B0600070205080204" pitchFamily="34" charset="-128"/>
                </a:rPr>
                <a:t>前傾</a:t>
              </a:r>
            </a:p>
          </p:txBody>
        </p:sp>
      </p:grpSp>
      <p:grpSp>
        <p:nvGrpSpPr>
          <p:cNvPr id="60" name="Group 59">
            <a:extLst>
              <a:ext uri="{FF2B5EF4-FFF2-40B4-BE49-F238E27FC236}">
                <a16:creationId xmlns:a16="http://schemas.microsoft.com/office/drawing/2014/main" id="{F6101C90-43D9-4748-ACA5-2124DF2D64A8}"/>
              </a:ext>
            </a:extLst>
          </p:cNvPr>
          <p:cNvGrpSpPr/>
          <p:nvPr/>
        </p:nvGrpSpPr>
        <p:grpSpPr>
          <a:xfrm>
            <a:off x="4991101" y="4553127"/>
            <a:ext cx="6210299" cy="417436"/>
            <a:chOff x="4991101" y="4420127"/>
            <a:chExt cx="6210299" cy="417436"/>
          </a:xfrm>
        </p:grpSpPr>
        <p:grpSp>
          <p:nvGrpSpPr>
            <p:cNvPr id="40" name="Group 39">
              <a:extLst>
                <a:ext uri="{FF2B5EF4-FFF2-40B4-BE49-F238E27FC236}">
                  <a16:creationId xmlns:a16="http://schemas.microsoft.com/office/drawing/2014/main" id="{B62F66B6-7E03-446B-9BAC-465E9D51FC94}"/>
                </a:ext>
              </a:extLst>
            </p:cNvPr>
            <p:cNvGrpSpPr/>
            <p:nvPr/>
          </p:nvGrpSpPr>
          <p:grpSpPr>
            <a:xfrm>
              <a:off x="6650566" y="4420127"/>
              <a:ext cx="2917825" cy="417436"/>
              <a:chOff x="6696075" y="1461560"/>
              <a:chExt cx="3295650" cy="471489"/>
            </a:xfrm>
          </p:grpSpPr>
          <p:sp>
            <p:nvSpPr>
              <p:cNvPr id="49" name="Rectangle 48">
                <a:extLst>
                  <a:ext uri="{FF2B5EF4-FFF2-40B4-BE49-F238E27FC236}">
                    <a16:creationId xmlns:a16="http://schemas.microsoft.com/office/drawing/2014/main" id="{7C8C8ED4-7433-49BA-A581-18EAEB2E8189}"/>
                  </a:ext>
                </a:extLst>
              </p:cNvPr>
              <p:cNvSpPr/>
              <p:nvPr/>
            </p:nvSpPr>
            <p:spPr bwMode="gray">
              <a:xfrm>
                <a:off x="7175500" y="1461560"/>
                <a:ext cx="2336800" cy="471488"/>
              </a:xfrm>
              <a:prstGeom prst="rect">
                <a:avLst/>
              </a:prstGeom>
              <a:solidFill>
                <a:schemeClr val="accent5"/>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defRPr sz="1800">
                    <a:solidFill>
                      <a:schemeClr val="accent6"/>
                    </a:solidFill>
                  </a:defRPr>
                </a:pPr>
                <a:r>
                  <a:rPr lang="ja-JP" altLang="en-US" dirty="0">
                    <a:ea typeface="MS PGothic" panose="020B0600070205080204" pitchFamily="34" charset="-128"/>
                  </a:rPr>
                  <a:t>目の合わせ方</a:t>
                </a:r>
              </a:p>
            </p:txBody>
          </p:sp>
          <p:sp>
            <p:nvSpPr>
              <p:cNvPr id="50" name="Arrow: Pentagon 49">
                <a:extLst>
                  <a:ext uri="{FF2B5EF4-FFF2-40B4-BE49-F238E27FC236}">
                    <a16:creationId xmlns:a16="http://schemas.microsoft.com/office/drawing/2014/main" id="{5A467EC0-172D-4DFF-8E64-E6D3D10932D9}"/>
                  </a:ext>
                </a:extLst>
              </p:cNvPr>
              <p:cNvSpPr/>
              <p:nvPr/>
            </p:nvSpPr>
            <p:spPr bwMode="gray">
              <a:xfrm flipH="1">
                <a:off x="6696075" y="1461560"/>
                <a:ext cx="408260" cy="471489"/>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pPr>
                <a:endParaRPr lang="ja-JP" altLang="en-US" sz="1800" dirty="0">
                  <a:solidFill>
                    <a:schemeClr val="bg1"/>
                  </a:solidFill>
                  <a:ea typeface="MS PGothic" panose="020B0600070205080204" pitchFamily="34" charset="-128"/>
                </a:endParaRPr>
              </a:p>
            </p:txBody>
          </p:sp>
          <p:sp>
            <p:nvSpPr>
              <p:cNvPr id="51" name="Arrow: Pentagon 50">
                <a:extLst>
                  <a:ext uri="{FF2B5EF4-FFF2-40B4-BE49-F238E27FC236}">
                    <a16:creationId xmlns:a16="http://schemas.microsoft.com/office/drawing/2014/main" id="{F9DB4365-AA9B-4595-90B6-D644E3198969}"/>
                  </a:ext>
                </a:extLst>
              </p:cNvPr>
              <p:cNvSpPr/>
              <p:nvPr/>
            </p:nvSpPr>
            <p:spPr bwMode="gray">
              <a:xfrm>
                <a:off x="9583465" y="1461560"/>
                <a:ext cx="408260" cy="471489"/>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pPr>
                <a:endParaRPr lang="ja-JP" altLang="en-US" sz="1800" dirty="0">
                  <a:solidFill>
                    <a:schemeClr val="bg1"/>
                  </a:solidFill>
                  <a:ea typeface="MS PGothic" panose="020B0600070205080204" pitchFamily="34" charset="-128"/>
                </a:endParaRPr>
              </a:p>
            </p:txBody>
          </p:sp>
        </p:grpSp>
        <p:sp>
          <p:nvSpPr>
            <p:cNvPr id="48" name="TextBox 47">
              <a:extLst>
                <a:ext uri="{FF2B5EF4-FFF2-40B4-BE49-F238E27FC236}">
                  <a16:creationId xmlns:a16="http://schemas.microsoft.com/office/drawing/2014/main" id="{AAC982C7-C6C4-4CBE-9BBF-E86663244A6D}"/>
                </a:ext>
              </a:extLst>
            </p:cNvPr>
            <p:cNvSpPr txBox="1"/>
            <p:nvPr/>
          </p:nvSpPr>
          <p:spPr>
            <a:xfrm>
              <a:off x="4991101" y="4490346"/>
              <a:ext cx="1277114" cy="276999"/>
            </a:xfrm>
            <a:prstGeom prst="rect">
              <a:avLst/>
            </a:prstGeom>
            <a:noFill/>
          </p:spPr>
          <p:txBody>
            <a:bodyPr wrap="square" lIns="0" tIns="0" rIns="0" bIns="0">
              <a:spAutoFit/>
            </a:bodyPr>
            <a:lstStyle/>
            <a:p>
              <a:pPr algn="r">
                <a:defRPr>
                  <a:solidFill>
                    <a:schemeClr val="tx2"/>
                  </a:solidFill>
                </a:defRPr>
              </a:pPr>
              <a:r>
                <a:rPr lang="ja-JP" altLang="en-US" dirty="0">
                  <a:ea typeface="MS PGothic" panose="020B0600070205080204" pitchFamily="34" charset="-128"/>
                </a:rPr>
                <a:t>少なめ</a:t>
              </a:r>
            </a:p>
          </p:txBody>
        </p:sp>
        <p:sp>
          <p:nvSpPr>
            <p:cNvPr id="45" name="TextBox 44">
              <a:extLst>
                <a:ext uri="{FF2B5EF4-FFF2-40B4-BE49-F238E27FC236}">
                  <a16:creationId xmlns:a16="http://schemas.microsoft.com/office/drawing/2014/main" id="{BAE7E335-8305-4799-80E5-83EF02BE737A}"/>
                </a:ext>
              </a:extLst>
            </p:cNvPr>
            <p:cNvSpPr txBox="1"/>
            <p:nvPr/>
          </p:nvSpPr>
          <p:spPr>
            <a:xfrm>
              <a:off x="9857317" y="4490346"/>
              <a:ext cx="1344083" cy="276999"/>
            </a:xfrm>
            <a:prstGeom prst="rect">
              <a:avLst/>
            </a:prstGeom>
            <a:noFill/>
          </p:spPr>
          <p:txBody>
            <a:bodyPr wrap="square" lIns="0" tIns="0" rIns="0" bIns="0">
              <a:spAutoFit/>
            </a:bodyPr>
            <a:lstStyle/>
            <a:p>
              <a:pPr>
                <a:defRPr>
                  <a:solidFill>
                    <a:schemeClr val="tx2"/>
                  </a:solidFill>
                </a:defRPr>
              </a:pPr>
              <a:r>
                <a:rPr lang="ja-JP" altLang="en-US" dirty="0">
                  <a:ea typeface="MS PGothic" panose="020B0600070205080204" pitchFamily="34" charset="-128"/>
                </a:rPr>
                <a:t>多め</a:t>
              </a:r>
            </a:p>
          </p:txBody>
        </p:sp>
      </p:grpSp>
      <p:grpSp>
        <p:nvGrpSpPr>
          <p:cNvPr id="41" name="Group 40">
            <a:extLst>
              <a:ext uri="{FF2B5EF4-FFF2-40B4-BE49-F238E27FC236}">
                <a16:creationId xmlns:a16="http://schemas.microsoft.com/office/drawing/2014/main" id="{98058114-9883-418B-B9A4-F39E9612B2BB}"/>
              </a:ext>
            </a:extLst>
          </p:cNvPr>
          <p:cNvGrpSpPr/>
          <p:nvPr/>
        </p:nvGrpSpPr>
        <p:grpSpPr>
          <a:xfrm>
            <a:off x="4483101" y="2855451"/>
            <a:ext cx="7339806" cy="560334"/>
            <a:chOff x="4483101" y="2822201"/>
            <a:chExt cx="7339806" cy="560334"/>
          </a:xfrm>
        </p:grpSpPr>
        <p:sp>
          <p:nvSpPr>
            <p:cNvPr id="12" name="Freeform: Shape 11">
              <a:extLst>
                <a:ext uri="{FF2B5EF4-FFF2-40B4-BE49-F238E27FC236}">
                  <a16:creationId xmlns:a16="http://schemas.microsoft.com/office/drawing/2014/main" id="{B6F16B9D-EE85-4F7C-8B2E-EB93CF6720B3}"/>
                </a:ext>
              </a:extLst>
            </p:cNvPr>
            <p:cNvSpPr/>
            <p:nvPr/>
          </p:nvSpPr>
          <p:spPr bwMode="gray">
            <a:xfrm flipV="1">
              <a:off x="5391669" y="2989170"/>
              <a:ext cx="5440736" cy="217579"/>
            </a:xfrm>
            <a:custGeom>
              <a:avLst/>
              <a:gdLst>
                <a:gd name="connsiteX0" fmla="*/ 11381677 w 11789937"/>
                <a:gd name="connsiteY0" fmla="*/ 0 h 471489"/>
                <a:gd name="connsiteX1" fmla="*/ 11585807 w 11789937"/>
                <a:gd name="connsiteY1" fmla="*/ 0 h 471489"/>
                <a:gd name="connsiteX2" fmla="*/ 11789937 w 11789937"/>
                <a:gd name="connsiteY2" fmla="*/ 235745 h 471489"/>
                <a:gd name="connsiteX3" fmla="*/ 11585807 w 11789937"/>
                <a:gd name="connsiteY3" fmla="*/ 471489 h 471489"/>
                <a:gd name="connsiteX4" fmla="*/ 11381677 w 11789937"/>
                <a:gd name="connsiteY4" fmla="*/ 471489 h 471489"/>
                <a:gd name="connsiteX5" fmla="*/ 11005549 w 11789937"/>
                <a:gd name="connsiteY5" fmla="*/ 0 h 471489"/>
                <a:gd name="connsiteX6" fmla="*/ 11316170 w 11789937"/>
                <a:gd name="connsiteY6" fmla="*/ 0 h 471489"/>
                <a:gd name="connsiteX7" fmla="*/ 11316170 w 11789937"/>
                <a:gd name="connsiteY7" fmla="*/ 471488 h 471489"/>
                <a:gd name="connsiteX8" fmla="*/ 11005549 w 11789937"/>
                <a:gd name="connsiteY8" fmla="*/ 471488 h 471489"/>
                <a:gd name="connsiteX9" fmla="*/ 10629414 w 11789937"/>
                <a:gd name="connsiteY9" fmla="*/ 0 h 471489"/>
                <a:gd name="connsiteX10" fmla="*/ 10940035 w 11789937"/>
                <a:gd name="connsiteY10" fmla="*/ 0 h 471489"/>
                <a:gd name="connsiteX11" fmla="*/ 10940035 w 11789937"/>
                <a:gd name="connsiteY11" fmla="*/ 471488 h 471489"/>
                <a:gd name="connsiteX12" fmla="*/ 10629414 w 11789937"/>
                <a:gd name="connsiteY12" fmla="*/ 471488 h 471489"/>
                <a:gd name="connsiteX13" fmla="*/ 10253279 w 11789937"/>
                <a:gd name="connsiteY13" fmla="*/ 0 h 471489"/>
                <a:gd name="connsiteX14" fmla="*/ 10563900 w 11789937"/>
                <a:gd name="connsiteY14" fmla="*/ 0 h 471489"/>
                <a:gd name="connsiteX15" fmla="*/ 10563900 w 11789937"/>
                <a:gd name="connsiteY15" fmla="*/ 471488 h 471489"/>
                <a:gd name="connsiteX16" fmla="*/ 10253279 w 11789937"/>
                <a:gd name="connsiteY16" fmla="*/ 471488 h 471489"/>
                <a:gd name="connsiteX17" fmla="*/ 9877144 w 11789937"/>
                <a:gd name="connsiteY17" fmla="*/ 0 h 471489"/>
                <a:gd name="connsiteX18" fmla="*/ 10187765 w 11789937"/>
                <a:gd name="connsiteY18" fmla="*/ 0 h 471489"/>
                <a:gd name="connsiteX19" fmla="*/ 10187765 w 11789937"/>
                <a:gd name="connsiteY19" fmla="*/ 471488 h 471489"/>
                <a:gd name="connsiteX20" fmla="*/ 9877144 w 11789937"/>
                <a:gd name="connsiteY20" fmla="*/ 471488 h 471489"/>
                <a:gd name="connsiteX21" fmla="*/ 9501009 w 11789937"/>
                <a:gd name="connsiteY21" fmla="*/ 0 h 471489"/>
                <a:gd name="connsiteX22" fmla="*/ 9811630 w 11789937"/>
                <a:gd name="connsiteY22" fmla="*/ 0 h 471489"/>
                <a:gd name="connsiteX23" fmla="*/ 9811630 w 11789937"/>
                <a:gd name="connsiteY23" fmla="*/ 471488 h 471489"/>
                <a:gd name="connsiteX24" fmla="*/ 9501009 w 11789937"/>
                <a:gd name="connsiteY24" fmla="*/ 471488 h 471489"/>
                <a:gd name="connsiteX25" fmla="*/ 9124874 w 11789937"/>
                <a:gd name="connsiteY25" fmla="*/ 0 h 471489"/>
                <a:gd name="connsiteX26" fmla="*/ 9435495 w 11789937"/>
                <a:gd name="connsiteY26" fmla="*/ 0 h 471489"/>
                <a:gd name="connsiteX27" fmla="*/ 9435495 w 11789937"/>
                <a:gd name="connsiteY27" fmla="*/ 471488 h 471489"/>
                <a:gd name="connsiteX28" fmla="*/ 9124874 w 11789937"/>
                <a:gd name="connsiteY28" fmla="*/ 471488 h 471489"/>
                <a:gd name="connsiteX29" fmla="*/ 8748739 w 11789937"/>
                <a:gd name="connsiteY29" fmla="*/ 0 h 471489"/>
                <a:gd name="connsiteX30" fmla="*/ 9059360 w 11789937"/>
                <a:gd name="connsiteY30" fmla="*/ 0 h 471489"/>
                <a:gd name="connsiteX31" fmla="*/ 9059360 w 11789937"/>
                <a:gd name="connsiteY31" fmla="*/ 471488 h 471489"/>
                <a:gd name="connsiteX32" fmla="*/ 8748739 w 11789937"/>
                <a:gd name="connsiteY32" fmla="*/ 471488 h 471489"/>
                <a:gd name="connsiteX33" fmla="*/ 8372604 w 11789937"/>
                <a:gd name="connsiteY33" fmla="*/ 0 h 471489"/>
                <a:gd name="connsiteX34" fmla="*/ 8683225 w 11789937"/>
                <a:gd name="connsiteY34" fmla="*/ 0 h 471489"/>
                <a:gd name="connsiteX35" fmla="*/ 8683225 w 11789937"/>
                <a:gd name="connsiteY35" fmla="*/ 471488 h 471489"/>
                <a:gd name="connsiteX36" fmla="*/ 8372604 w 11789937"/>
                <a:gd name="connsiteY36" fmla="*/ 471488 h 471489"/>
                <a:gd name="connsiteX37" fmla="*/ 7996469 w 11789937"/>
                <a:gd name="connsiteY37" fmla="*/ 0 h 471489"/>
                <a:gd name="connsiteX38" fmla="*/ 8307090 w 11789937"/>
                <a:gd name="connsiteY38" fmla="*/ 0 h 471489"/>
                <a:gd name="connsiteX39" fmla="*/ 8307090 w 11789937"/>
                <a:gd name="connsiteY39" fmla="*/ 471488 h 471489"/>
                <a:gd name="connsiteX40" fmla="*/ 7996469 w 11789937"/>
                <a:gd name="connsiteY40" fmla="*/ 471488 h 471489"/>
                <a:gd name="connsiteX41" fmla="*/ 7620334 w 11789937"/>
                <a:gd name="connsiteY41" fmla="*/ 0 h 471489"/>
                <a:gd name="connsiteX42" fmla="*/ 7930955 w 11789937"/>
                <a:gd name="connsiteY42" fmla="*/ 0 h 471489"/>
                <a:gd name="connsiteX43" fmla="*/ 7930955 w 11789937"/>
                <a:gd name="connsiteY43" fmla="*/ 471488 h 471489"/>
                <a:gd name="connsiteX44" fmla="*/ 7620334 w 11789937"/>
                <a:gd name="connsiteY44" fmla="*/ 471488 h 471489"/>
                <a:gd name="connsiteX45" fmla="*/ 7244199 w 11789937"/>
                <a:gd name="connsiteY45" fmla="*/ 0 h 471489"/>
                <a:gd name="connsiteX46" fmla="*/ 7554820 w 11789937"/>
                <a:gd name="connsiteY46" fmla="*/ 0 h 471489"/>
                <a:gd name="connsiteX47" fmla="*/ 7554820 w 11789937"/>
                <a:gd name="connsiteY47" fmla="*/ 471488 h 471489"/>
                <a:gd name="connsiteX48" fmla="*/ 7244199 w 11789937"/>
                <a:gd name="connsiteY48" fmla="*/ 471488 h 471489"/>
                <a:gd name="connsiteX49" fmla="*/ 6868064 w 11789937"/>
                <a:gd name="connsiteY49" fmla="*/ 0 h 471489"/>
                <a:gd name="connsiteX50" fmla="*/ 7178685 w 11789937"/>
                <a:gd name="connsiteY50" fmla="*/ 0 h 471489"/>
                <a:gd name="connsiteX51" fmla="*/ 7178685 w 11789937"/>
                <a:gd name="connsiteY51" fmla="*/ 471488 h 471489"/>
                <a:gd name="connsiteX52" fmla="*/ 6868064 w 11789937"/>
                <a:gd name="connsiteY52" fmla="*/ 471488 h 471489"/>
                <a:gd name="connsiteX53" fmla="*/ 6491929 w 11789937"/>
                <a:gd name="connsiteY53" fmla="*/ 0 h 471489"/>
                <a:gd name="connsiteX54" fmla="*/ 6802550 w 11789937"/>
                <a:gd name="connsiteY54" fmla="*/ 0 h 471489"/>
                <a:gd name="connsiteX55" fmla="*/ 6802550 w 11789937"/>
                <a:gd name="connsiteY55" fmla="*/ 471488 h 471489"/>
                <a:gd name="connsiteX56" fmla="*/ 6491929 w 11789937"/>
                <a:gd name="connsiteY56" fmla="*/ 471488 h 471489"/>
                <a:gd name="connsiteX57" fmla="*/ 6115794 w 11789937"/>
                <a:gd name="connsiteY57" fmla="*/ 0 h 471489"/>
                <a:gd name="connsiteX58" fmla="*/ 6426415 w 11789937"/>
                <a:gd name="connsiteY58" fmla="*/ 0 h 471489"/>
                <a:gd name="connsiteX59" fmla="*/ 6426415 w 11789937"/>
                <a:gd name="connsiteY59" fmla="*/ 471488 h 471489"/>
                <a:gd name="connsiteX60" fmla="*/ 6115794 w 11789937"/>
                <a:gd name="connsiteY60" fmla="*/ 471488 h 471489"/>
                <a:gd name="connsiteX61" fmla="*/ 5739659 w 11789937"/>
                <a:gd name="connsiteY61" fmla="*/ 0 h 471489"/>
                <a:gd name="connsiteX62" fmla="*/ 6050280 w 11789937"/>
                <a:gd name="connsiteY62" fmla="*/ 0 h 471489"/>
                <a:gd name="connsiteX63" fmla="*/ 6050280 w 11789937"/>
                <a:gd name="connsiteY63" fmla="*/ 471488 h 471489"/>
                <a:gd name="connsiteX64" fmla="*/ 5739659 w 11789937"/>
                <a:gd name="connsiteY64" fmla="*/ 471488 h 471489"/>
                <a:gd name="connsiteX65" fmla="*/ 5363525 w 11789937"/>
                <a:gd name="connsiteY65" fmla="*/ 0 h 471489"/>
                <a:gd name="connsiteX66" fmla="*/ 5674145 w 11789937"/>
                <a:gd name="connsiteY66" fmla="*/ 0 h 471489"/>
                <a:gd name="connsiteX67" fmla="*/ 5674145 w 11789937"/>
                <a:gd name="connsiteY67" fmla="*/ 471488 h 471489"/>
                <a:gd name="connsiteX68" fmla="*/ 5363525 w 11789937"/>
                <a:gd name="connsiteY68" fmla="*/ 471488 h 471489"/>
                <a:gd name="connsiteX69" fmla="*/ 4987391 w 11789937"/>
                <a:gd name="connsiteY69" fmla="*/ 0 h 471489"/>
                <a:gd name="connsiteX70" fmla="*/ 5298011 w 11789937"/>
                <a:gd name="connsiteY70" fmla="*/ 0 h 471489"/>
                <a:gd name="connsiteX71" fmla="*/ 5298011 w 11789937"/>
                <a:gd name="connsiteY71" fmla="*/ 471488 h 471489"/>
                <a:gd name="connsiteX72" fmla="*/ 4987391 w 11789937"/>
                <a:gd name="connsiteY72" fmla="*/ 471488 h 471489"/>
                <a:gd name="connsiteX73" fmla="*/ 4611255 w 11789937"/>
                <a:gd name="connsiteY73" fmla="*/ 0 h 471489"/>
                <a:gd name="connsiteX74" fmla="*/ 4921875 w 11789937"/>
                <a:gd name="connsiteY74" fmla="*/ 0 h 471489"/>
                <a:gd name="connsiteX75" fmla="*/ 4921875 w 11789937"/>
                <a:gd name="connsiteY75" fmla="*/ 471488 h 471489"/>
                <a:gd name="connsiteX76" fmla="*/ 4611255 w 11789937"/>
                <a:gd name="connsiteY76" fmla="*/ 471488 h 471489"/>
                <a:gd name="connsiteX77" fmla="*/ 4235120 w 11789937"/>
                <a:gd name="connsiteY77" fmla="*/ 0 h 471489"/>
                <a:gd name="connsiteX78" fmla="*/ 4545741 w 11789937"/>
                <a:gd name="connsiteY78" fmla="*/ 0 h 471489"/>
                <a:gd name="connsiteX79" fmla="*/ 4545741 w 11789937"/>
                <a:gd name="connsiteY79" fmla="*/ 471488 h 471489"/>
                <a:gd name="connsiteX80" fmla="*/ 4235120 w 11789937"/>
                <a:gd name="connsiteY80" fmla="*/ 471488 h 471489"/>
                <a:gd name="connsiteX81" fmla="*/ 3858988 w 11789937"/>
                <a:gd name="connsiteY81" fmla="*/ 0 h 471489"/>
                <a:gd name="connsiteX82" fmla="*/ 4169607 w 11789937"/>
                <a:gd name="connsiteY82" fmla="*/ 0 h 471489"/>
                <a:gd name="connsiteX83" fmla="*/ 4169607 w 11789937"/>
                <a:gd name="connsiteY83" fmla="*/ 471488 h 471489"/>
                <a:gd name="connsiteX84" fmla="*/ 3858988 w 11789937"/>
                <a:gd name="connsiteY84" fmla="*/ 471488 h 471489"/>
                <a:gd name="connsiteX85" fmla="*/ 3482853 w 11789937"/>
                <a:gd name="connsiteY85" fmla="*/ 0 h 471489"/>
                <a:gd name="connsiteX86" fmla="*/ 3793474 w 11789937"/>
                <a:gd name="connsiteY86" fmla="*/ 0 h 471489"/>
                <a:gd name="connsiteX87" fmla="*/ 3793474 w 11789937"/>
                <a:gd name="connsiteY87" fmla="*/ 471488 h 471489"/>
                <a:gd name="connsiteX88" fmla="*/ 3482853 w 11789937"/>
                <a:gd name="connsiteY88" fmla="*/ 471488 h 471489"/>
                <a:gd name="connsiteX89" fmla="*/ 3106718 w 11789937"/>
                <a:gd name="connsiteY89" fmla="*/ 0 h 471489"/>
                <a:gd name="connsiteX90" fmla="*/ 3417338 w 11789937"/>
                <a:gd name="connsiteY90" fmla="*/ 0 h 471489"/>
                <a:gd name="connsiteX91" fmla="*/ 3417338 w 11789937"/>
                <a:gd name="connsiteY91" fmla="*/ 471488 h 471489"/>
                <a:gd name="connsiteX92" fmla="*/ 3106718 w 11789937"/>
                <a:gd name="connsiteY92" fmla="*/ 471488 h 471489"/>
                <a:gd name="connsiteX93" fmla="*/ 2730585 w 11789937"/>
                <a:gd name="connsiteY93" fmla="*/ 0 h 471489"/>
                <a:gd name="connsiteX94" fmla="*/ 3041204 w 11789937"/>
                <a:gd name="connsiteY94" fmla="*/ 0 h 471489"/>
                <a:gd name="connsiteX95" fmla="*/ 3041204 w 11789937"/>
                <a:gd name="connsiteY95" fmla="*/ 471488 h 471489"/>
                <a:gd name="connsiteX96" fmla="*/ 2730585 w 11789937"/>
                <a:gd name="connsiteY96" fmla="*/ 471488 h 471489"/>
                <a:gd name="connsiteX97" fmla="*/ 2354449 w 11789937"/>
                <a:gd name="connsiteY97" fmla="*/ 0 h 471489"/>
                <a:gd name="connsiteX98" fmla="*/ 2665070 w 11789937"/>
                <a:gd name="connsiteY98" fmla="*/ 0 h 471489"/>
                <a:gd name="connsiteX99" fmla="*/ 2665070 w 11789937"/>
                <a:gd name="connsiteY99" fmla="*/ 471488 h 471489"/>
                <a:gd name="connsiteX100" fmla="*/ 2354449 w 11789937"/>
                <a:gd name="connsiteY100" fmla="*/ 471488 h 471489"/>
                <a:gd name="connsiteX101" fmla="*/ 1978314 w 11789937"/>
                <a:gd name="connsiteY101" fmla="*/ 0 h 471489"/>
                <a:gd name="connsiteX102" fmla="*/ 2288935 w 11789937"/>
                <a:gd name="connsiteY102" fmla="*/ 0 h 471489"/>
                <a:gd name="connsiteX103" fmla="*/ 2288935 w 11789937"/>
                <a:gd name="connsiteY103" fmla="*/ 471488 h 471489"/>
                <a:gd name="connsiteX104" fmla="*/ 1978314 w 11789937"/>
                <a:gd name="connsiteY104" fmla="*/ 471488 h 471489"/>
                <a:gd name="connsiteX105" fmla="*/ 1602178 w 11789937"/>
                <a:gd name="connsiteY105" fmla="*/ 0 h 471489"/>
                <a:gd name="connsiteX106" fmla="*/ 1912800 w 11789937"/>
                <a:gd name="connsiteY106" fmla="*/ 0 h 471489"/>
                <a:gd name="connsiteX107" fmla="*/ 1912800 w 11789937"/>
                <a:gd name="connsiteY107" fmla="*/ 471488 h 471489"/>
                <a:gd name="connsiteX108" fmla="*/ 1602178 w 11789937"/>
                <a:gd name="connsiteY108" fmla="*/ 471488 h 471489"/>
                <a:gd name="connsiteX109" fmla="*/ 1226043 w 11789937"/>
                <a:gd name="connsiteY109" fmla="*/ 0 h 471489"/>
                <a:gd name="connsiteX110" fmla="*/ 1536664 w 11789937"/>
                <a:gd name="connsiteY110" fmla="*/ 0 h 471489"/>
                <a:gd name="connsiteX111" fmla="*/ 1536664 w 11789937"/>
                <a:gd name="connsiteY111" fmla="*/ 471488 h 471489"/>
                <a:gd name="connsiteX112" fmla="*/ 1226043 w 11789937"/>
                <a:gd name="connsiteY112" fmla="*/ 471488 h 471489"/>
                <a:gd name="connsiteX113" fmla="*/ 849908 w 11789937"/>
                <a:gd name="connsiteY113" fmla="*/ 0 h 471489"/>
                <a:gd name="connsiteX114" fmla="*/ 1160529 w 11789937"/>
                <a:gd name="connsiteY114" fmla="*/ 0 h 471489"/>
                <a:gd name="connsiteX115" fmla="*/ 1160529 w 11789937"/>
                <a:gd name="connsiteY115" fmla="*/ 471488 h 471489"/>
                <a:gd name="connsiteX116" fmla="*/ 849908 w 11789937"/>
                <a:gd name="connsiteY116" fmla="*/ 471488 h 471489"/>
                <a:gd name="connsiteX117" fmla="*/ 473774 w 11789937"/>
                <a:gd name="connsiteY117" fmla="*/ 0 h 471489"/>
                <a:gd name="connsiteX118" fmla="*/ 784395 w 11789937"/>
                <a:gd name="connsiteY118" fmla="*/ 0 h 471489"/>
                <a:gd name="connsiteX119" fmla="*/ 784395 w 11789937"/>
                <a:gd name="connsiteY119" fmla="*/ 471488 h 471489"/>
                <a:gd name="connsiteX120" fmla="*/ 473774 w 11789937"/>
                <a:gd name="connsiteY120" fmla="*/ 471488 h 471489"/>
                <a:gd name="connsiteX121" fmla="*/ 204130 w 11789937"/>
                <a:gd name="connsiteY121" fmla="*/ 0 h 471489"/>
                <a:gd name="connsiteX122" fmla="*/ 408260 w 11789937"/>
                <a:gd name="connsiteY122" fmla="*/ 0 h 471489"/>
                <a:gd name="connsiteX123" fmla="*/ 408260 w 11789937"/>
                <a:gd name="connsiteY123" fmla="*/ 471489 h 471489"/>
                <a:gd name="connsiteX124" fmla="*/ 204130 w 11789937"/>
                <a:gd name="connsiteY124" fmla="*/ 471489 h 471489"/>
                <a:gd name="connsiteX125" fmla="*/ 0 w 11789937"/>
                <a:gd name="connsiteY125" fmla="*/ 235745 h 471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Lst>
              <a:rect l="l" t="t" r="r" b="b"/>
              <a:pathLst>
                <a:path w="11789937" h="471489">
                  <a:moveTo>
                    <a:pt x="11381677" y="0"/>
                  </a:moveTo>
                  <a:lnTo>
                    <a:pt x="11585807" y="0"/>
                  </a:lnTo>
                  <a:lnTo>
                    <a:pt x="11789937" y="235745"/>
                  </a:lnTo>
                  <a:lnTo>
                    <a:pt x="11585807" y="471489"/>
                  </a:lnTo>
                  <a:lnTo>
                    <a:pt x="11381677" y="471489"/>
                  </a:lnTo>
                  <a:close/>
                  <a:moveTo>
                    <a:pt x="11005549" y="0"/>
                  </a:moveTo>
                  <a:lnTo>
                    <a:pt x="11316170" y="0"/>
                  </a:lnTo>
                  <a:lnTo>
                    <a:pt x="11316170" y="471488"/>
                  </a:lnTo>
                  <a:lnTo>
                    <a:pt x="11005549" y="471488"/>
                  </a:lnTo>
                  <a:close/>
                  <a:moveTo>
                    <a:pt x="10629414" y="0"/>
                  </a:moveTo>
                  <a:lnTo>
                    <a:pt x="10940035" y="0"/>
                  </a:lnTo>
                  <a:lnTo>
                    <a:pt x="10940035" y="471488"/>
                  </a:lnTo>
                  <a:lnTo>
                    <a:pt x="10629414" y="471488"/>
                  </a:lnTo>
                  <a:close/>
                  <a:moveTo>
                    <a:pt x="10253279" y="0"/>
                  </a:moveTo>
                  <a:lnTo>
                    <a:pt x="10563900" y="0"/>
                  </a:lnTo>
                  <a:lnTo>
                    <a:pt x="10563900" y="471488"/>
                  </a:lnTo>
                  <a:lnTo>
                    <a:pt x="10253279" y="471488"/>
                  </a:lnTo>
                  <a:close/>
                  <a:moveTo>
                    <a:pt x="9877144" y="0"/>
                  </a:moveTo>
                  <a:lnTo>
                    <a:pt x="10187765" y="0"/>
                  </a:lnTo>
                  <a:lnTo>
                    <a:pt x="10187765" y="471488"/>
                  </a:lnTo>
                  <a:lnTo>
                    <a:pt x="9877144" y="471488"/>
                  </a:lnTo>
                  <a:close/>
                  <a:moveTo>
                    <a:pt x="9501009" y="0"/>
                  </a:moveTo>
                  <a:lnTo>
                    <a:pt x="9811630" y="0"/>
                  </a:lnTo>
                  <a:lnTo>
                    <a:pt x="9811630" y="471488"/>
                  </a:lnTo>
                  <a:lnTo>
                    <a:pt x="9501009" y="471488"/>
                  </a:lnTo>
                  <a:close/>
                  <a:moveTo>
                    <a:pt x="9124874" y="0"/>
                  </a:moveTo>
                  <a:lnTo>
                    <a:pt x="9435495" y="0"/>
                  </a:lnTo>
                  <a:lnTo>
                    <a:pt x="9435495" y="471488"/>
                  </a:lnTo>
                  <a:lnTo>
                    <a:pt x="9124874" y="471488"/>
                  </a:lnTo>
                  <a:close/>
                  <a:moveTo>
                    <a:pt x="8748739" y="0"/>
                  </a:moveTo>
                  <a:lnTo>
                    <a:pt x="9059360" y="0"/>
                  </a:lnTo>
                  <a:lnTo>
                    <a:pt x="9059360" y="471488"/>
                  </a:lnTo>
                  <a:lnTo>
                    <a:pt x="8748739" y="471488"/>
                  </a:lnTo>
                  <a:close/>
                  <a:moveTo>
                    <a:pt x="8372604" y="0"/>
                  </a:moveTo>
                  <a:lnTo>
                    <a:pt x="8683225" y="0"/>
                  </a:lnTo>
                  <a:lnTo>
                    <a:pt x="8683225" y="471488"/>
                  </a:lnTo>
                  <a:lnTo>
                    <a:pt x="8372604" y="471488"/>
                  </a:lnTo>
                  <a:close/>
                  <a:moveTo>
                    <a:pt x="7996469" y="0"/>
                  </a:moveTo>
                  <a:lnTo>
                    <a:pt x="8307090" y="0"/>
                  </a:lnTo>
                  <a:lnTo>
                    <a:pt x="8307090" y="471488"/>
                  </a:lnTo>
                  <a:lnTo>
                    <a:pt x="7996469" y="471488"/>
                  </a:lnTo>
                  <a:close/>
                  <a:moveTo>
                    <a:pt x="7620334" y="0"/>
                  </a:moveTo>
                  <a:lnTo>
                    <a:pt x="7930955" y="0"/>
                  </a:lnTo>
                  <a:lnTo>
                    <a:pt x="7930955" y="471488"/>
                  </a:lnTo>
                  <a:lnTo>
                    <a:pt x="7620334" y="471488"/>
                  </a:lnTo>
                  <a:close/>
                  <a:moveTo>
                    <a:pt x="7244199" y="0"/>
                  </a:moveTo>
                  <a:lnTo>
                    <a:pt x="7554820" y="0"/>
                  </a:lnTo>
                  <a:lnTo>
                    <a:pt x="7554820" y="471488"/>
                  </a:lnTo>
                  <a:lnTo>
                    <a:pt x="7244199" y="471488"/>
                  </a:lnTo>
                  <a:close/>
                  <a:moveTo>
                    <a:pt x="6868064" y="0"/>
                  </a:moveTo>
                  <a:lnTo>
                    <a:pt x="7178685" y="0"/>
                  </a:lnTo>
                  <a:lnTo>
                    <a:pt x="7178685" y="471488"/>
                  </a:lnTo>
                  <a:lnTo>
                    <a:pt x="6868064" y="471488"/>
                  </a:lnTo>
                  <a:close/>
                  <a:moveTo>
                    <a:pt x="6491929" y="0"/>
                  </a:moveTo>
                  <a:lnTo>
                    <a:pt x="6802550" y="0"/>
                  </a:lnTo>
                  <a:lnTo>
                    <a:pt x="6802550" y="471488"/>
                  </a:lnTo>
                  <a:lnTo>
                    <a:pt x="6491929" y="471488"/>
                  </a:lnTo>
                  <a:close/>
                  <a:moveTo>
                    <a:pt x="6115794" y="0"/>
                  </a:moveTo>
                  <a:lnTo>
                    <a:pt x="6426415" y="0"/>
                  </a:lnTo>
                  <a:lnTo>
                    <a:pt x="6426415" y="471488"/>
                  </a:lnTo>
                  <a:lnTo>
                    <a:pt x="6115794" y="471488"/>
                  </a:lnTo>
                  <a:close/>
                  <a:moveTo>
                    <a:pt x="5739659" y="0"/>
                  </a:moveTo>
                  <a:lnTo>
                    <a:pt x="6050280" y="0"/>
                  </a:lnTo>
                  <a:lnTo>
                    <a:pt x="6050280" y="471488"/>
                  </a:lnTo>
                  <a:lnTo>
                    <a:pt x="5739659" y="471488"/>
                  </a:lnTo>
                  <a:close/>
                  <a:moveTo>
                    <a:pt x="5363525" y="0"/>
                  </a:moveTo>
                  <a:lnTo>
                    <a:pt x="5674145" y="0"/>
                  </a:lnTo>
                  <a:lnTo>
                    <a:pt x="5674145" y="471488"/>
                  </a:lnTo>
                  <a:lnTo>
                    <a:pt x="5363525" y="471488"/>
                  </a:lnTo>
                  <a:close/>
                  <a:moveTo>
                    <a:pt x="4987391" y="0"/>
                  </a:moveTo>
                  <a:lnTo>
                    <a:pt x="5298011" y="0"/>
                  </a:lnTo>
                  <a:lnTo>
                    <a:pt x="5298011" y="471488"/>
                  </a:lnTo>
                  <a:lnTo>
                    <a:pt x="4987391" y="471488"/>
                  </a:lnTo>
                  <a:close/>
                  <a:moveTo>
                    <a:pt x="4611255" y="0"/>
                  </a:moveTo>
                  <a:lnTo>
                    <a:pt x="4921875" y="0"/>
                  </a:lnTo>
                  <a:lnTo>
                    <a:pt x="4921875" y="471488"/>
                  </a:lnTo>
                  <a:lnTo>
                    <a:pt x="4611255" y="471488"/>
                  </a:lnTo>
                  <a:close/>
                  <a:moveTo>
                    <a:pt x="4235120" y="0"/>
                  </a:moveTo>
                  <a:lnTo>
                    <a:pt x="4545741" y="0"/>
                  </a:lnTo>
                  <a:lnTo>
                    <a:pt x="4545741" y="471488"/>
                  </a:lnTo>
                  <a:lnTo>
                    <a:pt x="4235120" y="471488"/>
                  </a:lnTo>
                  <a:close/>
                  <a:moveTo>
                    <a:pt x="3858988" y="0"/>
                  </a:moveTo>
                  <a:lnTo>
                    <a:pt x="4169607" y="0"/>
                  </a:lnTo>
                  <a:lnTo>
                    <a:pt x="4169607" y="471488"/>
                  </a:lnTo>
                  <a:lnTo>
                    <a:pt x="3858988" y="471488"/>
                  </a:lnTo>
                  <a:close/>
                  <a:moveTo>
                    <a:pt x="3482853" y="0"/>
                  </a:moveTo>
                  <a:lnTo>
                    <a:pt x="3793474" y="0"/>
                  </a:lnTo>
                  <a:lnTo>
                    <a:pt x="3793474" y="471488"/>
                  </a:lnTo>
                  <a:lnTo>
                    <a:pt x="3482853" y="471488"/>
                  </a:lnTo>
                  <a:close/>
                  <a:moveTo>
                    <a:pt x="3106718" y="0"/>
                  </a:moveTo>
                  <a:lnTo>
                    <a:pt x="3417338" y="0"/>
                  </a:lnTo>
                  <a:lnTo>
                    <a:pt x="3417338" y="471488"/>
                  </a:lnTo>
                  <a:lnTo>
                    <a:pt x="3106718" y="471488"/>
                  </a:lnTo>
                  <a:close/>
                  <a:moveTo>
                    <a:pt x="2730585" y="0"/>
                  </a:moveTo>
                  <a:lnTo>
                    <a:pt x="3041204" y="0"/>
                  </a:lnTo>
                  <a:lnTo>
                    <a:pt x="3041204" y="471488"/>
                  </a:lnTo>
                  <a:lnTo>
                    <a:pt x="2730585" y="471488"/>
                  </a:lnTo>
                  <a:close/>
                  <a:moveTo>
                    <a:pt x="2354449" y="0"/>
                  </a:moveTo>
                  <a:lnTo>
                    <a:pt x="2665070" y="0"/>
                  </a:lnTo>
                  <a:lnTo>
                    <a:pt x="2665070" y="471488"/>
                  </a:lnTo>
                  <a:lnTo>
                    <a:pt x="2354449" y="471488"/>
                  </a:lnTo>
                  <a:close/>
                  <a:moveTo>
                    <a:pt x="1978314" y="0"/>
                  </a:moveTo>
                  <a:lnTo>
                    <a:pt x="2288935" y="0"/>
                  </a:lnTo>
                  <a:lnTo>
                    <a:pt x="2288935" y="471488"/>
                  </a:lnTo>
                  <a:lnTo>
                    <a:pt x="1978314" y="471488"/>
                  </a:lnTo>
                  <a:close/>
                  <a:moveTo>
                    <a:pt x="1602178" y="0"/>
                  </a:moveTo>
                  <a:lnTo>
                    <a:pt x="1912800" y="0"/>
                  </a:lnTo>
                  <a:lnTo>
                    <a:pt x="1912800" y="471488"/>
                  </a:lnTo>
                  <a:lnTo>
                    <a:pt x="1602178" y="471488"/>
                  </a:lnTo>
                  <a:close/>
                  <a:moveTo>
                    <a:pt x="1226043" y="0"/>
                  </a:moveTo>
                  <a:lnTo>
                    <a:pt x="1536664" y="0"/>
                  </a:lnTo>
                  <a:lnTo>
                    <a:pt x="1536664" y="471488"/>
                  </a:lnTo>
                  <a:lnTo>
                    <a:pt x="1226043" y="471488"/>
                  </a:lnTo>
                  <a:close/>
                  <a:moveTo>
                    <a:pt x="849908" y="0"/>
                  </a:moveTo>
                  <a:lnTo>
                    <a:pt x="1160529" y="0"/>
                  </a:lnTo>
                  <a:lnTo>
                    <a:pt x="1160529" y="471488"/>
                  </a:lnTo>
                  <a:lnTo>
                    <a:pt x="849908" y="471488"/>
                  </a:lnTo>
                  <a:close/>
                  <a:moveTo>
                    <a:pt x="473774" y="0"/>
                  </a:moveTo>
                  <a:lnTo>
                    <a:pt x="784395" y="0"/>
                  </a:lnTo>
                  <a:lnTo>
                    <a:pt x="784395" y="471488"/>
                  </a:lnTo>
                  <a:lnTo>
                    <a:pt x="473774" y="471488"/>
                  </a:lnTo>
                  <a:close/>
                  <a:moveTo>
                    <a:pt x="204130" y="0"/>
                  </a:moveTo>
                  <a:lnTo>
                    <a:pt x="408260" y="0"/>
                  </a:lnTo>
                  <a:lnTo>
                    <a:pt x="408260" y="471489"/>
                  </a:lnTo>
                  <a:lnTo>
                    <a:pt x="204130" y="471489"/>
                  </a:lnTo>
                  <a:lnTo>
                    <a:pt x="0" y="235745"/>
                  </a:lnTo>
                  <a:close/>
                </a:path>
              </a:pathLst>
            </a:custGeom>
            <a:gradFill>
              <a:gsLst>
                <a:gs pos="0">
                  <a:schemeClr val="accent6"/>
                </a:gs>
                <a:gs pos="54000">
                  <a:schemeClr val="accent6">
                    <a:lumMod val="20000"/>
                    <a:lumOff val="80000"/>
                  </a:schemeClr>
                </a:gs>
                <a:gs pos="100000">
                  <a:schemeClr val="accent6"/>
                </a:gs>
              </a:gsLst>
              <a:lin ang="10800000" scaled="1"/>
            </a:gra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ja-JP" altLang="en-US" dirty="0">
                <a:solidFill>
                  <a:schemeClr val="bg1"/>
                </a:solidFill>
                <a:ea typeface="MS PGothic" panose="020B0600070205080204" pitchFamily="34" charset="-128"/>
              </a:endParaRPr>
            </a:p>
          </p:txBody>
        </p:sp>
        <p:sp>
          <p:nvSpPr>
            <p:cNvPr id="58" name="TextBox 57">
              <a:extLst>
                <a:ext uri="{FF2B5EF4-FFF2-40B4-BE49-F238E27FC236}">
                  <a16:creationId xmlns:a16="http://schemas.microsoft.com/office/drawing/2014/main" id="{FBE67968-404D-4A68-B9B3-FDAAF3F42F01}"/>
                </a:ext>
              </a:extLst>
            </p:cNvPr>
            <p:cNvSpPr txBox="1"/>
            <p:nvPr/>
          </p:nvSpPr>
          <p:spPr>
            <a:xfrm>
              <a:off x="4483101" y="2828537"/>
              <a:ext cx="774484" cy="553998"/>
            </a:xfrm>
            <a:prstGeom prst="rect">
              <a:avLst/>
            </a:prstGeom>
            <a:noFill/>
          </p:spPr>
          <p:txBody>
            <a:bodyPr wrap="square" lIns="0" tIns="0" rIns="0" bIns="0">
              <a:spAutoFit/>
            </a:bodyPr>
            <a:lstStyle/>
            <a:p>
              <a:pPr algn="r">
                <a:defRPr>
                  <a:solidFill>
                    <a:schemeClr val="tx2"/>
                  </a:solidFill>
                </a:defRPr>
              </a:pPr>
              <a:r>
                <a:rPr lang="ja-JP" altLang="en-US" dirty="0">
                  <a:ea typeface="MS PGothic" panose="020B0600070205080204" pitchFamily="34" charset="-128"/>
                </a:rPr>
                <a:t>意見を聞く</a:t>
              </a:r>
            </a:p>
          </p:txBody>
        </p:sp>
        <p:sp>
          <p:nvSpPr>
            <p:cNvPr id="59" name="TextBox 58">
              <a:extLst>
                <a:ext uri="{FF2B5EF4-FFF2-40B4-BE49-F238E27FC236}">
                  <a16:creationId xmlns:a16="http://schemas.microsoft.com/office/drawing/2014/main" id="{A3E2949D-687F-4211-96C7-084281CBC214}"/>
                </a:ext>
              </a:extLst>
            </p:cNvPr>
            <p:cNvSpPr txBox="1"/>
            <p:nvPr/>
          </p:nvSpPr>
          <p:spPr>
            <a:xfrm>
              <a:off x="10919805" y="2822201"/>
              <a:ext cx="903102" cy="553998"/>
            </a:xfrm>
            <a:prstGeom prst="rect">
              <a:avLst/>
            </a:prstGeom>
            <a:noFill/>
          </p:spPr>
          <p:txBody>
            <a:bodyPr wrap="square" lIns="0" tIns="0" rIns="0" bIns="0">
              <a:spAutoFit/>
            </a:bodyPr>
            <a:lstStyle/>
            <a:p>
              <a:pPr>
                <a:defRPr>
                  <a:solidFill>
                    <a:schemeClr val="tx2"/>
                  </a:solidFill>
                </a:defRPr>
              </a:pPr>
              <a:r>
                <a:rPr lang="ja-JP" altLang="en-US" dirty="0">
                  <a:ea typeface="MS PGothic" panose="020B0600070205080204" pitchFamily="34" charset="-128"/>
                </a:rPr>
                <a:t>意見を</a:t>
              </a:r>
              <a:br>
                <a:rPr lang="en-US" altLang="ja-JP" dirty="0">
                  <a:ea typeface="MS PGothic" panose="020B0600070205080204" pitchFamily="34" charset="-128"/>
                </a:rPr>
              </a:br>
              <a:r>
                <a:rPr lang="ja-JP" altLang="en-US" dirty="0">
                  <a:ea typeface="MS PGothic" panose="020B0600070205080204" pitchFamily="34" charset="-128"/>
                </a:rPr>
                <a:t>主張する</a:t>
              </a:r>
            </a:p>
          </p:txBody>
        </p:sp>
      </p:grpSp>
    </p:spTree>
    <p:extLst>
      <p:ext uri="{BB962C8B-B14F-4D97-AF65-F5344CB8AC3E}">
        <p14:creationId xmlns:p14="http://schemas.microsoft.com/office/powerpoint/2010/main" val="277181951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out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out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37"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outVertical)">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37"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arn(outVertical)">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37"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barn(outVertical)">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37" fill="hold" nodeType="clickEffect">
                                  <p:stCondLst>
                                    <p:cond delay="0"/>
                                  </p:stCondLst>
                                  <p:childTnLst>
                                    <p:set>
                                      <p:cBhvr>
                                        <p:cTn id="31" dur="1" fill="hold">
                                          <p:stCondLst>
                                            <p:cond delay="0"/>
                                          </p:stCondLst>
                                        </p:cTn>
                                        <p:tgtEl>
                                          <p:spTgt spid="60"/>
                                        </p:tgtEl>
                                        <p:attrNameLst>
                                          <p:attrName>style.visibility</p:attrName>
                                        </p:attrNameLst>
                                      </p:cBhvr>
                                      <p:to>
                                        <p:strVal val="visible"/>
                                      </p:to>
                                    </p:set>
                                    <p:animEffect transition="in" filter="barn(outVertical)">
                                      <p:cBhvr>
                                        <p:cTn id="32" dur="5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58B885-4FF0-4F4B-BAFD-0FB0FE8365E7}"/>
              </a:ext>
            </a:extLst>
          </p:cNvPr>
          <p:cNvSpPr>
            <a:spLocks noGrp="1"/>
          </p:cNvSpPr>
          <p:nvPr>
            <p:ph type="title"/>
          </p:nvPr>
        </p:nvSpPr>
        <p:spPr bwMode="gray">
          <a:xfrm>
            <a:off x="390525" y="228600"/>
            <a:ext cx="3687764" cy="1995488"/>
          </a:xfrm>
        </p:spPr>
        <p:txBody>
          <a:bodyPr wrap="square">
            <a:noAutofit/>
          </a:bodyPr>
          <a:lstStyle/>
          <a:p>
            <a:r>
              <a:rPr lang="ja-JP" altLang="en-US" dirty="0">
                <a:ea typeface="MS PGothic" panose="020B0600070205080204" pitchFamily="34" charset="-128"/>
              </a:rPr>
              <a:t>感情表現度</a:t>
            </a:r>
          </a:p>
        </p:txBody>
      </p:sp>
      <p:sp>
        <p:nvSpPr>
          <p:cNvPr id="3" name="Content Placeholder 2">
            <a:extLst>
              <a:ext uri="{FF2B5EF4-FFF2-40B4-BE49-F238E27FC236}">
                <a16:creationId xmlns:a16="http://schemas.microsoft.com/office/drawing/2014/main" id="{D33EB2B1-EA13-4D40-9AA2-B54BA2B4F86F}"/>
              </a:ext>
            </a:extLst>
          </p:cNvPr>
          <p:cNvSpPr>
            <a:spLocks noGrp="1"/>
          </p:cNvSpPr>
          <p:nvPr>
            <p:ph idx="1"/>
          </p:nvPr>
        </p:nvSpPr>
        <p:spPr bwMode="gray">
          <a:xfrm>
            <a:off x="4170363" y="228601"/>
            <a:ext cx="7793037" cy="5715000"/>
          </a:xfrm>
        </p:spPr>
        <p:txBody>
          <a:bodyPr wrap="square">
            <a:noAutofit/>
          </a:bodyPr>
          <a:lstStyle/>
          <a:p>
            <a:r>
              <a:rPr lang="ja-JP" altLang="en-US" dirty="0">
                <a:ea typeface="MS PGothic" panose="020B0600070205080204" pitchFamily="34" charset="-128"/>
              </a:rPr>
              <a:t> </a:t>
            </a:r>
          </a:p>
        </p:txBody>
      </p:sp>
      <p:sp>
        <p:nvSpPr>
          <p:cNvPr id="4" name="Text Placeholder 3">
            <a:extLst>
              <a:ext uri="{FF2B5EF4-FFF2-40B4-BE49-F238E27FC236}">
                <a16:creationId xmlns:a16="http://schemas.microsoft.com/office/drawing/2014/main" id="{2B1C8AD9-0BCF-42D0-AD98-E794E59C9012}"/>
              </a:ext>
            </a:extLst>
          </p:cNvPr>
          <p:cNvSpPr>
            <a:spLocks noGrp="1"/>
          </p:cNvSpPr>
          <p:nvPr>
            <p:ph type="body" sz="half" idx="2"/>
          </p:nvPr>
        </p:nvSpPr>
        <p:spPr bwMode="gray">
          <a:xfrm>
            <a:off x="390525" y="2352675"/>
            <a:ext cx="3484881" cy="3590926"/>
          </a:xfrm>
        </p:spPr>
        <p:txBody>
          <a:bodyPr wrap="square">
            <a:noAutofit/>
          </a:bodyPr>
          <a:lstStyle/>
          <a:p>
            <a:pPr>
              <a:lnSpc>
                <a:spcPct val="100000"/>
              </a:lnSpc>
              <a:defRPr sz="2200">
                <a:solidFill>
                  <a:schemeClr val="tx2"/>
                </a:solidFill>
              </a:defRPr>
            </a:pPr>
            <a:r>
              <a:rPr lang="ja-JP" altLang="en-US" dirty="0">
                <a:ea typeface="MS PGothic" panose="020B0600070205080204" pitchFamily="34" charset="-128"/>
              </a:rPr>
              <a:t>人とのやり取りで感情表現を</a:t>
            </a:r>
            <a:br>
              <a:rPr lang="en-US" altLang="ja-JP" dirty="0">
                <a:ea typeface="MS PGothic" panose="020B0600070205080204" pitchFamily="34" charset="-128"/>
              </a:rPr>
            </a:br>
            <a:r>
              <a:rPr lang="ja-JP" altLang="en-US" dirty="0">
                <a:ea typeface="MS PGothic" panose="020B0600070205080204" pitchFamily="34" charset="-128"/>
              </a:rPr>
              <a:t>抑える傾向、または感情を</a:t>
            </a:r>
            <a:br>
              <a:rPr lang="en-US" altLang="ja-JP" dirty="0">
                <a:ea typeface="MS PGothic" panose="020B0600070205080204" pitchFamily="34" charset="-128"/>
              </a:rPr>
            </a:br>
            <a:r>
              <a:rPr lang="ja-JP" altLang="en-US" dirty="0">
                <a:ea typeface="MS PGothic" panose="020B0600070205080204" pitchFamily="34" charset="-128"/>
              </a:rPr>
              <a:t>表す傾向の強さ</a:t>
            </a:r>
          </a:p>
        </p:txBody>
      </p:sp>
      <p:sp>
        <p:nvSpPr>
          <p:cNvPr id="5" name="Footer Placeholder 4">
            <a:extLst>
              <a:ext uri="{FF2B5EF4-FFF2-40B4-BE49-F238E27FC236}">
                <a16:creationId xmlns:a16="http://schemas.microsoft.com/office/drawing/2014/main" id="{7D88137A-B730-42D0-A322-5AF9461C44F1}"/>
              </a:ext>
            </a:extLst>
          </p:cNvPr>
          <p:cNvSpPr>
            <a:spLocks noGrp="1"/>
          </p:cNvSpPr>
          <p:nvPr>
            <p:ph type="ftr" sz="quarter" idx="11"/>
          </p:nvPr>
        </p:nvSpPr>
        <p:spPr bwMode="gray"/>
        <p:txBody>
          <a:bodyPr wrap="square">
            <a:noAutofit/>
          </a:bodyPr>
          <a:lstStyle/>
          <a:p>
            <a:pPr algn="l"/>
            <a:r>
              <a:rPr lang="en-US" altLang="ja-JP">
                <a:ea typeface="MS PGothic" panose="020B0600070205080204" pitchFamily="34" charset="-128"/>
              </a:rPr>
              <a:t>© The TRACOM Corporation. All Rights Reserved.</a:t>
            </a:r>
            <a:endParaRPr lang="ja-JP" altLang="en-US" dirty="0">
              <a:ea typeface="MS PGothic" panose="020B0600070205080204" pitchFamily="34" charset="-128"/>
            </a:endParaRPr>
          </a:p>
        </p:txBody>
      </p:sp>
      <p:sp>
        <p:nvSpPr>
          <p:cNvPr id="6" name="Slide Number Placeholder 5">
            <a:extLst>
              <a:ext uri="{FF2B5EF4-FFF2-40B4-BE49-F238E27FC236}">
                <a16:creationId xmlns:a16="http://schemas.microsoft.com/office/drawing/2014/main" id="{3E62CC6D-5654-45E5-95E5-1767593B5DC5}"/>
              </a:ext>
            </a:extLst>
          </p:cNvPr>
          <p:cNvSpPr>
            <a:spLocks noGrp="1"/>
          </p:cNvSpPr>
          <p:nvPr>
            <p:ph type="sldNum" sz="quarter" idx="12"/>
          </p:nvPr>
        </p:nvSpPr>
        <p:spPr bwMode="gray"/>
        <p:txBody>
          <a:bodyPr wrap="square">
            <a:noAutofit/>
          </a:bodyPr>
          <a:lstStyle/>
          <a:p>
            <a:fld id="{1B1CF60C-C85D-47C0-8597-E3BF95F18FA3}" type="slidenum">
              <a:rPr lang="en-US" altLang="ja-JP" smtClean="0">
                <a:ea typeface="MS PGothic" panose="020B0600070205080204" pitchFamily="34" charset="-128"/>
              </a:rPr>
              <a:t>9</a:t>
            </a:fld>
            <a:endParaRPr lang="ja-JP" altLang="en-US" dirty="0">
              <a:ea typeface="MS PGothic" panose="020B0600070205080204" pitchFamily="34" charset="-128"/>
            </a:endParaRPr>
          </a:p>
        </p:txBody>
      </p:sp>
      <p:sp>
        <p:nvSpPr>
          <p:cNvPr id="25" name="Content Placeholder 2">
            <a:extLst>
              <a:ext uri="{FF2B5EF4-FFF2-40B4-BE49-F238E27FC236}">
                <a16:creationId xmlns:a16="http://schemas.microsoft.com/office/drawing/2014/main" id="{66BC3E3E-7BE2-4335-B25D-49F36E449B2E}"/>
              </a:ext>
            </a:extLst>
          </p:cNvPr>
          <p:cNvSpPr txBox="1">
            <a:spLocks/>
          </p:cNvSpPr>
          <p:nvPr/>
        </p:nvSpPr>
        <p:spPr bwMode="gray">
          <a:xfrm>
            <a:off x="4170363" y="228601"/>
            <a:ext cx="2386505" cy="5715000"/>
          </a:xfrm>
          <a:prstGeom prst="rect">
            <a:avLst/>
          </a:prstGeom>
          <a:solidFill>
            <a:srgbClr val="ECECEC"/>
          </a:solidFill>
        </p:spPr>
        <p:txBody>
          <a:bodyPr vert="horz" wrap="square" lIns="91440" tIns="91440" rIns="91440" bIns="91440">
            <a:noAutofit/>
          </a:bodyPr>
          <a:lstStyle>
            <a:lvl1pPr marL="0" indent="0" algn="l" defTabSz="914400" rtl="0" eaLnBrk="1" latinLnBrk="0" hangingPunct="1">
              <a:lnSpc>
                <a:spcPct val="90000"/>
              </a:lnSpc>
              <a:spcBef>
                <a:spcPts val="1000"/>
              </a:spcBef>
              <a:spcAft>
                <a:spcPts val="500"/>
              </a:spcAft>
              <a:buFont typeface="Arial" panose="020B0604020202020204" pitchFamily="34" charset="0"/>
              <a:buChar char="​"/>
              <a:defRPr sz="2200" kern="1200">
                <a:solidFill>
                  <a:schemeClr val="tx2"/>
                </a:solidFill>
                <a:latin typeface="+mn-lt"/>
                <a:ea typeface="+mn-ea"/>
                <a:cs typeface="+mn-cs"/>
              </a:defRPr>
            </a:lvl1pPr>
            <a:lvl2pPr marL="228600" indent="-228600" algn="l" defTabSz="914400" rtl="0" eaLnBrk="1" latinLnBrk="0" hangingPunct="1">
              <a:lnSpc>
                <a:spcPct val="90000"/>
              </a:lnSpc>
              <a:spcBef>
                <a:spcPts val="500"/>
              </a:spcBef>
              <a:buFont typeface="Arial" panose="020B0604020202020204" pitchFamily="34" charset="0"/>
              <a:buChar char="•"/>
              <a:defRPr sz="2200" kern="1200">
                <a:solidFill>
                  <a:schemeClr val="tx2"/>
                </a:solidFill>
                <a:latin typeface="+mn-lt"/>
                <a:ea typeface="+mn-ea"/>
                <a:cs typeface="+mn-cs"/>
              </a:defRPr>
            </a:lvl2pPr>
            <a:lvl3pPr marL="457200" indent="-228600" algn="l" defTabSz="914400" rtl="0" eaLnBrk="1" latinLnBrk="0" hangingPunct="1">
              <a:lnSpc>
                <a:spcPct val="90000"/>
              </a:lnSpc>
              <a:spcBef>
                <a:spcPts val="500"/>
              </a:spcBef>
              <a:buFont typeface="Symbol" panose="05050102010706020507" pitchFamily="18" charset="2"/>
              <a:buChar char="-"/>
              <a:defRPr sz="2000" kern="1200">
                <a:solidFill>
                  <a:schemeClr val="tx2"/>
                </a:solidFill>
                <a:latin typeface="+mn-lt"/>
                <a:ea typeface="+mn-ea"/>
                <a:cs typeface="+mn-cs"/>
              </a:defRPr>
            </a:lvl3pPr>
            <a:lvl4pPr marL="457200" indent="-228600" algn="l" defTabSz="914400" rtl="0" eaLnBrk="1" latinLnBrk="0" hangingPunct="1">
              <a:lnSpc>
                <a:spcPct val="90000"/>
              </a:lnSpc>
              <a:spcBef>
                <a:spcPts val="500"/>
              </a:spcBef>
              <a:buFont typeface="Symbol" panose="05050102010706020507" pitchFamily="18" charset="2"/>
              <a:buChar char="-"/>
              <a:defRPr sz="2000" kern="1200">
                <a:solidFill>
                  <a:schemeClr val="tx2"/>
                </a:solidFill>
                <a:latin typeface="+mn-lt"/>
                <a:ea typeface="+mn-ea"/>
                <a:cs typeface="+mn-cs"/>
              </a:defRPr>
            </a:lvl4pPr>
            <a:lvl5pPr marL="457200" indent="-228600" algn="l" defTabSz="914400" rtl="0" eaLnBrk="1" latinLnBrk="0" hangingPunct="1">
              <a:lnSpc>
                <a:spcPct val="90000"/>
              </a:lnSpc>
              <a:spcBef>
                <a:spcPts val="500"/>
              </a:spcBef>
              <a:buFont typeface="Symbol" panose="05050102010706020507" pitchFamily="18" charset="2"/>
              <a:buChar char="-"/>
              <a:defRPr sz="20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9pPr>
          </a:lstStyle>
          <a:p>
            <a:r>
              <a:rPr lang="ja-JP" altLang="en-US" dirty="0">
                <a:ea typeface="MS PGothic" panose="020B0600070205080204" pitchFamily="34" charset="-128"/>
              </a:rPr>
              <a:t> </a:t>
            </a:r>
          </a:p>
        </p:txBody>
      </p:sp>
      <p:grpSp>
        <p:nvGrpSpPr>
          <p:cNvPr id="22" name="Group 21">
            <a:extLst>
              <a:ext uri="{FF2B5EF4-FFF2-40B4-BE49-F238E27FC236}">
                <a16:creationId xmlns:a16="http://schemas.microsoft.com/office/drawing/2014/main" id="{E42832B6-C3A9-47FB-83A3-5D1D5E7DA804}"/>
              </a:ext>
            </a:extLst>
          </p:cNvPr>
          <p:cNvGrpSpPr/>
          <p:nvPr/>
        </p:nvGrpSpPr>
        <p:grpSpPr bwMode="gray">
          <a:xfrm>
            <a:off x="7129955" y="939196"/>
            <a:ext cx="2493363" cy="836611"/>
            <a:chOff x="6619875" y="1067878"/>
            <a:chExt cx="2493363" cy="836611"/>
          </a:xfrm>
        </p:grpSpPr>
        <p:sp>
          <p:nvSpPr>
            <p:cNvPr id="11" name="Rectangle 10">
              <a:extLst>
                <a:ext uri="{FF2B5EF4-FFF2-40B4-BE49-F238E27FC236}">
                  <a16:creationId xmlns:a16="http://schemas.microsoft.com/office/drawing/2014/main" id="{33E6A2A7-1BF8-406C-A441-39A12D60E079}"/>
                </a:ext>
              </a:extLst>
            </p:cNvPr>
            <p:cNvSpPr/>
            <p:nvPr/>
          </p:nvSpPr>
          <p:spPr bwMode="gray">
            <a:xfrm>
              <a:off x="7044337" y="1067878"/>
              <a:ext cx="2068901" cy="836611"/>
            </a:xfrm>
            <a:prstGeom prst="rect">
              <a:avLst/>
            </a:prstGeom>
            <a:solidFill>
              <a:schemeClr val="accent5"/>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182880" rIns="45720" anchor="ctr">
              <a:noAutofit/>
            </a:bodyPr>
            <a:lstStyle/>
            <a:p>
              <a:pPr>
                <a:lnSpc>
                  <a:spcPct val="90000"/>
                </a:lnSpc>
              </a:pPr>
              <a:r>
                <a:rPr lang="ja-JP" altLang="en-US" sz="1800" dirty="0">
                  <a:solidFill>
                    <a:schemeClr val="tx2"/>
                  </a:solidFill>
                  <a:ea typeface="MS PGothic" panose="020B0600070205080204" pitchFamily="34" charset="-128"/>
                </a:rPr>
                <a:t>感情表現を</a:t>
              </a:r>
              <a:br>
                <a:rPr lang="ja-JP" altLang="en-US" sz="1800" dirty="0">
                  <a:solidFill>
                    <a:schemeClr val="tx2"/>
                  </a:solidFill>
                  <a:ea typeface="MS PGothic" panose="020B0600070205080204" pitchFamily="34" charset="-128"/>
                </a:rPr>
              </a:br>
              <a:r>
                <a:rPr lang="ja-JP" altLang="en-US" b="1" dirty="0">
                  <a:solidFill>
                    <a:schemeClr val="accent2"/>
                  </a:solidFill>
                  <a:latin typeface="Arial Black" panose="020B0A04020102020204" pitchFamily="34" charset="0"/>
                  <a:ea typeface="MS PGothic" panose="020B0600070205080204" pitchFamily="34" charset="-128"/>
                </a:rPr>
                <a:t>抑えがち</a:t>
              </a:r>
            </a:p>
          </p:txBody>
        </p:sp>
        <p:sp>
          <p:nvSpPr>
            <p:cNvPr id="12" name="Arrow: Pentagon 11">
              <a:extLst>
                <a:ext uri="{FF2B5EF4-FFF2-40B4-BE49-F238E27FC236}">
                  <a16:creationId xmlns:a16="http://schemas.microsoft.com/office/drawing/2014/main" id="{DE60FF03-E3CF-4298-991C-9D2E9392FE58}"/>
                </a:ext>
              </a:extLst>
            </p:cNvPr>
            <p:cNvSpPr/>
            <p:nvPr/>
          </p:nvSpPr>
          <p:spPr bwMode="gray">
            <a:xfrm flipH="1">
              <a:off x="6619875" y="1277466"/>
              <a:ext cx="361456" cy="417436"/>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90000"/>
                </a:lnSpc>
              </a:pPr>
              <a:endParaRPr lang="ja-JP" altLang="en-US" sz="1800" dirty="0">
                <a:solidFill>
                  <a:schemeClr val="bg1"/>
                </a:solidFill>
                <a:ea typeface="MS PGothic" panose="020B0600070205080204" pitchFamily="34" charset="-128"/>
              </a:endParaRPr>
            </a:p>
          </p:txBody>
        </p:sp>
      </p:grpSp>
      <p:grpSp>
        <p:nvGrpSpPr>
          <p:cNvPr id="23" name="Group 22">
            <a:extLst>
              <a:ext uri="{FF2B5EF4-FFF2-40B4-BE49-F238E27FC236}">
                <a16:creationId xmlns:a16="http://schemas.microsoft.com/office/drawing/2014/main" id="{9DAAA455-C246-40F5-82A8-3EE3CDBF3695}"/>
              </a:ext>
            </a:extLst>
          </p:cNvPr>
          <p:cNvGrpSpPr/>
          <p:nvPr/>
        </p:nvGrpSpPr>
        <p:grpSpPr bwMode="gray">
          <a:xfrm>
            <a:off x="7129955" y="2133272"/>
            <a:ext cx="2493363" cy="836611"/>
            <a:chOff x="6624990" y="2020889"/>
            <a:chExt cx="2493363" cy="836611"/>
          </a:xfrm>
        </p:grpSpPr>
        <p:sp>
          <p:nvSpPr>
            <p:cNvPr id="15" name="Rectangle 14">
              <a:extLst>
                <a:ext uri="{FF2B5EF4-FFF2-40B4-BE49-F238E27FC236}">
                  <a16:creationId xmlns:a16="http://schemas.microsoft.com/office/drawing/2014/main" id="{6722975C-8FDF-48D9-A7FE-464350B096D7}"/>
                </a:ext>
              </a:extLst>
            </p:cNvPr>
            <p:cNvSpPr/>
            <p:nvPr/>
          </p:nvSpPr>
          <p:spPr bwMode="gray">
            <a:xfrm>
              <a:off x="7049452" y="2020889"/>
              <a:ext cx="2068901" cy="836611"/>
            </a:xfrm>
            <a:prstGeom prst="rect">
              <a:avLst/>
            </a:prstGeom>
            <a:solidFill>
              <a:schemeClr val="accent5"/>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182880" rIns="45720" anchor="ctr">
              <a:noAutofit/>
            </a:bodyPr>
            <a:lstStyle/>
            <a:p>
              <a:pPr>
                <a:lnSpc>
                  <a:spcPct val="90000"/>
                </a:lnSpc>
              </a:pPr>
              <a:r>
                <a:rPr lang="ja-JP" altLang="en-US" b="1" dirty="0">
                  <a:solidFill>
                    <a:schemeClr val="accent2"/>
                  </a:solidFill>
                  <a:latin typeface="Arial Black" panose="020B0A04020102020204" pitchFamily="34" charset="0"/>
                  <a:ea typeface="MS PGothic" panose="020B0600070205080204" pitchFamily="34" charset="-128"/>
                </a:rPr>
                <a:t>感情表現を抑える</a:t>
              </a:r>
              <a:r>
                <a:rPr lang="ja-JP" altLang="en-US" dirty="0">
                  <a:solidFill>
                    <a:schemeClr val="tx2"/>
                  </a:solidFill>
                  <a:ea typeface="MS PGothic" panose="020B0600070205080204" pitchFamily="34" charset="-128"/>
                </a:rPr>
                <a:t>一方で時には</a:t>
              </a:r>
              <a:br>
                <a:rPr lang="ja-JP" altLang="en-US" dirty="0">
                  <a:solidFill>
                    <a:schemeClr val="tx2"/>
                  </a:solidFill>
                  <a:ea typeface="MS PGothic" panose="020B0600070205080204" pitchFamily="34" charset="-128"/>
                </a:rPr>
              </a:br>
              <a:r>
                <a:rPr lang="ja-JP" altLang="en-US" dirty="0">
                  <a:solidFill>
                    <a:schemeClr val="accent2"/>
                  </a:solidFill>
                  <a:ea typeface="MS PGothic" panose="020B0600070205080204" pitchFamily="34" charset="-128"/>
                </a:rPr>
                <a:t>感情を表す</a:t>
              </a:r>
            </a:p>
          </p:txBody>
        </p:sp>
        <p:sp>
          <p:nvSpPr>
            <p:cNvPr id="16" name="Arrow: Pentagon 15">
              <a:extLst>
                <a:ext uri="{FF2B5EF4-FFF2-40B4-BE49-F238E27FC236}">
                  <a16:creationId xmlns:a16="http://schemas.microsoft.com/office/drawing/2014/main" id="{59675C37-0245-4282-9B07-FF0F5E0AAF50}"/>
                </a:ext>
              </a:extLst>
            </p:cNvPr>
            <p:cNvSpPr/>
            <p:nvPr/>
          </p:nvSpPr>
          <p:spPr bwMode="gray">
            <a:xfrm flipH="1">
              <a:off x="6624990" y="2230477"/>
              <a:ext cx="361456" cy="417436"/>
            </a:xfrm>
            <a:prstGeom prst="homePlate">
              <a:avLst/>
            </a:prstGeom>
            <a:solidFill>
              <a:srgbClr val="A8D0E7"/>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90000"/>
                </a:lnSpc>
              </a:pPr>
              <a:endParaRPr lang="ja-JP" altLang="en-US" sz="1800" dirty="0">
                <a:solidFill>
                  <a:schemeClr val="bg1"/>
                </a:solidFill>
                <a:ea typeface="MS PGothic" panose="020B0600070205080204" pitchFamily="34" charset="-128"/>
              </a:endParaRPr>
            </a:p>
          </p:txBody>
        </p:sp>
      </p:grpSp>
      <p:grpSp>
        <p:nvGrpSpPr>
          <p:cNvPr id="24" name="Group 23">
            <a:extLst>
              <a:ext uri="{FF2B5EF4-FFF2-40B4-BE49-F238E27FC236}">
                <a16:creationId xmlns:a16="http://schemas.microsoft.com/office/drawing/2014/main" id="{A1CC8CCB-C56F-4FE8-A8E2-C4C10D274766}"/>
              </a:ext>
            </a:extLst>
          </p:cNvPr>
          <p:cNvGrpSpPr/>
          <p:nvPr/>
        </p:nvGrpSpPr>
        <p:grpSpPr bwMode="gray">
          <a:xfrm>
            <a:off x="7129955" y="3327348"/>
            <a:ext cx="2493363" cy="836611"/>
            <a:chOff x="6619875" y="2921246"/>
            <a:chExt cx="2493363" cy="836611"/>
          </a:xfrm>
        </p:grpSpPr>
        <p:sp>
          <p:nvSpPr>
            <p:cNvPr id="17" name="Rectangle 16">
              <a:extLst>
                <a:ext uri="{FF2B5EF4-FFF2-40B4-BE49-F238E27FC236}">
                  <a16:creationId xmlns:a16="http://schemas.microsoft.com/office/drawing/2014/main" id="{C1CA5E8C-1141-4DAC-97BF-E6250A6EAB72}"/>
                </a:ext>
              </a:extLst>
            </p:cNvPr>
            <p:cNvSpPr/>
            <p:nvPr/>
          </p:nvSpPr>
          <p:spPr bwMode="gray">
            <a:xfrm>
              <a:off x="7044337" y="2921246"/>
              <a:ext cx="2068901" cy="836611"/>
            </a:xfrm>
            <a:prstGeom prst="rect">
              <a:avLst/>
            </a:prstGeom>
            <a:solidFill>
              <a:schemeClr val="accent5"/>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182880" rIns="45720" anchor="ctr">
              <a:noAutofit/>
            </a:bodyPr>
            <a:lstStyle/>
            <a:p>
              <a:pPr>
                <a:lnSpc>
                  <a:spcPct val="90000"/>
                </a:lnSpc>
              </a:pPr>
              <a:r>
                <a:rPr lang="ja-JP" altLang="en-US" b="1" dirty="0">
                  <a:solidFill>
                    <a:schemeClr val="accent2"/>
                  </a:solidFill>
                  <a:latin typeface="Arial Black" panose="020B0A04020102020204" pitchFamily="34" charset="0"/>
                  <a:ea typeface="MS PGothic" panose="020B0600070205080204" pitchFamily="34" charset="-128"/>
                </a:rPr>
                <a:t>感情を表す</a:t>
              </a:r>
              <a:br>
                <a:rPr lang="ja-JP" altLang="en-US" dirty="0">
                  <a:solidFill>
                    <a:schemeClr val="accent2"/>
                  </a:solidFill>
                  <a:latin typeface="Arial Black" panose="020B0A04020102020204" pitchFamily="34" charset="0"/>
                  <a:ea typeface="MS PGothic" panose="020B0600070205080204" pitchFamily="34" charset="-128"/>
                </a:rPr>
              </a:br>
              <a:r>
                <a:rPr lang="ja-JP" altLang="en-US" dirty="0">
                  <a:solidFill>
                    <a:schemeClr val="tx2"/>
                  </a:solidFill>
                  <a:ea typeface="MS PGothic" panose="020B0600070205080204" pitchFamily="34" charset="-128"/>
                </a:rPr>
                <a:t>一方で時には</a:t>
              </a:r>
              <a:br>
                <a:rPr lang="ja-JP" altLang="en-US" dirty="0">
                  <a:solidFill>
                    <a:schemeClr val="tx2"/>
                  </a:solidFill>
                  <a:ea typeface="MS PGothic" panose="020B0600070205080204" pitchFamily="34" charset="-128"/>
                </a:rPr>
              </a:br>
              <a:r>
                <a:rPr lang="ja-JP" altLang="en-US" dirty="0">
                  <a:solidFill>
                    <a:schemeClr val="accent2"/>
                  </a:solidFill>
                  <a:ea typeface="MS PGothic" panose="020B0600070205080204" pitchFamily="34" charset="-128"/>
                </a:rPr>
                <a:t>感情表現を抑える</a:t>
              </a:r>
            </a:p>
          </p:txBody>
        </p:sp>
        <p:sp>
          <p:nvSpPr>
            <p:cNvPr id="18" name="Arrow: Pentagon 17">
              <a:extLst>
                <a:ext uri="{FF2B5EF4-FFF2-40B4-BE49-F238E27FC236}">
                  <a16:creationId xmlns:a16="http://schemas.microsoft.com/office/drawing/2014/main" id="{918D6F65-2925-4FC1-B1E1-7E8E8FE919EB}"/>
                </a:ext>
              </a:extLst>
            </p:cNvPr>
            <p:cNvSpPr/>
            <p:nvPr/>
          </p:nvSpPr>
          <p:spPr bwMode="gray">
            <a:xfrm flipH="1">
              <a:off x="6619875" y="3130834"/>
              <a:ext cx="361456" cy="417436"/>
            </a:xfrm>
            <a:prstGeom prst="homePlate">
              <a:avLst/>
            </a:prstGeom>
            <a:solidFill>
              <a:srgbClr val="A8D0E7"/>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90000"/>
                </a:lnSpc>
              </a:pPr>
              <a:endParaRPr lang="ja-JP" altLang="en-US" sz="1800" dirty="0">
                <a:solidFill>
                  <a:schemeClr val="bg1"/>
                </a:solidFill>
                <a:ea typeface="MS PGothic" panose="020B0600070205080204" pitchFamily="34" charset="-128"/>
              </a:endParaRPr>
            </a:p>
          </p:txBody>
        </p:sp>
      </p:grpSp>
      <p:grpSp>
        <p:nvGrpSpPr>
          <p:cNvPr id="21" name="Group 20">
            <a:extLst>
              <a:ext uri="{FF2B5EF4-FFF2-40B4-BE49-F238E27FC236}">
                <a16:creationId xmlns:a16="http://schemas.microsoft.com/office/drawing/2014/main" id="{232B3D1E-0E3A-404D-872C-04755308C78E}"/>
              </a:ext>
            </a:extLst>
          </p:cNvPr>
          <p:cNvGrpSpPr/>
          <p:nvPr/>
        </p:nvGrpSpPr>
        <p:grpSpPr bwMode="gray">
          <a:xfrm>
            <a:off x="7129955" y="4521424"/>
            <a:ext cx="2493363" cy="836611"/>
            <a:chOff x="6619875" y="3822472"/>
            <a:chExt cx="2493363" cy="836611"/>
          </a:xfrm>
        </p:grpSpPr>
        <p:sp>
          <p:nvSpPr>
            <p:cNvPr id="19" name="Rectangle 18">
              <a:extLst>
                <a:ext uri="{FF2B5EF4-FFF2-40B4-BE49-F238E27FC236}">
                  <a16:creationId xmlns:a16="http://schemas.microsoft.com/office/drawing/2014/main" id="{402A467D-4668-487D-B191-60D600870E70}"/>
                </a:ext>
              </a:extLst>
            </p:cNvPr>
            <p:cNvSpPr/>
            <p:nvPr/>
          </p:nvSpPr>
          <p:spPr bwMode="gray">
            <a:xfrm>
              <a:off x="7044337" y="3822472"/>
              <a:ext cx="2068901" cy="836611"/>
            </a:xfrm>
            <a:prstGeom prst="rect">
              <a:avLst/>
            </a:prstGeom>
            <a:solidFill>
              <a:schemeClr val="accent5"/>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182880" rIns="45720" anchor="ctr">
              <a:noAutofit/>
            </a:bodyPr>
            <a:lstStyle/>
            <a:p>
              <a:pPr>
                <a:lnSpc>
                  <a:spcPct val="90000"/>
                </a:lnSpc>
              </a:pPr>
              <a:r>
                <a:rPr lang="ja-JP" altLang="en-US" b="1" dirty="0">
                  <a:solidFill>
                    <a:schemeClr val="accent2"/>
                  </a:solidFill>
                  <a:ea typeface="MS PGothic" panose="020B0600070205080204" pitchFamily="34" charset="-128"/>
                </a:rPr>
                <a:t>感情を</a:t>
              </a:r>
              <a:br>
                <a:rPr lang="ja-JP" altLang="en-US" dirty="0">
                  <a:solidFill>
                    <a:schemeClr val="tx2"/>
                  </a:solidFill>
                  <a:ea typeface="MS PGothic" panose="020B0600070205080204" pitchFamily="34" charset="-128"/>
                </a:rPr>
              </a:br>
              <a:r>
                <a:rPr lang="ja-JP" altLang="en-US" dirty="0">
                  <a:solidFill>
                    <a:schemeClr val="tx2"/>
                  </a:solidFill>
                  <a:latin typeface="Arial Black" panose="020B0A04020102020204" pitchFamily="34" charset="0"/>
                  <a:ea typeface="MS PGothic" panose="020B0600070205080204" pitchFamily="34" charset="-128"/>
                </a:rPr>
                <a:t>表しがち</a:t>
              </a:r>
            </a:p>
          </p:txBody>
        </p:sp>
        <p:sp>
          <p:nvSpPr>
            <p:cNvPr id="20" name="Arrow: Pentagon 19">
              <a:extLst>
                <a:ext uri="{FF2B5EF4-FFF2-40B4-BE49-F238E27FC236}">
                  <a16:creationId xmlns:a16="http://schemas.microsoft.com/office/drawing/2014/main" id="{D16D6B7F-27F1-4192-9E13-AD2739B157CD}"/>
                </a:ext>
              </a:extLst>
            </p:cNvPr>
            <p:cNvSpPr/>
            <p:nvPr/>
          </p:nvSpPr>
          <p:spPr bwMode="gray">
            <a:xfrm flipH="1">
              <a:off x="6619875" y="4032060"/>
              <a:ext cx="361456" cy="417436"/>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90000"/>
                </a:lnSpc>
              </a:pPr>
              <a:endParaRPr lang="ja-JP" altLang="en-US" sz="1800" dirty="0">
                <a:solidFill>
                  <a:schemeClr val="bg1"/>
                </a:solidFill>
                <a:ea typeface="MS PGothic" panose="020B0600070205080204" pitchFamily="34" charset="-128"/>
              </a:endParaRPr>
            </a:p>
          </p:txBody>
        </p:sp>
      </p:grpSp>
      <p:sp>
        <p:nvSpPr>
          <p:cNvPr id="9" name="Rectangle 8">
            <a:extLst>
              <a:ext uri="{FF2B5EF4-FFF2-40B4-BE49-F238E27FC236}">
                <a16:creationId xmlns:a16="http://schemas.microsoft.com/office/drawing/2014/main" id="{84F8E7EC-2F4A-450D-8B11-9BAC94DC4B9F}"/>
              </a:ext>
            </a:extLst>
          </p:cNvPr>
          <p:cNvSpPr/>
          <p:nvPr/>
        </p:nvSpPr>
        <p:spPr bwMode="gray">
          <a:xfrm>
            <a:off x="4230914" y="290286"/>
            <a:ext cx="2543533" cy="5573485"/>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ja-JP" altLang="en-US" sz="1800" dirty="0">
              <a:solidFill>
                <a:schemeClr val="bg1"/>
              </a:solidFill>
              <a:ea typeface="MS PGothic" panose="020B0600070205080204" pitchFamily="34" charset="-128"/>
            </a:endParaRPr>
          </a:p>
        </p:txBody>
      </p:sp>
      <p:sp>
        <p:nvSpPr>
          <p:cNvPr id="8" name="Freeform: Shape 7">
            <a:extLst>
              <a:ext uri="{FF2B5EF4-FFF2-40B4-BE49-F238E27FC236}">
                <a16:creationId xmlns:a16="http://schemas.microsoft.com/office/drawing/2014/main" id="{C5B7E59E-90CB-4546-BF96-82CF5F39F8E9}"/>
              </a:ext>
            </a:extLst>
          </p:cNvPr>
          <p:cNvSpPr/>
          <p:nvPr/>
        </p:nvSpPr>
        <p:spPr bwMode="gray">
          <a:xfrm rot="16200000" flipV="1">
            <a:off x="3945289" y="2972544"/>
            <a:ext cx="5440736" cy="217579"/>
          </a:xfrm>
          <a:custGeom>
            <a:avLst/>
            <a:gdLst>
              <a:gd name="connsiteX0" fmla="*/ 11381677 w 11789937"/>
              <a:gd name="connsiteY0" fmla="*/ 0 h 471489"/>
              <a:gd name="connsiteX1" fmla="*/ 11585807 w 11789937"/>
              <a:gd name="connsiteY1" fmla="*/ 0 h 471489"/>
              <a:gd name="connsiteX2" fmla="*/ 11789937 w 11789937"/>
              <a:gd name="connsiteY2" fmla="*/ 235745 h 471489"/>
              <a:gd name="connsiteX3" fmla="*/ 11585807 w 11789937"/>
              <a:gd name="connsiteY3" fmla="*/ 471489 h 471489"/>
              <a:gd name="connsiteX4" fmla="*/ 11381677 w 11789937"/>
              <a:gd name="connsiteY4" fmla="*/ 471489 h 471489"/>
              <a:gd name="connsiteX5" fmla="*/ 11005549 w 11789937"/>
              <a:gd name="connsiteY5" fmla="*/ 0 h 471489"/>
              <a:gd name="connsiteX6" fmla="*/ 11316170 w 11789937"/>
              <a:gd name="connsiteY6" fmla="*/ 0 h 471489"/>
              <a:gd name="connsiteX7" fmla="*/ 11316170 w 11789937"/>
              <a:gd name="connsiteY7" fmla="*/ 471488 h 471489"/>
              <a:gd name="connsiteX8" fmla="*/ 11005549 w 11789937"/>
              <a:gd name="connsiteY8" fmla="*/ 471488 h 471489"/>
              <a:gd name="connsiteX9" fmla="*/ 10629414 w 11789937"/>
              <a:gd name="connsiteY9" fmla="*/ 0 h 471489"/>
              <a:gd name="connsiteX10" fmla="*/ 10940035 w 11789937"/>
              <a:gd name="connsiteY10" fmla="*/ 0 h 471489"/>
              <a:gd name="connsiteX11" fmla="*/ 10940035 w 11789937"/>
              <a:gd name="connsiteY11" fmla="*/ 471488 h 471489"/>
              <a:gd name="connsiteX12" fmla="*/ 10629414 w 11789937"/>
              <a:gd name="connsiteY12" fmla="*/ 471488 h 471489"/>
              <a:gd name="connsiteX13" fmla="*/ 10253279 w 11789937"/>
              <a:gd name="connsiteY13" fmla="*/ 0 h 471489"/>
              <a:gd name="connsiteX14" fmla="*/ 10563900 w 11789937"/>
              <a:gd name="connsiteY14" fmla="*/ 0 h 471489"/>
              <a:gd name="connsiteX15" fmla="*/ 10563900 w 11789937"/>
              <a:gd name="connsiteY15" fmla="*/ 471488 h 471489"/>
              <a:gd name="connsiteX16" fmla="*/ 10253279 w 11789937"/>
              <a:gd name="connsiteY16" fmla="*/ 471488 h 471489"/>
              <a:gd name="connsiteX17" fmla="*/ 9877144 w 11789937"/>
              <a:gd name="connsiteY17" fmla="*/ 0 h 471489"/>
              <a:gd name="connsiteX18" fmla="*/ 10187765 w 11789937"/>
              <a:gd name="connsiteY18" fmla="*/ 0 h 471489"/>
              <a:gd name="connsiteX19" fmla="*/ 10187765 w 11789937"/>
              <a:gd name="connsiteY19" fmla="*/ 471488 h 471489"/>
              <a:gd name="connsiteX20" fmla="*/ 9877144 w 11789937"/>
              <a:gd name="connsiteY20" fmla="*/ 471488 h 471489"/>
              <a:gd name="connsiteX21" fmla="*/ 9501009 w 11789937"/>
              <a:gd name="connsiteY21" fmla="*/ 0 h 471489"/>
              <a:gd name="connsiteX22" fmla="*/ 9811630 w 11789937"/>
              <a:gd name="connsiteY22" fmla="*/ 0 h 471489"/>
              <a:gd name="connsiteX23" fmla="*/ 9811630 w 11789937"/>
              <a:gd name="connsiteY23" fmla="*/ 471488 h 471489"/>
              <a:gd name="connsiteX24" fmla="*/ 9501009 w 11789937"/>
              <a:gd name="connsiteY24" fmla="*/ 471488 h 471489"/>
              <a:gd name="connsiteX25" fmla="*/ 9124874 w 11789937"/>
              <a:gd name="connsiteY25" fmla="*/ 0 h 471489"/>
              <a:gd name="connsiteX26" fmla="*/ 9435495 w 11789937"/>
              <a:gd name="connsiteY26" fmla="*/ 0 h 471489"/>
              <a:gd name="connsiteX27" fmla="*/ 9435495 w 11789937"/>
              <a:gd name="connsiteY27" fmla="*/ 471488 h 471489"/>
              <a:gd name="connsiteX28" fmla="*/ 9124874 w 11789937"/>
              <a:gd name="connsiteY28" fmla="*/ 471488 h 471489"/>
              <a:gd name="connsiteX29" fmla="*/ 8748739 w 11789937"/>
              <a:gd name="connsiteY29" fmla="*/ 0 h 471489"/>
              <a:gd name="connsiteX30" fmla="*/ 9059360 w 11789937"/>
              <a:gd name="connsiteY30" fmla="*/ 0 h 471489"/>
              <a:gd name="connsiteX31" fmla="*/ 9059360 w 11789937"/>
              <a:gd name="connsiteY31" fmla="*/ 471488 h 471489"/>
              <a:gd name="connsiteX32" fmla="*/ 8748739 w 11789937"/>
              <a:gd name="connsiteY32" fmla="*/ 471488 h 471489"/>
              <a:gd name="connsiteX33" fmla="*/ 8372604 w 11789937"/>
              <a:gd name="connsiteY33" fmla="*/ 0 h 471489"/>
              <a:gd name="connsiteX34" fmla="*/ 8683225 w 11789937"/>
              <a:gd name="connsiteY34" fmla="*/ 0 h 471489"/>
              <a:gd name="connsiteX35" fmla="*/ 8683225 w 11789937"/>
              <a:gd name="connsiteY35" fmla="*/ 471488 h 471489"/>
              <a:gd name="connsiteX36" fmla="*/ 8372604 w 11789937"/>
              <a:gd name="connsiteY36" fmla="*/ 471488 h 471489"/>
              <a:gd name="connsiteX37" fmla="*/ 7996469 w 11789937"/>
              <a:gd name="connsiteY37" fmla="*/ 0 h 471489"/>
              <a:gd name="connsiteX38" fmla="*/ 8307090 w 11789937"/>
              <a:gd name="connsiteY38" fmla="*/ 0 h 471489"/>
              <a:gd name="connsiteX39" fmla="*/ 8307090 w 11789937"/>
              <a:gd name="connsiteY39" fmla="*/ 471488 h 471489"/>
              <a:gd name="connsiteX40" fmla="*/ 7996469 w 11789937"/>
              <a:gd name="connsiteY40" fmla="*/ 471488 h 471489"/>
              <a:gd name="connsiteX41" fmla="*/ 7620334 w 11789937"/>
              <a:gd name="connsiteY41" fmla="*/ 0 h 471489"/>
              <a:gd name="connsiteX42" fmla="*/ 7930955 w 11789937"/>
              <a:gd name="connsiteY42" fmla="*/ 0 h 471489"/>
              <a:gd name="connsiteX43" fmla="*/ 7930955 w 11789937"/>
              <a:gd name="connsiteY43" fmla="*/ 471488 h 471489"/>
              <a:gd name="connsiteX44" fmla="*/ 7620334 w 11789937"/>
              <a:gd name="connsiteY44" fmla="*/ 471488 h 471489"/>
              <a:gd name="connsiteX45" fmla="*/ 7244199 w 11789937"/>
              <a:gd name="connsiteY45" fmla="*/ 0 h 471489"/>
              <a:gd name="connsiteX46" fmla="*/ 7554820 w 11789937"/>
              <a:gd name="connsiteY46" fmla="*/ 0 h 471489"/>
              <a:gd name="connsiteX47" fmla="*/ 7554820 w 11789937"/>
              <a:gd name="connsiteY47" fmla="*/ 471488 h 471489"/>
              <a:gd name="connsiteX48" fmla="*/ 7244199 w 11789937"/>
              <a:gd name="connsiteY48" fmla="*/ 471488 h 471489"/>
              <a:gd name="connsiteX49" fmla="*/ 6868064 w 11789937"/>
              <a:gd name="connsiteY49" fmla="*/ 0 h 471489"/>
              <a:gd name="connsiteX50" fmla="*/ 7178685 w 11789937"/>
              <a:gd name="connsiteY50" fmla="*/ 0 h 471489"/>
              <a:gd name="connsiteX51" fmla="*/ 7178685 w 11789937"/>
              <a:gd name="connsiteY51" fmla="*/ 471488 h 471489"/>
              <a:gd name="connsiteX52" fmla="*/ 6868064 w 11789937"/>
              <a:gd name="connsiteY52" fmla="*/ 471488 h 471489"/>
              <a:gd name="connsiteX53" fmla="*/ 6491929 w 11789937"/>
              <a:gd name="connsiteY53" fmla="*/ 0 h 471489"/>
              <a:gd name="connsiteX54" fmla="*/ 6802550 w 11789937"/>
              <a:gd name="connsiteY54" fmla="*/ 0 h 471489"/>
              <a:gd name="connsiteX55" fmla="*/ 6802550 w 11789937"/>
              <a:gd name="connsiteY55" fmla="*/ 471488 h 471489"/>
              <a:gd name="connsiteX56" fmla="*/ 6491929 w 11789937"/>
              <a:gd name="connsiteY56" fmla="*/ 471488 h 471489"/>
              <a:gd name="connsiteX57" fmla="*/ 6115794 w 11789937"/>
              <a:gd name="connsiteY57" fmla="*/ 0 h 471489"/>
              <a:gd name="connsiteX58" fmla="*/ 6426415 w 11789937"/>
              <a:gd name="connsiteY58" fmla="*/ 0 h 471489"/>
              <a:gd name="connsiteX59" fmla="*/ 6426415 w 11789937"/>
              <a:gd name="connsiteY59" fmla="*/ 471488 h 471489"/>
              <a:gd name="connsiteX60" fmla="*/ 6115794 w 11789937"/>
              <a:gd name="connsiteY60" fmla="*/ 471488 h 471489"/>
              <a:gd name="connsiteX61" fmla="*/ 5739659 w 11789937"/>
              <a:gd name="connsiteY61" fmla="*/ 0 h 471489"/>
              <a:gd name="connsiteX62" fmla="*/ 6050280 w 11789937"/>
              <a:gd name="connsiteY62" fmla="*/ 0 h 471489"/>
              <a:gd name="connsiteX63" fmla="*/ 6050280 w 11789937"/>
              <a:gd name="connsiteY63" fmla="*/ 471488 h 471489"/>
              <a:gd name="connsiteX64" fmla="*/ 5739659 w 11789937"/>
              <a:gd name="connsiteY64" fmla="*/ 471488 h 471489"/>
              <a:gd name="connsiteX65" fmla="*/ 5363525 w 11789937"/>
              <a:gd name="connsiteY65" fmla="*/ 0 h 471489"/>
              <a:gd name="connsiteX66" fmla="*/ 5674145 w 11789937"/>
              <a:gd name="connsiteY66" fmla="*/ 0 h 471489"/>
              <a:gd name="connsiteX67" fmla="*/ 5674145 w 11789937"/>
              <a:gd name="connsiteY67" fmla="*/ 471488 h 471489"/>
              <a:gd name="connsiteX68" fmla="*/ 5363525 w 11789937"/>
              <a:gd name="connsiteY68" fmla="*/ 471488 h 471489"/>
              <a:gd name="connsiteX69" fmla="*/ 4987391 w 11789937"/>
              <a:gd name="connsiteY69" fmla="*/ 0 h 471489"/>
              <a:gd name="connsiteX70" fmla="*/ 5298011 w 11789937"/>
              <a:gd name="connsiteY70" fmla="*/ 0 h 471489"/>
              <a:gd name="connsiteX71" fmla="*/ 5298011 w 11789937"/>
              <a:gd name="connsiteY71" fmla="*/ 471488 h 471489"/>
              <a:gd name="connsiteX72" fmla="*/ 4987391 w 11789937"/>
              <a:gd name="connsiteY72" fmla="*/ 471488 h 471489"/>
              <a:gd name="connsiteX73" fmla="*/ 4611255 w 11789937"/>
              <a:gd name="connsiteY73" fmla="*/ 0 h 471489"/>
              <a:gd name="connsiteX74" fmla="*/ 4921875 w 11789937"/>
              <a:gd name="connsiteY74" fmla="*/ 0 h 471489"/>
              <a:gd name="connsiteX75" fmla="*/ 4921875 w 11789937"/>
              <a:gd name="connsiteY75" fmla="*/ 471488 h 471489"/>
              <a:gd name="connsiteX76" fmla="*/ 4611255 w 11789937"/>
              <a:gd name="connsiteY76" fmla="*/ 471488 h 471489"/>
              <a:gd name="connsiteX77" fmla="*/ 4235120 w 11789937"/>
              <a:gd name="connsiteY77" fmla="*/ 0 h 471489"/>
              <a:gd name="connsiteX78" fmla="*/ 4545741 w 11789937"/>
              <a:gd name="connsiteY78" fmla="*/ 0 h 471489"/>
              <a:gd name="connsiteX79" fmla="*/ 4545741 w 11789937"/>
              <a:gd name="connsiteY79" fmla="*/ 471488 h 471489"/>
              <a:gd name="connsiteX80" fmla="*/ 4235120 w 11789937"/>
              <a:gd name="connsiteY80" fmla="*/ 471488 h 471489"/>
              <a:gd name="connsiteX81" fmla="*/ 3858988 w 11789937"/>
              <a:gd name="connsiteY81" fmla="*/ 0 h 471489"/>
              <a:gd name="connsiteX82" fmla="*/ 4169607 w 11789937"/>
              <a:gd name="connsiteY82" fmla="*/ 0 h 471489"/>
              <a:gd name="connsiteX83" fmla="*/ 4169607 w 11789937"/>
              <a:gd name="connsiteY83" fmla="*/ 471488 h 471489"/>
              <a:gd name="connsiteX84" fmla="*/ 3858988 w 11789937"/>
              <a:gd name="connsiteY84" fmla="*/ 471488 h 471489"/>
              <a:gd name="connsiteX85" fmla="*/ 3482853 w 11789937"/>
              <a:gd name="connsiteY85" fmla="*/ 0 h 471489"/>
              <a:gd name="connsiteX86" fmla="*/ 3793474 w 11789937"/>
              <a:gd name="connsiteY86" fmla="*/ 0 h 471489"/>
              <a:gd name="connsiteX87" fmla="*/ 3793474 w 11789937"/>
              <a:gd name="connsiteY87" fmla="*/ 471488 h 471489"/>
              <a:gd name="connsiteX88" fmla="*/ 3482853 w 11789937"/>
              <a:gd name="connsiteY88" fmla="*/ 471488 h 471489"/>
              <a:gd name="connsiteX89" fmla="*/ 3106718 w 11789937"/>
              <a:gd name="connsiteY89" fmla="*/ 0 h 471489"/>
              <a:gd name="connsiteX90" fmla="*/ 3417338 w 11789937"/>
              <a:gd name="connsiteY90" fmla="*/ 0 h 471489"/>
              <a:gd name="connsiteX91" fmla="*/ 3417338 w 11789937"/>
              <a:gd name="connsiteY91" fmla="*/ 471488 h 471489"/>
              <a:gd name="connsiteX92" fmla="*/ 3106718 w 11789937"/>
              <a:gd name="connsiteY92" fmla="*/ 471488 h 471489"/>
              <a:gd name="connsiteX93" fmla="*/ 2730585 w 11789937"/>
              <a:gd name="connsiteY93" fmla="*/ 0 h 471489"/>
              <a:gd name="connsiteX94" fmla="*/ 3041204 w 11789937"/>
              <a:gd name="connsiteY94" fmla="*/ 0 h 471489"/>
              <a:gd name="connsiteX95" fmla="*/ 3041204 w 11789937"/>
              <a:gd name="connsiteY95" fmla="*/ 471488 h 471489"/>
              <a:gd name="connsiteX96" fmla="*/ 2730585 w 11789937"/>
              <a:gd name="connsiteY96" fmla="*/ 471488 h 471489"/>
              <a:gd name="connsiteX97" fmla="*/ 2354449 w 11789937"/>
              <a:gd name="connsiteY97" fmla="*/ 0 h 471489"/>
              <a:gd name="connsiteX98" fmla="*/ 2665070 w 11789937"/>
              <a:gd name="connsiteY98" fmla="*/ 0 h 471489"/>
              <a:gd name="connsiteX99" fmla="*/ 2665070 w 11789937"/>
              <a:gd name="connsiteY99" fmla="*/ 471488 h 471489"/>
              <a:gd name="connsiteX100" fmla="*/ 2354449 w 11789937"/>
              <a:gd name="connsiteY100" fmla="*/ 471488 h 471489"/>
              <a:gd name="connsiteX101" fmla="*/ 1978314 w 11789937"/>
              <a:gd name="connsiteY101" fmla="*/ 0 h 471489"/>
              <a:gd name="connsiteX102" fmla="*/ 2288935 w 11789937"/>
              <a:gd name="connsiteY102" fmla="*/ 0 h 471489"/>
              <a:gd name="connsiteX103" fmla="*/ 2288935 w 11789937"/>
              <a:gd name="connsiteY103" fmla="*/ 471488 h 471489"/>
              <a:gd name="connsiteX104" fmla="*/ 1978314 w 11789937"/>
              <a:gd name="connsiteY104" fmla="*/ 471488 h 471489"/>
              <a:gd name="connsiteX105" fmla="*/ 1602178 w 11789937"/>
              <a:gd name="connsiteY105" fmla="*/ 0 h 471489"/>
              <a:gd name="connsiteX106" fmla="*/ 1912800 w 11789937"/>
              <a:gd name="connsiteY106" fmla="*/ 0 h 471489"/>
              <a:gd name="connsiteX107" fmla="*/ 1912800 w 11789937"/>
              <a:gd name="connsiteY107" fmla="*/ 471488 h 471489"/>
              <a:gd name="connsiteX108" fmla="*/ 1602178 w 11789937"/>
              <a:gd name="connsiteY108" fmla="*/ 471488 h 471489"/>
              <a:gd name="connsiteX109" fmla="*/ 1226043 w 11789937"/>
              <a:gd name="connsiteY109" fmla="*/ 0 h 471489"/>
              <a:gd name="connsiteX110" fmla="*/ 1536664 w 11789937"/>
              <a:gd name="connsiteY110" fmla="*/ 0 h 471489"/>
              <a:gd name="connsiteX111" fmla="*/ 1536664 w 11789937"/>
              <a:gd name="connsiteY111" fmla="*/ 471488 h 471489"/>
              <a:gd name="connsiteX112" fmla="*/ 1226043 w 11789937"/>
              <a:gd name="connsiteY112" fmla="*/ 471488 h 471489"/>
              <a:gd name="connsiteX113" fmla="*/ 849908 w 11789937"/>
              <a:gd name="connsiteY113" fmla="*/ 0 h 471489"/>
              <a:gd name="connsiteX114" fmla="*/ 1160529 w 11789937"/>
              <a:gd name="connsiteY114" fmla="*/ 0 h 471489"/>
              <a:gd name="connsiteX115" fmla="*/ 1160529 w 11789937"/>
              <a:gd name="connsiteY115" fmla="*/ 471488 h 471489"/>
              <a:gd name="connsiteX116" fmla="*/ 849908 w 11789937"/>
              <a:gd name="connsiteY116" fmla="*/ 471488 h 471489"/>
              <a:gd name="connsiteX117" fmla="*/ 473774 w 11789937"/>
              <a:gd name="connsiteY117" fmla="*/ 0 h 471489"/>
              <a:gd name="connsiteX118" fmla="*/ 784395 w 11789937"/>
              <a:gd name="connsiteY118" fmla="*/ 0 h 471489"/>
              <a:gd name="connsiteX119" fmla="*/ 784395 w 11789937"/>
              <a:gd name="connsiteY119" fmla="*/ 471488 h 471489"/>
              <a:gd name="connsiteX120" fmla="*/ 473774 w 11789937"/>
              <a:gd name="connsiteY120" fmla="*/ 471488 h 471489"/>
              <a:gd name="connsiteX121" fmla="*/ 204130 w 11789937"/>
              <a:gd name="connsiteY121" fmla="*/ 0 h 471489"/>
              <a:gd name="connsiteX122" fmla="*/ 408260 w 11789937"/>
              <a:gd name="connsiteY122" fmla="*/ 0 h 471489"/>
              <a:gd name="connsiteX123" fmla="*/ 408260 w 11789937"/>
              <a:gd name="connsiteY123" fmla="*/ 471489 h 471489"/>
              <a:gd name="connsiteX124" fmla="*/ 204130 w 11789937"/>
              <a:gd name="connsiteY124" fmla="*/ 471489 h 471489"/>
              <a:gd name="connsiteX125" fmla="*/ 0 w 11789937"/>
              <a:gd name="connsiteY125" fmla="*/ 235745 h 471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Lst>
            <a:rect l="l" t="t" r="r" b="b"/>
            <a:pathLst>
              <a:path w="11789937" h="471489">
                <a:moveTo>
                  <a:pt x="11381677" y="0"/>
                </a:moveTo>
                <a:lnTo>
                  <a:pt x="11585807" y="0"/>
                </a:lnTo>
                <a:lnTo>
                  <a:pt x="11789937" y="235745"/>
                </a:lnTo>
                <a:lnTo>
                  <a:pt x="11585807" y="471489"/>
                </a:lnTo>
                <a:lnTo>
                  <a:pt x="11381677" y="471489"/>
                </a:lnTo>
                <a:close/>
                <a:moveTo>
                  <a:pt x="11005549" y="0"/>
                </a:moveTo>
                <a:lnTo>
                  <a:pt x="11316170" y="0"/>
                </a:lnTo>
                <a:lnTo>
                  <a:pt x="11316170" y="471488"/>
                </a:lnTo>
                <a:lnTo>
                  <a:pt x="11005549" y="471488"/>
                </a:lnTo>
                <a:close/>
                <a:moveTo>
                  <a:pt x="10629414" y="0"/>
                </a:moveTo>
                <a:lnTo>
                  <a:pt x="10940035" y="0"/>
                </a:lnTo>
                <a:lnTo>
                  <a:pt x="10940035" y="471488"/>
                </a:lnTo>
                <a:lnTo>
                  <a:pt x="10629414" y="471488"/>
                </a:lnTo>
                <a:close/>
                <a:moveTo>
                  <a:pt x="10253279" y="0"/>
                </a:moveTo>
                <a:lnTo>
                  <a:pt x="10563900" y="0"/>
                </a:lnTo>
                <a:lnTo>
                  <a:pt x="10563900" y="471488"/>
                </a:lnTo>
                <a:lnTo>
                  <a:pt x="10253279" y="471488"/>
                </a:lnTo>
                <a:close/>
                <a:moveTo>
                  <a:pt x="9877144" y="0"/>
                </a:moveTo>
                <a:lnTo>
                  <a:pt x="10187765" y="0"/>
                </a:lnTo>
                <a:lnTo>
                  <a:pt x="10187765" y="471488"/>
                </a:lnTo>
                <a:lnTo>
                  <a:pt x="9877144" y="471488"/>
                </a:lnTo>
                <a:close/>
                <a:moveTo>
                  <a:pt x="9501009" y="0"/>
                </a:moveTo>
                <a:lnTo>
                  <a:pt x="9811630" y="0"/>
                </a:lnTo>
                <a:lnTo>
                  <a:pt x="9811630" y="471488"/>
                </a:lnTo>
                <a:lnTo>
                  <a:pt x="9501009" y="471488"/>
                </a:lnTo>
                <a:close/>
                <a:moveTo>
                  <a:pt x="9124874" y="0"/>
                </a:moveTo>
                <a:lnTo>
                  <a:pt x="9435495" y="0"/>
                </a:lnTo>
                <a:lnTo>
                  <a:pt x="9435495" y="471488"/>
                </a:lnTo>
                <a:lnTo>
                  <a:pt x="9124874" y="471488"/>
                </a:lnTo>
                <a:close/>
                <a:moveTo>
                  <a:pt x="8748739" y="0"/>
                </a:moveTo>
                <a:lnTo>
                  <a:pt x="9059360" y="0"/>
                </a:lnTo>
                <a:lnTo>
                  <a:pt x="9059360" y="471488"/>
                </a:lnTo>
                <a:lnTo>
                  <a:pt x="8748739" y="471488"/>
                </a:lnTo>
                <a:close/>
                <a:moveTo>
                  <a:pt x="8372604" y="0"/>
                </a:moveTo>
                <a:lnTo>
                  <a:pt x="8683225" y="0"/>
                </a:lnTo>
                <a:lnTo>
                  <a:pt x="8683225" y="471488"/>
                </a:lnTo>
                <a:lnTo>
                  <a:pt x="8372604" y="471488"/>
                </a:lnTo>
                <a:close/>
                <a:moveTo>
                  <a:pt x="7996469" y="0"/>
                </a:moveTo>
                <a:lnTo>
                  <a:pt x="8307090" y="0"/>
                </a:lnTo>
                <a:lnTo>
                  <a:pt x="8307090" y="471488"/>
                </a:lnTo>
                <a:lnTo>
                  <a:pt x="7996469" y="471488"/>
                </a:lnTo>
                <a:close/>
                <a:moveTo>
                  <a:pt x="7620334" y="0"/>
                </a:moveTo>
                <a:lnTo>
                  <a:pt x="7930955" y="0"/>
                </a:lnTo>
                <a:lnTo>
                  <a:pt x="7930955" y="471488"/>
                </a:lnTo>
                <a:lnTo>
                  <a:pt x="7620334" y="471488"/>
                </a:lnTo>
                <a:close/>
                <a:moveTo>
                  <a:pt x="7244199" y="0"/>
                </a:moveTo>
                <a:lnTo>
                  <a:pt x="7554820" y="0"/>
                </a:lnTo>
                <a:lnTo>
                  <a:pt x="7554820" y="471488"/>
                </a:lnTo>
                <a:lnTo>
                  <a:pt x="7244199" y="471488"/>
                </a:lnTo>
                <a:close/>
                <a:moveTo>
                  <a:pt x="6868064" y="0"/>
                </a:moveTo>
                <a:lnTo>
                  <a:pt x="7178685" y="0"/>
                </a:lnTo>
                <a:lnTo>
                  <a:pt x="7178685" y="471488"/>
                </a:lnTo>
                <a:lnTo>
                  <a:pt x="6868064" y="471488"/>
                </a:lnTo>
                <a:close/>
                <a:moveTo>
                  <a:pt x="6491929" y="0"/>
                </a:moveTo>
                <a:lnTo>
                  <a:pt x="6802550" y="0"/>
                </a:lnTo>
                <a:lnTo>
                  <a:pt x="6802550" y="471488"/>
                </a:lnTo>
                <a:lnTo>
                  <a:pt x="6491929" y="471488"/>
                </a:lnTo>
                <a:close/>
                <a:moveTo>
                  <a:pt x="6115794" y="0"/>
                </a:moveTo>
                <a:lnTo>
                  <a:pt x="6426415" y="0"/>
                </a:lnTo>
                <a:lnTo>
                  <a:pt x="6426415" y="471488"/>
                </a:lnTo>
                <a:lnTo>
                  <a:pt x="6115794" y="471488"/>
                </a:lnTo>
                <a:close/>
                <a:moveTo>
                  <a:pt x="5739659" y="0"/>
                </a:moveTo>
                <a:lnTo>
                  <a:pt x="6050280" y="0"/>
                </a:lnTo>
                <a:lnTo>
                  <a:pt x="6050280" y="471488"/>
                </a:lnTo>
                <a:lnTo>
                  <a:pt x="5739659" y="471488"/>
                </a:lnTo>
                <a:close/>
                <a:moveTo>
                  <a:pt x="5363525" y="0"/>
                </a:moveTo>
                <a:lnTo>
                  <a:pt x="5674145" y="0"/>
                </a:lnTo>
                <a:lnTo>
                  <a:pt x="5674145" y="471488"/>
                </a:lnTo>
                <a:lnTo>
                  <a:pt x="5363525" y="471488"/>
                </a:lnTo>
                <a:close/>
                <a:moveTo>
                  <a:pt x="4987391" y="0"/>
                </a:moveTo>
                <a:lnTo>
                  <a:pt x="5298011" y="0"/>
                </a:lnTo>
                <a:lnTo>
                  <a:pt x="5298011" y="471488"/>
                </a:lnTo>
                <a:lnTo>
                  <a:pt x="4987391" y="471488"/>
                </a:lnTo>
                <a:close/>
                <a:moveTo>
                  <a:pt x="4611255" y="0"/>
                </a:moveTo>
                <a:lnTo>
                  <a:pt x="4921875" y="0"/>
                </a:lnTo>
                <a:lnTo>
                  <a:pt x="4921875" y="471488"/>
                </a:lnTo>
                <a:lnTo>
                  <a:pt x="4611255" y="471488"/>
                </a:lnTo>
                <a:close/>
                <a:moveTo>
                  <a:pt x="4235120" y="0"/>
                </a:moveTo>
                <a:lnTo>
                  <a:pt x="4545741" y="0"/>
                </a:lnTo>
                <a:lnTo>
                  <a:pt x="4545741" y="471488"/>
                </a:lnTo>
                <a:lnTo>
                  <a:pt x="4235120" y="471488"/>
                </a:lnTo>
                <a:close/>
                <a:moveTo>
                  <a:pt x="3858988" y="0"/>
                </a:moveTo>
                <a:lnTo>
                  <a:pt x="4169607" y="0"/>
                </a:lnTo>
                <a:lnTo>
                  <a:pt x="4169607" y="471488"/>
                </a:lnTo>
                <a:lnTo>
                  <a:pt x="3858988" y="471488"/>
                </a:lnTo>
                <a:close/>
                <a:moveTo>
                  <a:pt x="3482853" y="0"/>
                </a:moveTo>
                <a:lnTo>
                  <a:pt x="3793474" y="0"/>
                </a:lnTo>
                <a:lnTo>
                  <a:pt x="3793474" y="471488"/>
                </a:lnTo>
                <a:lnTo>
                  <a:pt x="3482853" y="471488"/>
                </a:lnTo>
                <a:close/>
                <a:moveTo>
                  <a:pt x="3106718" y="0"/>
                </a:moveTo>
                <a:lnTo>
                  <a:pt x="3417338" y="0"/>
                </a:lnTo>
                <a:lnTo>
                  <a:pt x="3417338" y="471488"/>
                </a:lnTo>
                <a:lnTo>
                  <a:pt x="3106718" y="471488"/>
                </a:lnTo>
                <a:close/>
                <a:moveTo>
                  <a:pt x="2730585" y="0"/>
                </a:moveTo>
                <a:lnTo>
                  <a:pt x="3041204" y="0"/>
                </a:lnTo>
                <a:lnTo>
                  <a:pt x="3041204" y="471488"/>
                </a:lnTo>
                <a:lnTo>
                  <a:pt x="2730585" y="471488"/>
                </a:lnTo>
                <a:close/>
                <a:moveTo>
                  <a:pt x="2354449" y="0"/>
                </a:moveTo>
                <a:lnTo>
                  <a:pt x="2665070" y="0"/>
                </a:lnTo>
                <a:lnTo>
                  <a:pt x="2665070" y="471488"/>
                </a:lnTo>
                <a:lnTo>
                  <a:pt x="2354449" y="471488"/>
                </a:lnTo>
                <a:close/>
                <a:moveTo>
                  <a:pt x="1978314" y="0"/>
                </a:moveTo>
                <a:lnTo>
                  <a:pt x="2288935" y="0"/>
                </a:lnTo>
                <a:lnTo>
                  <a:pt x="2288935" y="471488"/>
                </a:lnTo>
                <a:lnTo>
                  <a:pt x="1978314" y="471488"/>
                </a:lnTo>
                <a:close/>
                <a:moveTo>
                  <a:pt x="1602178" y="0"/>
                </a:moveTo>
                <a:lnTo>
                  <a:pt x="1912800" y="0"/>
                </a:lnTo>
                <a:lnTo>
                  <a:pt x="1912800" y="471488"/>
                </a:lnTo>
                <a:lnTo>
                  <a:pt x="1602178" y="471488"/>
                </a:lnTo>
                <a:close/>
                <a:moveTo>
                  <a:pt x="1226043" y="0"/>
                </a:moveTo>
                <a:lnTo>
                  <a:pt x="1536664" y="0"/>
                </a:lnTo>
                <a:lnTo>
                  <a:pt x="1536664" y="471488"/>
                </a:lnTo>
                <a:lnTo>
                  <a:pt x="1226043" y="471488"/>
                </a:lnTo>
                <a:close/>
                <a:moveTo>
                  <a:pt x="849908" y="0"/>
                </a:moveTo>
                <a:lnTo>
                  <a:pt x="1160529" y="0"/>
                </a:lnTo>
                <a:lnTo>
                  <a:pt x="1160529" y="471488"/>
                </a:lnTo>
                <a:lnTo>
                  <a:pt x="849908" y="471488"/>
                </a:lnTo>
                <a:close/>
                <a:moveTo>
                  <a:pt x="473774" y="0"/>
                </a:moveTo>
                <a:lnTo>
                  <a:pt x="784395" y="0"/>
                </a:lnTo>
                <a:lnTo>
                  <a:pt x="784395" y="471488"/>
                </a:lnTo>
                <a:lnTo>
                  <a:pt x="473774" y="471488"/>
                </a:lnTo>
                <a:close/>
                <a:moveTo>
                  <a:pt x="204130" y="0"/>
                </a:moveTo>
                <a:lnTo>
                  <a:pt x="408260" y="0"/>
                </a:lnTo>
                <a:lnTo>
                  <a:pt x="408260" y="471489"/>
                </a:lnTo>
                <a:lnTo>
                  <a:pt x="204130" y="471489"/>
                </a:lnTo>
                <a:lnTo>
                  <a:pt x="0" y="235745"/>
                </a:lnTo>
                <a:close/>
              </a:path>
            </a:pathLst>
          </a:custGeom>
          <a:gradFill>
            <a:gsLst>
              <a:gs pos="0">
                <a:schemeClr val="accent6"/>
              </a:gs>
              <a:gs pos="54000">
                <a:schemeClr val="accent6">
                  <a:lumMod val="20000"/>
                  <a:lumOff val="80000"/>
                </a:schemeClr>
              </a:gs>
              <a:gs pos="100000">
                <a:schemeClr val="accent6"/>
              </a:gs>
            </a:gsLst>
            <a:lin ang="10800000" scaled="1"/>
          </a:gra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ja-JP" altLang="en-US" dirty="0">
              <a:solidFill>
                <a:schemeClr val="bg1"/>
              </a:solidFill>
              <a:ea typeface="MS PGothic" panose="020B0600070205080204" pitchFamily="34" charset="-128"/>
            </a:endParaRPr>
          </a:p>
        </p:txBody>
      </p:sp>
    </p:spTree>
    <p:extLst>
      <p:ext uri="{BB962C8B-B14F-4D97-AF65-F5344CB8AC3E}">
        <p14:creationId xmlns:p14="http://schemas.microsoft.com/office/powerpoint/2010/main" val="51113066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p:tgtEl>
                                          <p:spTgt spid="22"/>
                                        </p:tgtEl>
                                        <p:attrNameLst>
                                          <p:attrName>ppt_x</p:attrName>
                                        </p:attrNameLst>
                                      </p:cBhvr>
                                      <p:tavLst>
                                        <p:tav tm="0">
                                          <p:val>
                                            <p:strVal val="#ppt_x-#ppt_w*1.125000"/>
                                          </p:val>
                                        </p:tav>
                                        <p:tav tm="100000">
                                          <p:val>
                                            <p:strVal val="#ppt_x"/>
                                          </p:val>
                                        </p:tav>
                                      </p:tavLst>
                                    </p:anim>
                                    <p:animEffect transition="in" filter="wipe(right)">
                                      <p:cBhvr>
                                        <p:cTn id="8" dur="500"/>
                                        <p:tgtEl>
                                          <p:spTgt spid="22"/>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8" fill="hold" nodeType="clickEffect">
                                  <p:stCondLst>
                                    <p:cond delay="0"/>
                                  </p:stCondLst>
                                  <p:childTnLst>
                                    <p:set>
                                      <p:cBhvr>
                                        <p:cTn id="12" dur="1" fill="hold">
                                          <p:stCondLst>
                                            <p:cond delay="0"/>
                                          </p:stCondLst>
                                        </p:cTn>
                                        <p:tgtEl>
                                          <p:spTgt spid="23"/>
                                        </p:tgtEl>
                                        <p:attrNameLst>
                                          <p:attrName>style.visibility</p:attrName>
                                        </p:attrNameLst>
                                      </p:cBhvr>
                                      <p:to>
                                        <p:strVal val="visible"/>
                                      </p:to>
                                    </p:set>
                                    <p:anim calcmode="lin" valueType="num">
                                      <p:cBhvr additive="base">
                                        <p:cTn id="13" dur="500"/>
                                        <p:tgtEl>
                                          <p:spTgt spid="23"/>
                                        </p:tgtEl>
                                        <p:attrNameLst>
                                          <p:attrName>ppt_x</p:attrName>
                                        </p:attrNameLst>
                                      </p:cBhvr>
                                      <p:tavLst>
                                        <p:tav tm="0">
                                          <p:val>
                                            <p:strVal val="#ppt_x-#ppt_w*1.125000"/>
                                          </p:val>
                                        </p:tav>
                                        <p:tav tm="100000">
                                          <p:val>
                                            <p:strVal val="#ppt_x"/>
                                          </p:val>
                                        </p:tav>
                                      </p:tavLst>
                                    </p:anim>
                                    <p:animEffect transition="in" filter="wipe(right)">
                                      <p:cBhvr>
                                        <p:cTn id="14" dur="500"/>
                                        <p:tgtEl>
                                          <p:spTgt spid="23"/>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8" fill="hold" nodeType="clickEffect">
                                  <p:stCondLst>
                                    <p:cond delay="0"/>
                                  </p:stCondLst>
                                  <p:childTnLst>
                                    <p:set>
                                      <p:cBhvr>
                                        <p:cTn id="18" dur="1" fill="hold">
                                          <p:stCondLst>
                                            <p:cond delay="0"/>
                                          </p:stCondLst>
                                        </p:cTn>
                                        <p:tgtEl>
                                          <p:spTgt spid="24"/>
                                        </p:tgtEl>
                                        <p:attrNameLst>
                                          <p:attrName>style.visibility</p:attrName>
                                        </p:attrNameLst>
                                      </p:cBhvr>
                                      <p:to>
                                        <p:strVal val="visible"/>
                                      </p:to>
                                    </p:set>
                                    <p:anim calcmode="lin" valueType="num">
                                      <p:cBhvr additive="base">
                                        <p:cTn id="19" dur="500"/>
                                        <p:tgtEl>
                                          <p:spTgt spid="24"/>
                                        </p:tgtEl>
                                        <p:attrNameLst>
                                          <p:attrName>ppt_x</p:attrName>
                                        </p:attrNameLst>
                                      </p:cBhvr>
                                      <p:tavLst>
                                        <p:tav tm="0">
                                          <p:val>
                                            <p:strVal val="#ppt_x-#ppt_w*1.125000"/>
                                          </p:val>
                                        </p:tav>
                                        <p:tav tm="100000">
                                          <p:val>
                                            <p:strVal val="#ppt_x"/>
                                          </p:val>
                                        </p:tav>
                                      </p:tavLst>
                                    </p:anim>
                                    <p:animEffect transition="in" filter="wipe(right)">
                                      <p:cBhvr>
                                        <p:cTn id="20" dur="500"/>
                                        <p:tgtEl>
                                          <p:spTgt spid="24"/>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8" fill="hold" nodeType="clickEffect">
                                  <p:stCondLst>
                                    <p:cond delay="0"/>
                                  </p:stCondLst>
                                  <p:childTnLst>
                                    <p:set>
                                      <p:cBhvr>
                                        <p:cTn id="24" dur="1" fill="hold">
                                          <p:stCondLst>
                                            <p:cond delay="0"/>
                                          </p:stCondLst>
                                        </p:cTn>
                                        <p:tgtEl>
                                          <p:spTgt spid="21"/>
                                        </p:tgtEl>
                                        <p:attrNameLst>
                                          <p:attrName>style.visibility</p:attrName>
                                        </p:attrNameLst>
                                      </p:cBhvr>
                                      <p:to>
                                        <p:strVal val="visible"/>
                                      </p:to>
                                    </p:set>
                                    <p:anim calcmode="lin" valueType="num">
                                      <p:cBhvr additive="base">
                                        <p:cTn id="25" dur="500"/>
                                        <p:tgtEl>
                                          <p:spTgt spid="21"/>
                                        </p:tgtEl>
                                        <p:attrNameLst>
                                          <p:attrName>ppt_x</p:attrName>
                                        </p:attrNameLst>
                                      </p:cBhvr>
                                      <p:tavLst>
                                        <p:tav tm="0">
                                          <p:val>
                                            <p:strVal val="#ppt_x-#ppt_w*1.125000"/>
                                          </p:val>
                                        </p:tav>
                                        <p:tav tm="100000">
                                          <p:val>
                                            <p:strVal val="#ppt_x"/>
                                          </p:val>
                                        </p:tav>
                                      </p:tavLst>
                                    </p:anim>
                                    <p:animEffect transition="in" filter="wipe(right)">
                                      <p:cBhvr>
                                        <p:cTn id="2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FIXED" val="YES"/>
  <p:tag name="MMPROD_UIDATA" val="&lt;database version=&quot;11.0&quot;&gt;&lt;object type=&quot;1&quot; unique_id=&quot;10001&quot;&gt;&lt;object type=&quot;2&quot; unique_id=&quot;10002&quot;&gt;&lt;object type=&quot;3&quot; unique_id=&quot;10003&quot;&gt;&lt;property id=&quot;20148&quot; value=&quot;5&quot;/&gt;&lt;property id=&quot;20300&quot; value=&quot;Slide 1 - &amp;quot;Introduction to  SOCIAL STYLE™&amp;quot;&quot;/&gt;&lt;property id=&quot;20307&quot; value=&quot;257&quot;/&gt;&lt;/object&gt;&lt;object type=&quot;3&quot; unique_id=&quot;10004&quot;&gt;&lt;property id=&quot;20148&quot; value=&quot;5&quot;/&gt;&lt;property id=&quot;20300&quot; value=&quot;Slide 2 - &amp;quot;To Tell the Truth&amp;quot;&quot;/&gt;&lt;property id=&quot;20307&quot; value=&quot;278&quot;/&gt;&lt;/object&gt;&lt;object type=&quot;3&quot; unique_id=&quot;10005&quot;&gt;&lt;property id=&quot;20148&quot; value=&quot;5&quot;/&gt;&lt;property id=&quot;20300&quot; value=&quot;Slide 3 - &amp;quot;Learning Objectives&amp;quot;&quot;/&gt;&lt;property id=&quot;20307&quot; value=&quot;934&quot;/&gt;&lt;/object&gt;&lt;object type=&quot;3&quot; unique_id=&quot;10006&quot;&gt;&lt;property id=&quot;20148&quot; value=&quot;5&quot;/&gt;&lt;property id=&quot;20300&quot; value=&quot;Slide 4 - &amp;quot;Style in Action&amp;quot;&quot;/&gt;&lt;property id=&quot;20307&quot; value=&quot;935&quot;/&gt;&lt;/object&gt;&lt;object type=&quot;3&quot; unique_id=&quot;10007&quot;&gt;&lt;property id=&quot;20148&quot; value=&quot;5&quot;/&gt;&lt;property id=&quot;20300&quot; value=&quot;Slide 5&quot;/&gt;&lt;property id=&quot;20307&quot; value=&quot;985&quot;/&gt;&lt;/object&gt;&lt;object type=&quot;3&quot; unique_id=&quot;10008&quot;&gt;&lt;property id=&quot;20148&quot; value=&quot;5&quot;/&gt;&lt;property id=&quot;20300&quot; value=&quot;Slide 6&quot;/&gt;&lt;property id=&quot;20307&quot; value=&quot;986&quot;/&gt;&lt;/object&gt;&lt;object type=&quot;3&quot; unique_id=&quot;10009&quot;&gt;&lt;property id=&quot;20148&quot; value=&quot;5&quot;/&gt;&lt;property id=&quot;20300&quot; value=&quot;Slide 7&quot;/&gt;&lt;property id=&quot;20307&quot; value=&quot;987&quot;/&gt;&lt;/object&gt;&lt;object type=&quot;3&quot; unique_id=&quot;10010&quot;&gt;&lt;property id=&quot;20148&quot; value=&quot;5&quot;/&gt;&lt;property id=&quot;20300&quot; value=&quot;Slide 8&quot;/&gt;&lt;property id=&quot;20307&quot; value=&quot;988&quot;/&gt;&lt;/object&gt;&lt;object type=&quot;3&quot; unique_id=&quot;10011&quot;&gt;&lt;property id=&quot;20148&quot; value=&quot;5&quot;/&gt;&lt;property id=&quot;20300&quot; value=&quot;Slide 9&quot;/&gt;&lt;property id=&quot;20307&quot; value=&quot;989&quot;/&gt;&lt;/object&gt;&lt;object type=&quot;3&quot; unique_id=&quot;10012&quot;&gt;&lt;property id=&quot;20148&quot; value=&quot;5&quot;/&gt;&lt;property id=&quot;20300&quot; value=&quot;Slide 10 - &amp;quot;Dimensions of Behavior&amp;quot;&quot;/&gt;&lt;property id=&quot;20307&quot; value=&quot;282&quot;/&gt;&lt;/object&gt;&lt;object type=&quot;3&quot; unique_id=&quot;10013&quot;&gt;&lt;property id=&quot;20148&quot; value=&quot;5&quot;/&gt;&lt;property id=&quot;20300&quot; value=&quot;Slide 11 - &amp;quot;Learning Objectives&amp;quot;&quot;/&gt;&lt;property id=&quot;20307&quot; value=&quot;936&quot;/&gt;&lt;/object&gt;&lt;object type=&quot;3&quot; unique_id=&quot;10014&quot;&gt;&lt;property id=&quot;20148&quot; value=&quot;5&quot;/&gt;&lt;property id=&quot;20300&quot; value=&quot;Slide 12 - &amp;quot;Observable Behaviors vs. Personality&amp;quot;&quot;/&gt;&lt;property id=&quot;20307&quot; value=&quot;302&quot;/&gt;&lt;/object&gt;&lt;object type=&quot;3&quot; unique_id=&quot;10015&quot;&gt;&lt;property id=&quot;20148&quot; value=&quot;5&quot;/&gt;&lt;property id=&quot;20300&quot; value=&quot;Slide 13 - &amp;quot;Say &amp;amp; Do Behaviors&amp;quot;&quot;/&gt;&lt;property id=&quot;20307&quot; value=&quot;303&quot;/&gt;&lt;/object&gt;&lt;object type=&quot;3&quot; unique_id=&quot;10016&quot;&gt;&lt;property id=&quot;20148&quot; value=&quot;5&quot;/&gt;&lt;property id=&quot;20300&quot; value=&quot;Slide 14 - &amp;quot;Assertiveness  and Responsiveness&amp;quot;&quot;/&gt;&lt;property id=&quot;20307&quot; value=&quot;996&quot;/&gt;&lt;/object&gt;&lt;object type=&quot;3&quot; unique_id=&quot;10017&quot;&gt;&lt;property id=&quot;20148&quot; value=&quot;5&quot;/&gt;&lt;property id=&quot;20300&quot; value=&quot;Slide 15 - &amp;quot;Assertiveness&amp;quot;&quot;/&gt;&lt;property id=&quot;20307&quot; value=&quot;997&quot;/&gt;&lt;/object&gt;&lt;object type=&quot;3&quot; unique_id=&quot;10018&quot;&gt;&lt;property id=&quot;20148&quot; value=&quot;5&quot;/&gt;&lt;property id=&quot;20300&quot; value=&quot;Slide 16 - &amp;quot;Assertiveness Behaviors&amp;quot;&quot;/&gt;&lt;property id=&quot;20307&quot; value=&quot;305&quot;/&gt;&lt;/object&gt;&lt;object type=&quot;3&quot; unique_id=&quot;10019&quot;&gt;&lt;property id=&quot;20148&quot; value=&quot;5&quot;/&gt;&lt;property id=&quot;20300&quot; value=&quot;Slide 17 - &amp;quot;Assertiveness&amp;quot;&quot;/&gt;&lt;property id=&quot;20307&quot; value=&quot;955&quot;/&gt;&lt;/object&gt;&lt;object type=&quot;3&quot; unique_id=&quot;10020&quot;&gt;&lt;property id=&quot;20148&quot; value=&quot;5&quot;/&gt;&lt;property id=&quot;20300&quot; value=&quot;Slide 18 - &amp;quot;Responsiveness&amp;quot;&quot;/&gt;&lt;property id=&quot;20307&quot; value=&quot;310&quot;/&gt;&lt;/object&gt;&lt;object type=&quot;3&quot; unique_id=&quot;10021&quot;&gt;&lt;property id=&quot;20148&quot; value=&quot;5&quot;/&gt;&lt;property id=&quot;20300&quot; value=&quot;Slide 19 - &amp;quot;Responsiveness Behaviors&amp;quot;&quot;/&gt;&lt;property id=&quot;20307&quot; value=&quot;306&quot;/&gt;&lt;/object&gt;&lt;object type=&quot;3&quot; unique_id=&quot;10022&quot;&gt;&lt;property id=&quot;20148&quot; value=&quot;5&quot;/&gt;&lt;property id=&quot;20300&quot; value=&quot;Slide 20 - &amp;quot;Responsiveness&amp;quot;&quot;/&gt;&lt;property id=&quot;20307&quot; value=&quot;956&quot;/&gt;&lt;/object&gt;&lt;object type=&quot;3&quot; unique_id=&quot;10023&quot;&gt;&lt;property id=&quot;20148&quot; value=&quot;5&quot;/&gt;&lt;property id=&quot;20300&quot; value=&quot;Slide 21 - &amp;quot;SOCIAL STYLE Model™&amp;quot;&quot;/&gt;&lt;property id=&quot;20307&quot; value=&quot;309&quot;/&gt;&lt;/object&gt;&lt;object type=&quot;3&quot; unique_id=&quot;10024&quot;&gt;&lt;property id=&quot;20148&quot; value=&quot;5&quot;/&gt;&lt;property id=&quot;20300&quot; value=&quot;Slide 22 - &amp;quot;Learning Objectives&amp;quot;&quot;/&gt;&lt;property id=&quot;20307&quot; value=&quot;937&quot;/&gt;&lt;/object&gt;&lt;object type=&quot;3&quot; unique_id=&quot;10025&quot;&gt;&lt;property id=&quot;20148&quot; value=&quot;5&quot;/&gt;&lt;property id=&quot;20300&quot; value=&quot;Slide 23 - &amp;quot;SOCIAL STYLE Model&amp;quot;&quot;/&gt;&lt;property id=&quot;20307&quot; value=&quot;1006&quot;/&gt;&lt;/object&gt;&lt;object type=&quot;3&quot; unique_id=&quot;10026&quot;&gt;&lt;property id=&quot;20148&quot; value=&quot;5&quot;/&gt;&lt;property id=&quot;20300&quot; value=&quot;Slide 24 - &amp;quot;SOCIAL STYLE  Behaviors&amp;quot;&quot;/&gt;&lt;property id=&quot;20307&quot; value=&quot;998&quot;/&gt;&lt;/object&gt;&lt;object type=&quot;3&quot; unique_id=&quot;10027&quot;&gt;&lt;property id=&quot;20148&quot; value=&quot;5&quot;/&gt;&lt;property id=&quot;20300&quot; value=&quot;Slide 25 - &amp;quot;Back to Those Texts . . .&amp;quot;&quot;/&gt;&lt;property id=&quot;20307&quot; value=&quot;973&quot;/&gt;&lt;/object&gt;&lt;object type=&quot;3&quot; unique_id=&quot;10028&quot;&gt;&lt;property id=&quot;20148&quot; value=&quot;5&quot;/&gt;&lt;property id=&quot;20300&quot; value=&quot;Slide 26&quot;/&gt;&lt;property id=&quot;20307&quot; value=&quot;974&quot;/&gt;&lt;/object&gt;&lt;object type=&quot;3&quot; unique_id=&quot;10029&quot;&gt;&lt;property id=&quot;20148&quot; value=&quot;5&quot;/&gt;&lt;property id=&quot;20300&quot; value=&quot;Slide 27&quot;/&gt;&lt;property id=&quot;20307&quot; value=&quot;975&quot;/&gt;&lt;/object&gt;&lt;object type=&quot;3&quot; unique_id=&quot;10030&quot;&gt;&lt;property id=&quot;20148&quot; value=&quot;5&quot;/&gt;&lt;property id=&quot;20300&quot; value=&quot;Slide 28&quot;/&gt;&lt;property id=&quot;20307&quot; value=&quot;976&quot;/&gt;&lt;/object&gt;&lt;object type=&quot;3&quot; unique_id=&quot;10031&quot;&gt;&lt;property id=&quot;20148&quot; value=&quot;5&quot;/&gt;&lt;property id=&quot;20300&quot; value=&quot;Slide 29&quot;/&gt;&lt;property id=&quot;20307&quot; value=&quot;977&quot;/&gt;&lt;/object&gt;&lt;object type=&quot;3&quot; unique_id=&quot;10032&quot;&gt;&lt;property id=&quot;20148&quot; value=&quot;5&quot;/&gt;&lt;property id=&quot;20300&quot; value=&quot;Slide 30 - &amp;quot;Need, Orientation, and Growth Action&amp;quot;&quot;/&gt;&lt;property id=&quot;20307&quot; value=&quot;938&quot;/&gt;&lt;/object&gt;&lt;object type=&quot;3&quot; unique_id=&quot;10033&quot;&gt;&lt;property id=&quot;20148&quot; value=&quot;5&quot;/&gt;&lt;property id=&quot;20300&quot; value=&quot;Slide 31 - &amp;quot;SOCIAL STYLE  Key Characteristics&amp;quot;&quot;/&gt;&lt;property id=&quot;20307&quot; value=&quot;312&quot;/&gt;&lt;/object&gt;&lt;object type=&quot;3&quot; unique_id=&quot;10034&quot;&gt;&lt;property id=&quot;20148&quot; value=&quot;5&quot;/&gt;&lt;property id=&quot;20300&quot; value=&quot;Slide 32 - &amp;quot;Key Points&amp;quot;&quot;/&gt;&lt;property id=&quot;20307&quot; value=&quot;939&quot;/&gt;&lt;/object&gt;&lt;object type=&quot;3&quot; unique_id=&quot;10035&quot;&gt;&lt;property id=&quot;20148&quot; value=&quot;5&quot;/&gt;&lt;property id=&quot;20300&quot; value=&quot;Slide 33 - &amp;quot;SOCIAL STYLE Profile&amp;quot;&quot;/&gt;&lt;property id=&quot;20307&quot; value=&quot;941&quot;/&gt;&lt;/object&gt;&lt;object type=&quot;3&quot; unique_id=&quot;10036&quot;&gt;&lt;property id=&quot;20148&quot; value=&quot;5&quot;/&gt;&lt;property id=&quot;20300&quot; value=&quot;Slide 34 - &amp;quot;Learning Objectives&amp;quot;&quot;/&gt;&lt;property id=&quot;20307&quot; value=&quot;940&quot;/&gt;&lt;/object&gt;&lt;object type=&quot;3&quot; unique_id=&quot;10037&quot;&gt;&lt;property id=&quot;20148&quot; value=&quot;5&quot;/&gt;&lt;property id=&quot;20300&quot; value=&quot;Slide 35 - &amp;quot;Virtual Delivery:  How to Access Your Profile&amp;quot;&quot;/&gt;&lt;property id=&quot;20307&quot; value=&quot;978&quot;/&gt;&lt;/object&gt;&lt;object type=&quot;3&quot; unique_id=&quot;10038&quot;&gt;&lt;property id=&quot;20148&quot; value=&quot;5&quot;/&gt;&lt;property id=&quot;20300&quot; value=&quot;Slide 36&quot;/&gt;&lt;property id=&quot;20307&quot; value=&quot;979&quot;/&gt;&lt;/object&gt;&lt;object type=&quot;3&quot; unique_id=&quot;10039&quot;&gt;&lt;property id=&quot;20148&quot; value=&quot;5&quot;/&gt;&lt;property id=&quot;20300&quot; value=&quot;Slide 37&quot;/&gt;&lt;property id=&quot;20307&quot; value=&quot;980&quot;/&gt;&lt;/object&gt;&lt;object type=&quot;3&quot; unique_id=&quot;10040&quot;&gt;&lt;property id=&quot;20148&quot; value=&quot;5&quot;/&gt;&lt;property id=&quot;20300&quot; value=&quot;Slide 38 - &amp;quot;Tension Management&amp;quot;&quot;/&gt;&lt;property id=&quot;20307&quot; value=&quot;329&quot;/&gt;&lt;/object&gt;&lt;object type=&quot;3&quot; unique_id=&quot;10041&quot;&gt;&lt;property id=&quot;20148&quot; value=&quot;5&quot;/&gt;&lt;property id=&quot;20300&quot; value=&quot;Slide 39 - &amp;quot;Learning Objectives&amp;quot;&quot;/&gt;&lt;property id=&quot;20307&quot; value=&quot;942&quot;/&gt;&lt;/object&gt;&lt;object type=&quot;3&quot; unique_id=&quot;10042&quot;&gt;&lt;property id=&quot;20148&quot; value=&quot;5&quot;/&gt;&lt;property id=&quot;20300&quot; value=&quot;Slide 40 - &amp;quot;Tension and Productivity&amp;quot;&quot;/&gt;&lt;property id=&quot;20307&quot; value=&quot;930&quot;/&gt;&lt;/object&gt;&lt;object type=&quot;3&quot; unique_id=&quot;10043&quot;&gt;&lt;property id=&quot;20148&quot; value=&quot;5&quot;/&gt;&lt;property id=&quot;20300&quot; value=&quot;Slide 41 - &amp;quot;Backup Behavior&amp;quot;&quot;/&gt;&lt;property id=&quot;20307&quot; value=&quot;318&quot;/&gt;&lt;/object&gt;&lt;object type=&quot;3&quot; unique_id=&quot;10044&quot;&gt;&lt;property id=&quot;20148&quot; value=&quot;5&quot;/&gt;&lt;property id=&quot;20300&quot; value=&quot;Slide 42 - &amp;quot;Managing Backup Behavior&amp;quot;&quot;/&gt;&lt;property id=&quot;20307&quot; value=&quot;1003&quot;/&gt;&lt;/object&gt;&lt;object type=&quot;3&quot; unique_id=&quot;10045&quot;&gt;&lt;property id=&quot;20148&quot; value=&quot;5&quot;/&gt;&lt;property id=&quot;20300&quot; value=&quot;Slide 43 - &amp;quot;Versatility&amp;quot;&quot;/&gt;&lt;property id=&quot;20307&quot; value=&quot;330&quot;/&gt;&lt;/object&gt;&lt;object type=&quot;3&quot; unique_id=&quot;10046&quot;&gt;&lt;property id=&quot;20148&quot; value=&quot;5&quot;/&gt;&lt;property id=&quot;20300&quot; value=&quot;Slide 44 - &amp;quot;Learning Objectives&amp;quot;&quot;/&gt;&lt;property id=&quot;20307&quot; value=&quot;944&quot;/&gt;&lt;/object&gt;&lt;object type=&quot;3&quot; unique_id=&quot;10047&quot;&gt;&lt;property id=&quot;20148&quot; value=&quot;5&quot;/&gt;&lt;property id=&quot;20300&quot; value=&quot;Slide 45 - &amp;quot;Versatility is… &amp;quot;&quot;/&gt;&lt;property id=&quot;20307&quot; value=&quot;945&quot;/&gt;&lt;/object&gt;&lt;object type=&quot;3&quot; unique_id=&quot;10048&quot;&gt;&lt;property id=&quot;20148&quot; value=&quot;5&quot;/&gt;&lt;property id=&quot;20300&quot; value=&quot;Slide 46 - &amp;quot;Versatility&amp;quot;&quot;/&gt;&lt;property id=&quot;20307&quot; value=&quot;1004&quot;/&gt;&lt;/object&gt;&lt;object type=&quot;3&quot; unique_id=&quot;10049&quot;&gt;&lt;property id=&quot;20148&quot; value=&quot;5&quot;/&gt;&lt;property id=&quot;20300&quot; value=&quot;Slide 47 - &amp;quot;Four Sources of Versatility&amp;quot;&quot;/&gt;&lt;property id=&quot;20307&quot; value=&quot;321&quot;/&gt;&lt;/object&gt;&lt;object type=&quot;3&quot; unique_id=&quot;10050&quot;&gt;&lt;property id=&quot;20148&quot; value=&quot;5&quot;/&gt;&lt;property id=&quot;20300&quot; value=&quot;Slide 48 - &amp;quot;Versatility Challenge&amp;quot;&quot;/&gt;&lt;property id=&quot;20307&quot; value=&quot;1001&quot;/&gt;&lt;/object&gt;&lt;object type=&quot;3&quot; unique_id=&quot;10051&quot;&gt;&lt;property id=&quot;20148&quot; value=&quot;5&quot;/&gt;&lt;property id=&quot;20300&quot; value=&quot;Slide 49 - &amp;quot;Versatility Challenge&amp;quot;&quot;/&gt;&lt;property id=&quot;20307&quot; value=&quot;1002&quot;/&gt;&lt;/object&gt;&lt;object type=&quot;3&quot; unique_id=&quot;10052&quot;&gt;&lt;property id=&quot;20148&quot; value=&quot;5&quot;/&gt;&lt;property id=&quot;20300&quot; value=&quot;Slide 50 - &amp;quot;Versatility Profile&amp;quot;&quot;/&gt;&lt;property id=&quot;20307&quot; value=&quot;946&quot;/&gt;&lt;/object&gt;&lt;object type=&quot;3&quot; unique_id=&quot;10053&quot;&gt;&lt;property id=&quot;20148&quot; value=&quot;5&quot;/&gt;&lt;property id=&quot;20300&quot; value=&quot;Slide 51 - &amp;quot;Learning Objectives&amp;quot;&quot;/&gt;&lt;property id=&quot;20307&quot; value=&quot;947&quot;/&gt;&lt;/object&gt;&lt;object type=&quot;3&quot; unique_id=&quot;10054&quot;&gt;&lt;property id=&quot;20148&quot; value=&quot;5&quot;/&gt;&lt;property id=&quot;20300&quot; value=&quot;Slide 52 - &amp;quot;The Meaning of Versatility Positions&amp;quot;&quot;/&gt;&lt;property id=&quot;20307&quot; value=&quot;1005&quot;/&gt;&lt;/object&gt;&lt;object type=&quot;3&quot; unique_id=&quot;10055&quot;&gt;&lt;property id=&quot;20148&quot; value=&quot;5&quot;/&gt;&lt;property id=&quot;20300&quot; value=&quot;Slide 53 - &amp;quot;Overall Versatility&amp;quot;&quot;/&gt;&lt;property id=&quot;20307&quot; value=&quot;927&quot;/&gt;&lt;/object&gt;&lt;object type=&quot;3&quot; unique_id=&quot;10056&quot;&gt;&lt;property id=&quot;20148&quot; value=&quot;5&quot;/&gt;&lt;property id=&quot;20300&quot; value=&quot;Slide 54 - &amp;quot;Overall Versatility&amp;quot;&quot;/&gt;&lt;property id=&quot;20307&quot; value=&quot;952&quot;/&gt;&lt;/object&gt;&lt;object type=&quot;3&quot; unique_id=&quot;10057&quot;&gt;&lt;property id=&quot;20148&quot; value=&quot;5&quot;/&gt;&lt;property id=&quot;20300&quot; value=&quot;Slide 55 - &amp;quot;Versatility in Detail&amp;quot;&quot;/&gt;&lt;property id=&quot;20307&quot; value=&quot;953&quot;/&gt;&lt;/object&gt;&lt;object type=&quot;3&quot; unique_id=&quot;10058&quot;&gt;&lt;property id=&quot;20148&quot; value=&quot;5&quot;/&gt;&lt;property id=&quot;20300&quot; value=&quot;Slide 56 - &amp;quot;Versatility Profile Review&amp;quot;&quot;/&gt;&lt;property id=&quot;20307&quot; value=&quot;951&quot;/&gt;&lt;/object&gt;&lt;object type=&quot;3&quot; unique_id=&quot;10059&quot;&gt;&lt;property id=&quot;20148&quot; value=&quot;5&quot;/&gt;&lt;property id=&quot;20300&quot; value=&quot;Slide 57 - &amp;quot;Virtual Delivery:  How to Access Your Profile&amp;quot;&quot;/&gt;&lt;property id=&quot;20307&quot; value=&quot;981&quot;/&gt;&lt;/object&gt;&lt;object type=&quot;3&quot; unique_id=&quot;10060&quot;&gt;&lt;property id=&quot;20148&quot; value=&quot;5&quot;/&gt;&lt;property id=&quot;20300&quot; value=&quot;Slide 58&quot;/&gt;&lt;property id=&quot;20307&quot; value=&quot;982&quot;/&gt;&lt;/object&gt;&lt;object type=&quot;3&quot; unique_id=&quot;10061&quot;&gt;&lt;property id=&quot;20148&quot; value=&quot;5&quot;/&gt;&lt;property id=&quot;20300&quot; value=&quot;Slide 59&quot;/&gt;&lt;property id=&quot;20307&quot; value=&quot;983&quot;/&gt;&lt;/object&gt;&lt;object type=&quot;3&quot; unique_id=&quot;10062&quot;&gt;&lt;property id=&quot;20148&quot; value=&quot;5&quot;/&gt;&lt;property id=&quot;20300&quot; value=&quot;Slide 60 - &amp;quot;Steps for Increasing Interpersonal Effectiveness&amp;quot;&quot;/&gt;&lt;property id=&quot;20307&quot; value=&quot;324&quot;/&gt;&lt;/object&gt;&lt;object type=&quot;3&quot; unique_id=&quot;10063&quot;&gt;&lt;property id=&quot;20148&quot; value=&quot;5&quot;/&gt;&lt;property id=&quot;20300&quot; value=&quot;Slide 61 - &amp;quot;Style in Action&amp;quot;&quot;/&gt;&lt;property id=&quot;20307&quot; value=&quot;948&quot;/&gt;&lt;/object&gt;&lt;object type=&quot;3&quot; unique_id=&quot;10064&quot;&gt;&lt;property id=&quot;20148&quot; value=&quot;5&quot;/&gt;&lt;property id=&quot;20300&quot; value=&quot;Slide 62 - &amp;quot;Versatility in Action&amp;quot;&quot;/&gt;&lt;property id=&quot;20307&quot; value=&quot;990&quot;/&gt;&lt;/object&gt;&lt;object type=&quot;3&quot; unique_id=&quot;10065&quot;&gt;&lt;property id=&quot;20148&quot; value=&quot;5&quot;/&gt;&lt;property id=&quot;20300&quot; value=&quot;Slide 63&quot;/&gt;&lt;property id=&quot;20307&quot; value=&quot;991&quot;/&gt;&lt;/object&gt;&lt;object type=&quot;3&quot; unique_id=&quot;10066&quot;&gt;&lt;property id=&quot;20148&quot; value=&quot;5&quot;/&gt;&lt;property id=&quot;20300&quot; value=&quot;Slide 64&quot;/&gt;&lt;property id=&quot;20307&quot; value=&quot;992&quot;/&gt;&lt;/object&gt;&lt;object type=&quot;3&quot; unique_id=&quot;10067&quot;&gt;&lt;property id=&quot;20148&quot; value=&quot;5&quot;/&gt;&lt;property id=&quot;20300&quot; value=&quot;Slide 65&quot;/&gt;&lt;property id=&quot;20307&quot; value=&quot;993&quot;/&gt;&lt;/object&gt;&lt;object type=&quot;3&quot; unique_id=&quot;10068&quot;&gt;&lt;property id=&quot;20148&quot; value=&quot;5&quot;/&gt;&lt;property id=&quot;20300&quot; value=&quot;Slide 66&quot;/&gt;&lt;property id=&quot;20307&quot; value=&quot;995&quot;/&gt;&lt;/object&gt;&lt;object type=&quot;3&quot; unique_id=&quot;10069&quot;&gt;&lt;property id=&quot;20148&quot; value=&quot;5&quot;/&gt;&lt;property id=&quot;20300&quot; value=&quot;Slide 67 - &amp;quot;Style Forum&amp;quot;&quot;/&gt;&lt;property id=&quot;20307&quot; value=&quot;959&quot;/&gt;&lt;/object&gt;&lt;object type=&quot;3&quot; unique_id=&quot;10070&quot;&gt;&lt;property id=&quot;20148&quot; value=&quot;5&quot;/&gt;&lt;property id=&quot;20300&quot; value=&quot;Slide 68 - &amp;quot;Learning Objectives&amp;quot;&quot;/&gt;&lt;property id=&quot;20307&quot; value=&quot;957&quot;/&gt;&lt;/object&gt;&lt;object type=&quot;3&quot; unique_id=&quot;10071&quot;&gt;&lt;property id=&quot;20148&quot; value=&quot;5&quot;/&gt;&lt;property id=&quot;20300&quot; value=&quot;Slide 69 - &amp;quot;Style Forum&amp;quot;&quot;/&gt;&lt;property id=&quot;20307&quot; value=&quot;949&quot;/&gt;&lt;/object&gt;&lt;object type=&quot;3&quot; unique_id=&quot;10072&quot;&gt;&lt;property id=&quot;20148&quot; value=&quot;5&quot;/&gt;&lt;property id=&quot;20300&quot; value=&quot;Slide 70 - &amp;quot;Versatility Forum&amp;quot;&quot;/&gt;&lt;property id=&quot;20307&quot; value=&quot;1000&quot;/&gt;&lt;/object&gt;&lt;object type=&quot;3&quot; unique_id=&quot;10073&quot;&gt;&lt;property id=&quot;20148&quot; value=&quot;5&quot;/&gt;&lt;property id=&quot;20300&quot; value=&quot;Slide 71 - &amp;quot;Techniques for Observing Style&amp;quot;&quot;/&gt;&lt;property id=&quot;20307&quot; value=&quot;325&quot;/&gt;&lt;/object&gt;&lt;object type=&quot;3&quot; unique_id=&quot;10074&quot;&gt;&lt;property id=&quot;20148&quot; value=&quot;5&quot;/&gt;&lt;property id=&quot;20300&quot; value=&quot;Slide 72 - &amp;quot;Next Steps and Key Learning&amp;quot;&quot;/&gt;&lt;property id=&quot;20307&quot; value=&quot;958&quot;/&gt;&lt;/object&gt;&lt;object type=&quot;3&quot; unique_id=&quot;10075&quot;&gt;&lt;property id=&quot;20148&quot; value=&quot;5&quot;/&gt;&lt;property id=&quot;20300&quot; value=&quot;Slide 73 - &amp;quot;SOCIAL STYLE Navigator®&amp;quot;&quot;/&gt;&lt;property id=&quot;20307&quot; value=&quot;326&quot;/&gt;&lt;/object&gt;&lt;object type=&quot;3&quot; unique_id=&quot;10076&quot;&gt;&lt;property id=&quot;20148&quot; value=&quot;5&quot;/&gt;&lt;property id=&quot;20300&quot; value=&quot;Slide 74 - &amp;quot;SOCIAL STYLE Navigator® Access&amp;quot;&quot;/&gt;&lt;property id=&quot;20307&quot; value=&quot;932&quot;/&gt;&lt;/object&gt;&lt;object type=&quot;3&quot; unique_id=&quot;10077&quot;&gt;&lt;property id=&quot;20148&quot; value=&quot;5&quot;/&gt;&lt;property id=&quot;20300&quot; value=&quot;Slide 75 - &amp;quot;SOCIAL STYLE Advisor&amp;quot;&quot;/&gt;&lt;property id=&quot;20307&quot; value=&quot;1007&quot;/&gt;&lt;/object&gt;&lt;object type=&quot;3&quot; unique_id=&quot;10078&quot;&gt;&lt;property id=&quot;20148&quot; value=&quot;5&quot;/&gt;&lt;property id=&quot;20300&quot; value=&quot;Slide 76 - &amp;quot;SOCIAL STYLE Passport&amp;quot;&quot;/&gt;&lt;property id=&quot;20307&quot; value=&quot;1008&quot;/&gt;&lt;/object&gt;&lt;object type=&quot;3&quot; unique_id=&quot;10079&quot;&gt;&lt;property id=&quot;20148&quot; value=&quot;5&quot;/&gt;&lt;property id=&quot;20300&quot; value=&quot;Slide 77&quot;/&gt;&lt;property id=&quot;20307&quot; value=&quot;285&quot;/&gt;&lt;/object&gt;&lt;/object&gt;&lt;object type=&quot;8&quot; unique_id=&quot;10158&quot;&gt;&lt;/object&gt;&lt;/object&gt;&lt;/database&gt;"/>
  <p:tag name="MMPROD_NEXTUNIQUEID" val="10009"/>
  <p:tag name="SECTOMILLISECCONVERTED" val="1"/>
</p:tagLst>
</file>

<file path=ppt/theme/theme1.xml><?xml version="1.0" encoding="utf-8"?>
<a:theme xmlns:a="http://schemas.openxmlformats.org/drawingml/2006/main" name="Tracom SOCIAL STYLE PowerPoint Template">
  <a:themeElements>
    <a:clrScheme name="TRACOM - Main Colors">
      <a:dk1>
        <a:sysClr val="windowText" lastClr="000000"/>
      </a:dk1>
      <a:lt1>
        <a:sysClr val="window" lastClr="FFFFFF"/>
      </a:lt1>
      <a:dk2>
        <a:srgbClr val="444A4A"/>
      </a:dk2>
      <a:lt2>
        <a:srgbClr val="E7E6E6"/>
      </a:lt2>
      <a:accent1>
        <a:srgbClr val="48C9F1"/>
      </a:accent1>
      <a:accent2>
        <a:srgbClr val="146899"/>
      </a:accent2>
      <a:accent3>
        <a:srgbClr val="808080"/>
      </a:accent3>
      <a:accent4>
        <a:srgbClr val="8BDDF6"/>
      </a:accent4>
      <a:accent5>
        <a:srgbClr val="D1D1D1"/>
      </a:accent5>
      <a:accent6>
        <a:srgbClr val="0F4E73"/>
      </a:accent6>
      <a:hlink>
        <a:srgbClr val="146899"/>
      </a:hlink>
      <a:folHlink>
        <a:srgbClr val="808080"/>
      </a:folHlink>
    </a:clrScheme>
    <a:fontScheme name="Custom 9">
      <a:majorFont>
        <a:latin typeface="Arial"/>
        <a:ea typeface="MS PGothic"/>
        <a:cs typeface=""/>
      </a:majorFont>
      <a:minorFont>
        <a:latin typeface="Arial"/>
        <a:ea typeface="MS PGothic"/>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gray">
        <a:solidFill>
          <a:schemeClr val="accent1"/>
        </a:solidFill>
        <a:ln>
          <a:noFill/>
        </a:ln>
      </a:spPr>
      <a:bodyPr lIns="45720" rIns="45720" rtlCol="0" anchor="ctr"/>
      <a:lstStyle>
        <a:defPPr algn="ctr">
          <a:lnSpc>
            <a:spcPct val="85000"/>
          </a:lnSpc>
          <a:defRPr sz="1800">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15875" cap="rnd">
          <a:solidFill>
            <a:schemeClr val="accent3"/>
          </a:solidFill>
          <a:roun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lstStyle>
    </a:txDef>
  </a:objectDefaults>
  <a:extraClrSchemeLst/>
  <a:custClrLst>
    <a:custClr name="Custom Color 1">
      <a:srgbClr val="0A578D"/>
    </a:custClr>
    <a:custClr name="Custom Color 2">
      <a:srgbClr val="5A8647"/>
    </a:custClr>
    <a:custClr name="Custom Color 3">
      <a:srgbClr val="B14336"/>
    </a:custClr>
    <a:custClr name="Custom Color 4">
      <a:srgbClr val="AE9736"/>
    </a:custClr>
  </a:custClrLst>
  <a:extLst>
    <a:ext uri="{05A4C25C-085E-4340-85A3-A5531E510DB2}">
      <thm15:themeFamily xmlns:thm15="http://schemas.microsoft.com/office/thememl/2012/main" name="Office Theme" id="{0E722E99-5416-4130-9EFE-448DC92CDACD}" vid="{3062532A-085E-4AFF-BEB2-979136FF8B75}"/>
    </a:ext>
  </a:extLst>
</a:theme>
</file>

<file path=ppt/theme/theme2.xml><?xml version="1.0" encoding="utf-8"?>
<a:theme xmlns:a="http://schemas.openxmlformats.org/drawingml/2006/main" name="1_Tracom SOCIAL STYLE PowerPoint Template">
  <a:themeElements>
    <a:clrScheme name="TRACOM - Main Colors">
      <a:dk1>
        <a:sysClr val="windowText" lastClr="000000"/>
      </a:dk1>
      <a:lt1>
        <a:sysClr val="window" lastClr="FFFFFF"/>
      </a:lt1>
      <a:dk2>
        <a:srgbClr val="444A4A"/>
      </a:dk2>
      <a:lt2>
        <a:srgbClr val="E7E6E6"/>
      </a:lt2>
      <a:accent1>
        <a:srgbClr val="48C9F1"/>
      </a:accent1>
      <a:accent2>
        <a:srgbClr val="146899"/>
      </a:accent2>
      <a:accent3>
        <a:srgbClr val="808080"/>
      </a:accent3>
      <a:accent4>
        <a:srgbClr val="8BDDF6"/>
      </a:accent4>
      <a:accent5>
        <a:srgbClr val="D1D1D1"/>
      </a:accent5>
      <a:accent6>
        <a:srgbClr val="0F4E73"/>
      </a:accent6>
      <a:hlink>
        <a:srgbClr val="146899"/>
      </a:hlink>
      <a:folHlink>
        <a:srgbClr val="8080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gray">
        <a:solidFill>
          <a:schemeClr val="accent1"/>
        </a:solidFill>
        <a:ln>
          <a:noFill/>
        </a:ln>
      </a:spPr>
      <a:bodyPr lIns="45720" rIns="45720" rtlCol="0" anchor="ctr"/>
      <a:lstStyle>
        <a:defPPr algn="ctr">
          <a:lnSpc>
            <a:spcPct val="85000"/>
          </a:lnSpc>
          <a:defRPr sz="1800" dirty="0" err="1" smtClean="0">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15875" cap="rnd">
          <a:solidFill>
            <a:schemeClr val="accent3"/>
          </a:solidFill>
          <a:roun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dirty="0" smtClean="0"/>
        </a:defPPr>
      </a:lstStyle>
    </a:txDef>
  </a:objectDefaults>
  <a:extraClrSchemeLst/>
  <a:custClrLst>
    <a:custClr name="Custom Color 1">
      <a:srgbClr val="0A578D"/>
    </a:custClr>
    <a:custClr name="Custom Color 2">
      <a:srgbClr val="5A8647"/>
    </a:custClr>
    <a:custClr name="Custom Color 3">
      <a:srgbClr val="B14336"/>
    </a:custClr>
    <a:custClr name="Custom Color 4">
      <a:srgbClr val="AE9736"/>
    </a:custClr>
  </a:custClrLst>
  <a:extLst>
    <a:ext uri="{05A4C25C-085E-4340-85A3-A5531E510DB2}">
      <thm15:themeFamily xmlns:thm15="http://schemas.microsoft.com/office/thememl/2012/main" name="Office Theme" id="{0E722E99-5416-4130-9EFE-448DC92CDACD}" vid="{3062532A-085E-4AFF-BEB2-979136FF8B75}"/>
    </a:ext>
  </a:extLst>
</a:theme>
</file>

<file path=ppt/theme/theme3.xml><?xml version="1.0" encoding="utf-8"?>
<a:theme xmlns:a="http://schemas.openxmlformats.org/drawingml/2006/main" name="Office Theme">
  <a:themeElements>
    <a:clrScheme name="TRACOM - Main Colors">
      <a:dk1>
        <a:sysClr val="windowText" lastClr="000000"/>
      </a:dk1>
      <a:lt1>
        <a:sysClr val="window" lastClr="FFFFFF"/>
      </a:lt1>
      <a:dk2>
        <a:srgbClr val="444A4A"/>
      </a:dk2>
      <a:lt2>
        <a:srgbClr val="E7E6E6"/>
      </a:lt2>
      <a:accent1>
        <a:srgbClr val="48C9F1"/>
      </a:accent1>
      <a:accent2>
        <a:srgbClr val="146899"/>
      </a:accent2>
      <a:accent3>
        <a:srgbClr val="808080"/>
      </a:accent3>
      <a:accent4>
        <a:srgbClr val="8BDDF6"/>
      </a:accent4>
      <a:accent5>
        <a:srgbClr val="D1D1D1"/>
      </a:accent5>
      <a:accent6>
        <a:srgbClr val="0F4E73"/>
      </a:accent6>
      <a:hlink>
        <a:srgbClr val="146899"/>
      </a:hlink>
      <a:folHlink>
        <a:srgbClr val="8080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rial"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EC862BDA42E4D64693F14E0589C7AE07" ma:contentTypeVersion="16" ma:contentTypeDescription="Create a new document." ma:contentTypeScope="" ma:versionID="0bee877db9c5278da893d66f1c12bc17">
  <xsd:schema xmlns:xsd="http://www.w3.org/2001/XMLSchema" xmlns:xs="http://www.w3.org/2001/XMLSchema" xmlns:p="http://schemas.microsoft.com/office/2006/metadata/properties" xmlns:ns2="212b7fb7-c780-4560-a3e3-a6eb45e1a24e" xmlns:ns3="e8785e66-9007-46da-936e-e84965a5e1d7" targetNamespace="http://schemas.microsoft.com/office/2006/metadata/properties" ma:root="true" ma:fieldsID="d700a0c4fba96110c98ef1c5de15bfea" ns2:_="" ns3:_="">
    <xsd:import namespace="212b7fb7-c780-4560-a3e3-a6eb45e1a24e"/>
    <xsd:import namespace="e8785e66-9007-46da-936e-e84965a5e1d7"/>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ServiceAutoTags" minOccurs="0"/>
                <xsd:element ref="ns3:MediaServiceGenerationTime" minOccurs="0"/>
                <xsd:element ref="ns3:MediaServiceEventHashCode" minOccurs="0"/>
                <xsd:element ref="ns3:MediaServiceOCR" minOccurs="0"/>
                <xsd:element ref="ns3:MediaLengthInSeconds" minOccurs="0"/>
                <xsd:element ref="ns3:MediaServiceAutoKeyPoints" minOccurs="0"/>
                <xsd:element ref="ns3:MediaServiceKeyPoints" minOccurs="0"/>
                <xsd:element ref="ns3:MediaServiceLocation" minOccurs="0"/>
                <xsd:element ref="ns3:lcf76f155ced4ddcb4097134ff3c332f" minOccurs="0"/>
                <xsd:element ref="ns2: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12b7fb7-c780-4560-a3e3-a6eb45e1a24e"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13971841-e972-4fae-8f8b-c84e3720ff91}" ma:internalName="TaxCatchAll" ma:showField="CatchAllData" ma:web="212b7fb7-c780-4560-a3e3-a6eb45e1a24e">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e8785e66-9007-46da-936e-e84965a5e1d7"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LengthInSeconds" ma:index="17" nillable="true" ma:displayName="Length (seconds)" ma:internalName="MediaLengthInSeconds" ma:readOnly="true">
      <xsd:simpleType>
        <xsd:restriction base="dms:Unknown"/>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4a1057a4-0f37-4401-9ee8-8c6c2c2e57bc" ma:termSetId="09814cd3-568e-fe90-9814-8d621ff8fb84" ma:anchorId="fba54fb3-c3e1-fe81-a776-ca4b69148c4d" ma:open="true" ma:isKeyword="fals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212b7fb7-c780-4560-a3e3-a6eb45e1a24e" xsi:nil="true"/>
    <lcf76f155ced4ddcb4097134ff3c332f xmlns="e8785e66-9007-46da-936e-e84965a5e1d7">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BB639EE7-FC73-4FDD-80D1-FD8641AB9F54}">
  <ds:schemaRefs>
    <ds:schemaRef ds:uri="http://schemas.microsoft.com/sharepoint/v3/contenttype/forms"/>
  </ds:schemaRefs>
</ds:datastoreItem>
</file>

<file path=customXml/itemProps2.xml><?xml version="1.0" encoding="utf-8"?>
<ds:datastoreItem xmlns:ds="http://schemas.openxmlformats.org/officeDocument/2006/customXml" ds:itemID="{6694AE4C-3F00-4D02-A252-4048EAD7DD5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12b7fb7-c780-4560-a3e3-a6eb45e1a24e"/>
    <ds:schemaRef ds:uri="e8785e66-9007-46da-936e-e84965a5e1d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2D901FAF-6647-4A7E-92BB-46E2F254C5C2}">
  <ds:schemaRefs>
    <ds:schemaRef ds:uri="http://purl.org/dc/terms/"/>
    <ds:schemaRef ds:uri="http://schemas.openxmlformats.org/package/2006/metadata/core-properties"/>
    <ds:schemaRef ds:uri="http://purl.org/dc/dcmitype/"/>
    <ds:schemaRef ds:uri="http://schemas.microsoft.com/office/infopath/2007/PartnerControls"/>
    <ds:schemaRef ds:uri="http://schemas.microsoft.com/office/2006/documentManagement/types"/>
    <ds:schemaRef ds:uri="http://schemas.microsoft.com/office/2006/metadata/properties"/>
    <ds:schemaRef ds:uri="713166d0-a98d-4619-8fdc-751a52b7d9f1"/>
    <ds:schemaRef ds:uri="http://www.w3.org/XML/1998/namespace"/>
    <ds:schemaRef ds:uri="http://purl.org/dc/elements/1.1/"/>
    <ds:schemaRef ds:uri="212b7fb7-c780-4560-a3e3-a6eb45e1a24e"/>
    <ds:schemaRef ds:uri="e8785e66-9007-46da-936e-e84965a5e1d7"/>
  </ds:schemaRefs>
</ds:datastoreItem>
</file>

<file path=docProps/app.xml><?xml version="1.0" encoding="utf-8"?>
<Properties xmlns="http://schemas.openxmlformats.org/officeDocument/2006/extended-properties" xmlns:vt="http://schemas.openxmlformats.org/officeDocument/2006/docPropsVTypes">
  <Template>Office Theme</Template>
  <TotalTime>2099</TotalTime>
  <Words>14195</Words>
  <Application>Microsoft Office PowerPoint</Application>
  <PresentationFormat>Widescreen</PresentationFormat>
  <Paragraphs>1408</Paragraphs>
  <Slides>61</Slides>
  <Notes>61</Notes>
  <HiddenSlides>0</HiddenSlides>
  <MMClips>0</MMClips>
  <ScaleCrop>false</ScaleCrop>
  <HeadingPairs>
    <vt:vector size="6" baseType="variant">
      <vt:variant>
        <vt:lpstr>Fonts Used</vt:lpstr>
      </vt:variant>
      <vt:variant>
        <vt:i4>22</vt:i4>
      </vt:variant>
      <vt:variant>
        <vt:lpstr>Theme</vt:lpstr>
      </vt:variant>
      <vt:variant>
        <vt:i4>2</vt:i4>
      </vt:variant>
      <vt:variant>
        <vt:lpstr>Slide Titles</vt:lpstr>
      </vt:variant>
      <vt:variant>
        <vt:i4>61</vt:i4>
      </vt:variant>
    </vt:vector>
  </HeadingPairs>
  <TitlesOfParts>
    <vt:vector size="85" baseType="lpstr">
      <vt:lpstr>MS PGothic</vt:lpstr>
      <vt:lpstr>Arial</vt:lpstr>
      <vt:lpstr>Arial Black</vt:lpstr>
      <vt:lpstr>Calibri</vt:lpstr>
      <vt:lpstr>Courier New</vt:lpstr>
      <vt:lpstr>Georgia</vt:lpstr>
      <vt:lpstr>Georgia Pro</vt:lpstr>
      <vt:lpstr>Museo</vt:lpstr>
      <vt:lpstr>Museo 700</vt:lpstr>
      <vt:lpstr>Museo Sans 300</vt:lpstr>
      <vt:lpstr>Museo Sans 500</vt:lpstr>
      <vt:lpstr>Museo Sans 700</vt:lpstr>
      <vt:lpstr>Museo-700</vt:lpstr>
      <vt:lpstr>MuseoSans-300</vt:lpstr>
      <vt:lpstr>MuseoSans-500</vt:lpstr>
      <vt:lpstr>MuseoSlab-700</vt:lpstr>
      <vt:lpstr>Open Sans</vt:lpstr>
      <vt:lpstr>Open Sans Extrabold</vt:lpstr>
      <vt:lpstr>Symbol</vt:lpstr>
      <vt:lpstr>Times New Roman</vt:lpstr>
      <vt:lpstr>TimesNewRomanPSMT</vt:lpstr>
      <vt:lpstr>Wingdings</vt:lpstr>
      <vt:lpstr>Tracom SOCIAL STYLE PowerPoint Template</vt:lpstr>
      <vt:lpstr>1_Tracom SOCIAL STYLE PowerPoint Template</vt:lpstr>
      <vt:lpstr>対応性TM を発揮して 営業効果を向上</vt:lpstr>
      <vt:lpstr>学習目標</vt:lpstr>
      <vt:lpstr>PowerPoint Presentation</vt:lpstr>
      <vt:lpstr>観察できる言動面の特徴と性格   </vt:lpstr>
      <vt:lpstr>発言行動と動作行動</vt:lpstr>
      <vt:lpstr>自己主張度と感情表現度</vt:lpstr>
      <vt:lpstr>自己主張度</vt:lpstr>
      <vt:lpstr>行動における自己主張度</vt:lpstr>
      <vt:lpstr>感情表現度</vt:lpstr>
      <vt:lpstr>感情を表す行動</vt:lpstr>
      <vt:lpstr>ソーシャル・スタイルTM モデル</vt:lpstr>
      <vt:lpstr>オンライン版ソーシャル・スタイル 自己認識プロファイル</vt:lpstr>
      <vt:lpstr>PowerPoint Presentation</vt:lpstr>
      <vt:lpstr>PowerPoint Presentation</vt:lpstr>
      <vt:lpstr>PowerPoint Presentation</vt:lpstr>
      <vt:lpstr>PowerPoint Presentation</vt:lpstr>
      <vt:lpstr>PowerPoint Presentation</vt:lpstr>
      <vt:lpstr>印刷版ソーシャル・スタイル 自己認識プロファイル</vt:lpstr>
      <vt:lpstr>ソーシャル・スタイルの自己認識</vt:lpstr>
      <vt:lpstr>自分のスタイルに 関する説明を読む</vt:lpstr>
      <vt:lpstr>ニーズ、指向性、成長を促すアクション</vt:lpstr>
      <vt:lpstr>ソーシャル・スタイルの主要タイプ</vt:lpstr>
      <vt:lpstr>緊張度と生産性</vt:lpstr>
      <vt:lpstr>後退行動</vt:lpstr>
      <vt:lpstr>後退行動の 管理</vt:lpstr>
      <vt:lpstr>潜在的に 有害な関係</vt:lpstr>
      <vt:lpstr>主な留意事項</vt:lpstr>
      <vt:lpstr>対応性</vt:lpstr>
      <vt:lpstr>対応性とは、ほかの人のスタイル別 ニーズにどれだけうまく適応できるかです</vt:lpstr>
      <vt:lpstr>対応性</vt:lpstr>
      <vt:lpstr>対応性の4つの源</vt:lpstr>
      <vt:lpstr>オンライン版 対応性自己認識プロファイル</vt:lpstr>
      <vt:lpstr>全般的な対応性</vt:lpstr>
      <vt:lpstr>各対応性ポジションの意味</vt:lpstr>
      <vt:lpstr>PowerPoint Presentation</vt:lpstr>
      <vt:lpstr>PowerPoint Presentation</vt:lpstr>
      <vt:lpstr>PowerPoint Presentation</vt:lpstr>
      <vt:lpstr>PowerPoint Presentation</vt:lpstr>
      <vt:lpstr>印刷版対応性プロファイル</vt:lpstr>
      <vt:lpstr>対応性</vt:lpstr>
      <vt:lpstr>対応性の自己認識</vt:lpstr>
      <vt:lpstr>学習目標</vt:lpstr>
      <vt:lpstr>次のステップと学習のポイント</vt:lpstr>
      <vt:lpstr>SOCIAL STYLE Navigator®</vt:lpstr>
      <vt:lpstr>SOCIAL STYLE Navigator®への アクセス （オンライン版プロファイル限定）</vt:lpstr>
      <vt:lpstr>SOCIAL STYLE Navigator® へのアクセス （印刷版プロファイル限定）</vt:lpstr>
      <vt:lpstr>PowerPoint Presentation</vt:lpstr>
      <vt:lpstr>PowerPoint Presentation</vt:lpstr>
      <vt:lpstr>PowerPoint Presentation</vt:lpstr>
      <vt:lpstr>PowerPoint Presentation</vt:lpstr>
      <vt:lpstr>ソーシャル・スタイル・パスポート</vt:lpstr>
      <vt:lpstr>PowerPoint Presentation</vt:lpstr>
      <vt:lpstr>オプション演習</vt:lpstr>
      <vt:lpstr>潜在的に有害な関係</vt:lpstr>
      <vt:lpstr>スタイルフォーラム</vt:lpstr>
      <vt:lpstr>対応性フォーラム</vt:lpstr>
      <vt:lpstr>SOCIAL STYLE Navigator</vt:lpstr>
      <vt:lpstr>対応性強化アクションプラン</vt:lpstr>
      <vt:lpstr>スタイル観察のテクニック</vt:lpstr>
      <vt:lpstr>自分の成長を促すアクションの実行</vt:lpstr>
      <vt:lpstr>対応性TM を発揮して 営業効果を向上</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PowerPointプレゼンテーション</dc:title>
  <dc:creator>サンドラ・ジョンソン</dc:creator>
  <cp:lastModifiedBy>Karna Caldwell</cp:lastModifiedBy>
  <cp:revision>1341</cp:revision>
  <cp:lastPrinted>2021-06-10T19:57:06Z</cp:lastPrinted>
  <dcterms:created xsi:type="dcterms:W3CDTF">2021-02-09T18:22:56Z</dcterms:created>
  <dcterms:modified xsi:type="dcterms:W3CDTF">2023-07-14T15:56:07Z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0x010100276830489B7800449738DDE52FC86B08</vt:lpwstr>
  </property>
  <property fmtid="{D5CDD505-2E9C-101B-9397-08002B2CF9AE}" pid="3" name="NXPowerLiteLastOptimized">
    <vt:lpwstr>2169950</vt:lpwstr>
  </property>
  <property fmtid="{D5CDD505-2E9C-101B-9397-08002B2CF9AE}" pid="4" name="NXPowerLiteSettings">
    <vt:lpwstr>C7000400038000</vt:lpwstr>
  </property>
  <property fmtid="{D5CDD505-2E9C-101B-9397-08002B2CF9AE}" pid="5" name="NXPowerLiteVersion">
    <vt:lpwstr>D8.0.2</vt:lpwstr>
  </property>
</Properties>
</file>